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5" r:id="rId4"/>
    <p:sldId id="258" r:id="rId5"/>
    <p:sldId id="271" r:id="rId6"/>
    <p:sldId id="261" r:id="rId7"/>
    <p:sldId id="281" r:id="rId8"/>
    <p:sldId id="283" r:id="rId9"/>
    <p:sldId id="284" r:id="rId10"/>
    <p:sldId id="282" r:id="rId11"/>
    <p:sldId id="285" r:id="rId12"/>
    <p:sldId id="286" r:id="rId13"/>
    <p:sldId id="259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思岑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244" autoAdjust="0"/>
  </p:normalViewPr>
  <p:slideViewPr>
    <p:cSldViewPr snapToGrid="0">
      <p:cViewPr varScale="1">
        <p:scale>
          <a:sx n="94" d="100"/>
          <a:sy n="94" d="100"/>
        </p:scale>
        <p:origin x="64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2024/7/1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374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60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52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00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3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26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00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38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13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2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-1"/>
            <a:ext cx="12192000" cy="3240000"/>
          </a:xfrm>
          <a:prstGeom prst="rect">
            <a:avLst/>
          </a:prstGeom>
          <a:solidFill>
            <a:srgbClr val="01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标题 1"/>
          <p:cNvSpPr>
            <a:spLocks noGrp="1"/>
          </p:cNvSpPr>
          <p:nvPr>
            <p:ph type="ctrTitle"/>
          </p:nvPr>
        </p:nvSpPr>
        <p:spPr>
          <a:xfrm>
            <a:off x="669924" y="1046873"/>
            <a:ext cx="10850562" cy="1146252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49" name="组合 48"/>
          <p:cNvGrpSpPr/>
          <p:nvPr userDrawn="1"/>
        </p:nvGrpSpPr>
        <p:grpSpPr>
          <a:xfrm>
            <a:off x="155021" y="5764370"/>
            <a:ext cx="1356851" cy="915217"/>
            <a:chOff x="1259632" y="1665207"/>
            <a:chExt cx="1584354" cy="1139331"/>
          </a:xfrm>
        </p:grpSpPr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1802043" y="2520912"/>
              <a:ext cx="503820" cy="17157"/>
            </a:xfrm>
            <a:prstGeom prst="rect">
              <a:avLst/>
            </a:prstGeom>
            <a:solidFill>
              <a:srgbClr val="005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" name="Freeform 8"/>
            <p:cNvSpPr>
              <a:spLocks noEditPoints="1"/>
            </p:cNvSpPr>
            <p:nvPr/>
          </p:nvSpPr>
          <p:spPr bwMode="auto">
            <a:xfrm>
              <a:off x="1496535" y="1888784"/>
              <a:ext cx="1114836" cy="709334"/>
            </a:xfrm>
            <a:custGeom>
              <a:avLst/>
              <a:gdLst>
                <a:gd name="T0" fmla="*/ 277933840 w 259"/>
                <a:gd name="T1" fmla="*/ 8518589 h 165"/>
                <a:gd name="T2" fmla="*/ 549420162 w 259"/>
                <a:gd name="T3" fmla="*/ 176977967 h 165"/>
                <a:gd name="T4" fmla="*/ 277933840 w 259"/>
                <a:gd name="T5" fmla="*/ 343052657 h 165"/>
                <a:gd name="T6" fmla="*/ 8585598 w 259"/>
                <a:gd name="T7" fmla="*/ 176977967 h 165"/>
                <a:gd name="T8" fmla="*/ 277933840 w 259"/>
                <a:gd name="T9" fmla="*/ 8518589 h 165"/>
                <a:gd name="T10" fmla="*/ 277933840 w 259"/>
                <a:gd name="T11" fmla="*/ 0 h 165"/>
                <a:gd name="T12" fmla="*/ 558005760 w 259"/>
                <a:gd name="T13" fmla="*/ 176977967 h 165"/>
                <a:gd name="T14" fmla="*/ 277933840 w 259"/>
                <a:gd name="T15" fmla="*/ 351571246 h 165"/>
                <a:gd name="T16" fmla="*/ 0 w 259"/>
                <a:gd name="T17" fmla="*/ 176977967 h 165"/>
                <a:gd name="T18" fmla="*/ 277933840 w 259"/>
                <a:gd name="T19" fmla="*/ 0 h 1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9" h="165">
                  <a:moveTo>
                    <a:pt x="129" y="4"/>
                  </a:moveTo>
                  <a:cubicBezTo>
                    <a:pt x="198" y="4"/>
                    <a:pt x="255" y="39"/>
                    <a:pt x="255" y="83"/>
                  </a:cubicBezTo>
                  <a:cubicBezTo>
                    <a:pt x="255" y="126"/>
                    <a:pt x="198" y="161"/>
                    <a:pt x="129" y="161"/>
                  </a:cubicBezTo>
                  <a:cubicBezTo>
                    <a:pt x="61" y="161"/>
                    <a:pt x="4" y="126"/>
                    <a:pt x="4" y="83"/>
                  </a:cubicBezTo>
                  <a:cubicBezTo>
                    <a:pt x="4" y="39"/>
                    <a:pt x="61" y="4"/>
                    <a:pt x="129" y="4"/>
                  </a:cubicBezTo>
                  <a:close/>
                  <a:moveTo>
                    <a:pt x="129" y="0"/>
                  </a:moveTo>
                  <a:cubicBezTo>
                    <a:pt x="201" y="0"/>
                    <a:pt x="259" y="37"/>
                    <a:pt x="259" y="83"/>
                  </a:cubicBezTo>
                  <a:cubicBezTo>
                    <a:pt x="259" y="128"/>
                    <a:pt x="201" y="165"/>
                    <a:pt x="129" y="165"/>
                  </a:cubicBezTo>
                  <a:cubicBezTo>
                    <a:pt x="58" y="165"/>
                    <a:pt x="0" y="128"/>
                    <a:pt x="0" y="83"/>
                  </a:cubicBezTo>
                  <a:cubicBezTo>
                    <a:pt x="0" y="37"/>
                    <a:pt x="58" y="0"/>
                    <a:pt x="129" y="0"/>
                  </a:cubicBezTo>
                  <a:close/>
                </a:path>
              </a:pathLst>
            </a:custGeom>
            <a:solidFill>
              <a:srgbClr val="005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9"/>
            <p:cNvSpPr>
              <a:spLocks noEditPoints="1"/>
            </p:cNvSpPr>
            <p:nvPr/>
          </p:nvSpPr>
          <p:spPr bwMode="auto">
            <a:xfrm>
              <a:off x="1599979" y="1888784"/>
              <a:ext cx="907948" cy="709334"/>
            </a:xfrm>
            <a:custGeom>
              <a:avLst/>
              <a:gdLst>
                <a:gd name="T0" fmla="*/ 225741501 w 211"/>
                <a:gd name="T1" fmla="*/ 8518589 h 165"/>
                <a:gd name="T2" fmla="*/ 445047600 w 211"/>
                <a:gd name="T3" fmla="*/ 176977967 h 165"/>
                <a:gd name="T4" fmla="*/ 225741501 w 211"/>
                <a:gd name="T5" fmla="*/ 343052657 h 165"/>
                <a:gd name="T6" fmla="*/ 8571006 w 211"/>
                <a:gd name="T7" fmla="*/ 176977967 h 165"/>
                <a:gd name="T8" fmla="*/ 225741501 w 211"/>
                <a:gd name="T9" fmla="*/ 8518589 h 165"/>
                <a:gd name="T10" fmla="*/ 225741501 w 211"/>
                <a:gd name="T11" fmla="*/ 0 h 165"/>
                <a:gd name="T12" fmla="*/ 453622732 w 211"/>
                <a:gd name="T13" fmla="*/ 176977967 h 165"/>
                <a:gd name="T14" fmla="*/ 225741501 w 211"/>
                <a:gd name="T15" fmla="*/ 351571246 h 165"/>
                <a:gd name="T16" fmla="*/ 0 w 211"/>
                <a:gd name="T17" fmla="*/ 176977967 h 165"/>
                <a:gd name="T18" fmla="*/ 225741501 w 211"/>
                <a:gd name="T19" fmla="*/ 0 h 1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1" h="165">
                  <a:moveTo>
                    <a:pt x="105" y="4"/>
                  </a:moveTo>
                  <a:cubicBezTo>
                    <a:pt x="161" y="4"/>
                    <a:pt x="207" y="39"/>
                    <a:pt x="207" y="83"/>
                  </a:cubicBezTo>
                  <a:cubicBezTo>
                    <a:pt x="207" y="126"/>
                    <a:pt x="161" y="161"/>
                    <a:pt x="105" y="161"/>
                  </a:cubicBezTo>
                  <a:cubicBezTo>
                    <a:pt x="50" y="161"/>
                    <a:pt x="4" y="126"/>
                    <a:pt x="4" y="83"/>
                  </a:cubicBezTo>
                  <a:cubicBezTo>
                    <a:pt x="4" y="39"/>
                    <a:pt x="50" y="4"/>
                    <a:pt x="105" y="4"/>
                  </a:cubicBezTo>
                  <a:close/>
                  <a:moveTo>
                    <a:pt x="105" y="0"/>
                  </a:moveTo>
                  <a:cubicBezTo>
                    <a:pt x="163" y="0"/>
                    <a:pt x="211" y="37"/>
                    <a:pt x="211" y="83"/>
                  </a:cubicBezTo>
                  <a:cubicBezTo>
                    <a:pt x="211" y="128"/>
                    <a:pt x="163" y="165"/>
                    <a:pt x="105" y="165"/>
                  </a:cubicBezTo>
                  <a:cubicBezTo>
                    <a:pt x="48" y="165"/>
                    <a:pt x="0" y="128"/>
                    <a:pt x="0" y="83"/>
                  </a:cubicBezTo>
                  <a:cubicBezTo>
                    <a:pt x="0" y="37"/>
                    <a:pt x="48" y="0"/>
                    <a:pt x="105" y="0"/>
                  </a:cubicBezTo>
                  <a:close/>
                </a:path>
              </a:pathLst>
            </a:custGeom>
            <a:solidFill>
              <a:srgbClr val="005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0"/>
            <p:cNvSpPr>
              <a:spLocks noEditPoints="1"/>
            </p:cNvSpPr>
            <p:nvPr/>
          </p:nvSpPr>
          <p:spPr bwMode="auto">
            <a:xfrm>
              <a:off x="1259632" y="1665207"/>
              <a:ext cx="1584354" cy="1139331"/>
            </a:xfrm>
            <a:custGeom>
              <a:avLst/>
              <a:gdLst>
                <a:gd name="T0" fmla="*/ 397014673 w 368"/>
                <a:gd name="T1" fmla="*/ 0 h 265"/>
                <a:gd name="T2" fmla="*/ 794028767 w 368"/>
                <a:gd name="T3" fmla="*/ 283683298 h 265"/>
                <a:gd name="T4" fmla="*/ 397014673 w 368"/>
                <a:gd name="T5" fmla="*/ 564984327 h 265"/>
                <a:gd name="T6" fmla="*/ 0 w 368"/>
                <a:gd name="T7" fmla="*/ 283683298 h 265"/>
                <a:gd name="T8" fmla="*/ 397014673 w 368"/>
                <a:gd name="T9" fmla="*/ 0 h 265"/>
                <a:gd name="T10" fmla="*/ 397014673 w 368"/>
                <a:gd name="T11" fmla="*/ 14885264 h 265"/>
                <a:gd name="T12" fmla="*/ 774699283 w 368"/>
                <a:gd name="T13" fmla="*/ 283683298 h 265"/>
                <a:gd name="T14" fmla="*/ 397014673 w 368"/>
                <a:gd name="T15" fmla="*/ 550094949 h 265"/>
                <a:gd name="T16" fmla="*/ 19329485 w 368"/>
                <a:gd name="T17" fmla="*/ 283683298 h 265"/>
                <a:gd name="T18" fmla="*/ 397014673 w 368"/>
                <a:gd name="T19" fmla="*/ 14885264 h 2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8" h="265">
                  <a:moveTo>
                    <a:pt x="184" y="0"/>
                  </a:moveTo>
                  <a:cubicBezTo>
                    <a:pt x="286" y="0"/>
                    <a:pt x="368" y="60"/>
                    <a:pt x="368" y="133"/>
                  </a:cubicBezTo>
                  <a:cubicBezTo>
                    <a:pt x="368" y="206"/>
                    <a:pt x="286" y="265"/>
                    <a:pt x="184" y="265"/>
                  </a:cubicBezTo>
                  <a:cubicBezTo>
                    <a:pt x="83" y="265"/>
                    <a:pt x="0" y="206"/>
                    <a:pt x="0" y="133"/>
                  </a:cubicBezTo>
                  <a:cubicBezTo>
                    <a:pt x="0" y="60"/>
                    <a:pt x="83" y="0"/>
                    <a:pt x="184" y="0"/>
                  </a:cubicBezTo>
                  <a:close/>
                  <a:moveTo>
                    <a:pt x="184" y="7"/>
                  </a:moveTo>
                  <a:cubicBezTo>
                    <a:pt x="280" y="7"/>
                    <a:pt x="359" y="64"/>
                    <a:pt x="359" y="133"/>
                  </a:cubicBezTo>
                  <a:cubicBezTo>
                    <a:pt x="359" y="202"/>
                    <a:pt x="280" y="258"/>
                    <a:pt x="184" y="258"/>
                  </a:cubicBezTo>
                  <a:cubicBezTo>
                    <a:pt x="88" y="258"/>
                    <a:pt x="9" y="202"/>
                    <a:pt x="9" y="133"/>
                  </a:cubicBezTo>
                  <a:cubicBezTo>
                    <a:pt x="9" y="64"/>
                    <a:pt x="88" y="7"/>
                    <a:pt x="184" y="7"/>
                  </a:cubicBezTo>
                  <a:close/>
                </a:path>
              </a:pathLst>
            </a:custGeom>
            <a:solidFill>
              <a:srgbClr val="005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1"/>
            <p:cNvSpPr>
              <a:spLocks noEditPoints="1"/>
            </p:cNvSpPr>
            <p:nvPr/>
          </p:nvSpPr>
          <p:spPr bwMode="auto">
            <a:xfrm>
              <a:off x="1901199" y="2464615"/>
              <a:ext cx="301220" cy="47718"/>
            </a:xfrm>
            <a:custGeom>
              <a:avLst/>
              <a:gdLst>
                <a:gd name="T0" fmla="*/ 4270983 w 70"/>
                <a:gd name="T1" fmla="*/ 13730232 h 11"/>
                <a:gd name="T2" fmla="*/ 6439870 w 70"/>
                <a:gd name="T3" fmla="*/ 18238592 h 11"/>
                <a:gd name="T4" fmla="*/ 8571423 w 70"/>
                <a:gd name="T5" fmla="*/ 0 h 11"/>
                <a:gd name="T6" fmla="*/ 15011293 w 70"/>
                <a:gd name="T7" fmla="*/ 15984449 h 11"/>
                <a:gd name="T8" fmla="*/ 15011293 w 70"/>
                <a:gd name="T9" fmla="*/ 15984449 h 11"/>
                <a:gd name="T10" fmla="*/ 21413838 w 70"/>
                <a:gd name="T11" fmla="*/ 0 h 11"/>
                <a:gd name="T12" fmla="*/ 10707176 w 70"/>
                <a:gd name="T13" fmla="*/ 11231849 h 11"/>
                <a:gd name="T14" fmla="*/ 10707176 w 70"/>
                <a:gd name="T15" fmla="*/ 8982414 h 11"/>
                <a:gd name="T16" fmla="*/ 4270983 w 70"/>
                <a:gd name="T17" fmla="*/ 22712582 h 11"/>
                <a:gd name="T18" fmla="*/ 25718469 w 70"/>
                <a:gd name="T19" fmla="*/ 0 h 11"/>
                <a:gd name="T20" fmla="*/ 27854221 w 70"/>
                <a:gd name="T21" fmla="*/ 20492808 h 11"/>
                <a:gd name="T22" fmla="*/ 32125205 w 70"/>
                <a:gd name="T23" fmla="*/ 0 h 11"/>
                <a:gd name="T24" fmla="*/ 32125205 w 70"/>
                <a:gd name="T25" fmla="*/ 22712582 h 11"/>
                <a:gd name="T26" fmla="*/ 21413838 w 70"/>
                <a:gd name="T27" fmla="*/ 15984449 h 11"/>
                <a:gd name="T28" fmla="*/ 40962647 w 70"/>
                <a:gd name="T29" fmla="*/ 0 h 11"/>
                <a:gd name="T30" fmla="*/ 47402444 w 70"/>
                <a:gd name="T31" fmla="*/ 0 h 11"/>
                <a:gd name="T32" fmla="*/ 47402444 w 70"/>
                <a:gd name="T33" fmla="*/ 22712582 h 11"/>
                <a:gd name="T34" fmla="*/ 40962647 w 70"/>
                <a:gd name="T35" fmla="*/ 22712582 h 11"/>
                <a:gd name="T36" fmla="*/ 58109620 w 70"/>
                <a:gd name="T37" fmla="*/ 2254208 h 11"/>
                <a:gd name="T38" fmla="*/ 58109620 w 70"/>
                <a:gd name="T39" fmla="*/ 2254208 h 11"/>
                <a:gd name="T40" fmla="*/ 64545363 w 70"/>
                <a:gd name="T41" fmla="*/ 22712582 h 11"/>
                <a:gd name="T42" fmla="*/ 55973875 w 70"/>
                <a:gd name="T43" fmla="*/ 18238592 h 11"/>
                <a:gd name="T44" fmla="*/ 55973875 w 70"/>
                <a:gd name="T45" fmla="*/ 0 h 11"/>
                <a:gd name="T46" fmla="*/ 75252025 w 70"/>
                <a:gd name="T47" fmla="*/ 13730232 h 11"/>
                <a:gd name="T48" fmla="*/ 77387777 w 70"/>
                <a:gd name="T49" fmla="*/ 15984449 h 11"/>
                <a:gd name="T50" fmla="*/ 79523458 w 70"/>
                <a:gd name="T51" fmla="*/ 0 h 11"/>
                <a:gd name="T52" fmla="*/ 70985168 w 70"/>
                <a:gd name="T53" fmla="*/ 8982414 h 11"/>
                <a:gd name="T54" fmla="*/ 68816282 w 70"/>
                <a:gd name="T55" fmla="*/ 6728206 h 11"/>
                <a:gd name="T56" fmla="*/ 66681051 w 70"/>
                <a:gd name="T57" fmla="*/ 22712582 h 11"/>
                <a:gd name="T58" fmla="*/ 96670503 w 70"/>
                <a:gd name="T59" fmla="*/ 6728206 h 11"/>
                <a:gd name="T60" fmla="*/ 90263767 w 70"/>
                <a:gd name="T61" fmla="*/ 4473990 h 11"/>
                <a:gd name="T62" fmla="*/ 92398998 w 70"/>
                <a:gd name="T63" fmla="*/ 20492808 h 11"/>
                <a:gd name="T64" fmla="*/ 98839382 w 70"/>
                <a:gd name="T65" fmla="*/ 18238592 h 11"/>
                <a:gd name="T66" fmla="*/ 88094953 w 70"/>
                <a:gd name="T67" fmla="*/ 20492808 h 11"/>
                <a:gd name="T68" fmla="*/ 92398998 w 70"/>
                <a:gd name="T69" fmla="*/ 0 h 11"/>
                <a:gd name="T70" fmla="*/ 100970494 w 70"/>
                <a:gd name="T71" fmla="*/ 0 h 11"/>
                <a:gd name="T72" fmla="*/ 111681796 w 70"/>
                <a:gd name="T73" fmla="*/ 8982414 h 11"/>
                <a:gd name="T74" fmla="*/ 114083559 w 70"/>
                <a:gd name="T75" fmla="*/ 22712582 h 11"/>
                <a:gd name="T76" fmla="*/ 103106182 w 70"/>
                <a:gd name="T77" fmla="*/ 13730232 h 11"/>
                <a:gd name="T78" fmla="*/ 100970494 w 70"/>
                <a:gd name="T79" fmla="*/ 0 h 11"/>
                <a:gd name="T80" fmla="*/ 120519238 w 70"/>
                <a:gd name="T81" fmla="*/ 22712582 h 11"/>
                <a:gd name="T82" fmla="*/ 122654469 w 70"/>
                <a:gd name="T83" fmla="*/ 0 h 11"/>
                <a:gd name="T84" fmla="*/ 133361645 w 70"/>
                <a:gd name="T85" fmla="*/ 15984449 h 11"/>
                <a:gd name="T86" fmla="*/ 133361645 w 70"/>
                <a:gd name="T87" fmla="*/ 13730232 h 11"/>
                <a:gd name="T88" fmla="*/ 135497397 w 70"/>
                <a:gd name="T89" fmla="*/ 22712582 h 11"/>
                <a:gd name="T90" fmla="*/ 126959036 w 70"/>
                <a:gd name="T91" fmla="*/ 6728206 h 11"/>
                <a:gd name="T92" fmla="*/ 124790221 w 70"/>
                <a:gd name="T93" fmla="*/ 8982414 h 11"/>
                <a:gd name="T94" fmla="*/ 122654469 w 70"/>
                <a:gd name="T95" fmla="*/ 0 h 11"/>
                <a:gd name="T96" fmla="*/ 146237707 w 70"/>
                <a:gd name="T97" fmla="*/ 13730232 h 11"/>
                <a:gd name="T98" fmla="*/ 146237707 w 70"/>
                <a:gd name="T99" fmla="*/ 0 h 11"/>
                <a:gd name="T100" fmla="*/ 146237707 w 70"/>
                <a:gd name="T101" fmla="*/ 18238592 h 11"/>
                <a:gd name="T102" fmla="*/ 137666284 w 70"/>
                <a:gd name="T103" fmla="*/ 22712582 h 1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0" h="11">
                  <a:moveTo>
                    <a:pt x="0" y="0"/>
                  </a:moveTo>
                  <a:lnTo>
                    <a:pt x="1" y="0"/>
                  </a:lnTo>
                  <a:lnTo>
                    <a:pt x="2" y="6"/>
                  </a:lnTo>
                  <a:cubicBezTo>
                    <a:pt x="3" y="6"/>
                    <a:pt x="3" y="7"/>
                    <a:pt x="3" y="7"/>
                  </a:cubicBezTo>
                  <a:cubicBezTo>
                    <a:pt x="3" y="7"/>
                    <a:pt x="3" y="8"/>
                    <a:pt x="3" y="8"/>
                  </a:cubicBezTo>
                  <a:cubicBezTo>
                    <a:pt x="3" y="8"/>
                    <a:pt x="3" y="7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lnTo>
                    <a:pt x="4" y="0"/>
                  </a:lnTo>
                  <a:lnTo>
                    <a:pt x="5" y="0"/>
                  </a:lnTo>
                  <a:lnTo>
                    <a:pt x="7" y="6"/>
                  </a:lnTo>
                  <a:cubicBezTo>
                    <a:pt x="7" y="6"/>
                    <a:pt x="7" y="7"/>
                    <a:pt x="7" y="7"/>
                  </a:cubicBezTo>
                  <a:cubicBezTo>
                    <a:pt x="7" y="7"/>
                    <a:pt x="7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lnTo>
                    <a:pt x="8" y="0"/>
                  </a:lnTo>
                  <a:lnTo>
                    <a:pt x="10" y="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5"/>
                  </a:ln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5" y="4"/>
                    <a:pt x="5" y="4"/>
                    <a:pt x="4" y="5"/>
                  </a:cubicBezTo>
                  <a:lnTo>
                    <a:pt x="3" y="10"/>
                  </a:lnTo>
                  <a:lnTo>
                    <a:pt x="2" y="10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7"/>
                  </a:ln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3" y="9"/>
                    <a:pt x="13" y="9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5" y="8"/>
                    <a:pt x="15" y="7"/>
                  </a:cubicBezTo>
                  <a:lnTo>
                    <a:pt x="15" y="0"/>
                  </a:lnTo>
                  <a:lnTo>
                    <a:pt x="16" y="0"/>
                  </a:lnTo>
                  <a:lnTo>
                    <a:pt x="16" y="7"/>
                  </a:lnTo>
                  <a:cubicBezTo>
                    <a:pt x="16" y="8"/>
                    <a:pt x="16" y="9"/>
                    <a:pt x="15" y="10"/>
                  </a:cubicBezTo>
                  <a:cubicBezTo>
                    <a:pt x="15" y="10"/>
                    <a:pt x="14" y="11"/>
                    <a:pt x="13" y="11"/>
                  </a:cubicBezTo>
                  <a:cubicBezTo>
                    <a:pt x="12" y="11"/>
                    <a:pt x="12" y="10"/>
                    <a:pt x="11" y="10"/>
                  </a:cubicBezTo>
                  <a:cubicBezTo>
                    <a:pt x="11" y="9"/>
                    <a:pt x="10" y="8"/>
                    <a:pt x="10" y="7"/>
                  </a:cubicBezTo>
                  <a:lnTo>
                    <a:pt x="10" y="0"/>
                  </a:lnTo>
                  <a:close/>
                  <a:moveTo>
                    <a:pt x="18" y="0"/>
                  </a:moveTo>
                  <a:lnTo>
                    <a:pt x="19" y="0"/>
                  </a:lnTo>
                  <a:lnTo>
                    <a:pt x="19" y="4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9" y="6"/>
                  </a:lnTo>
                  <a:lnTo>
                    <a:pt x="19" y="10"/>
                  </a:lnTo>
                  <a:lnTo>
                    <a:pt x="18" y="10"/>
                  </a:lnTo>
                  <a:lnTo>
                    <a:pt x="18" y="0"/>
                  </a:lnTo>
                  <a:close/>
                  <a:moveTo>
                    <a:pt x="27" y="1"/>
                  </a:moveTo>
                  <a:lnTo>
                    <a:pt x="26" y="6"/>
                  </a:lnTo>
                  <a:lnTo>
                    <a:pt x="28" y="6"/>
                  </a:lnTo>
                  <a:lnTo>
                    <a:pt x="27" y="1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30" y="10"/>
                  </a:lnTo>
                  <a:lnTo>
                    <a:pt x="29" y="10"/>
                  </a:lnTo>
                  <a:lnTo>
                    <a:pt x="29" y="8"/>
                  </a:lnTo>
                  <a:lnTo>
                    <a:pt x="26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26" y="0"/>
                  </a:lnTo>
                  <a:close/>
                  <a:moveTo>
                    <a:pt x="31" y="0"/>
                  </a:moveTo>
                  <a:lnTo>
                    <a:pt x="32" y="0"/>
                  </a:lnTo>
                  <a:lnTo>
                    <a:pt x="35" y="6"/>
                  </a:lnTo>
                  <a:cubicBezTo>
                    <a:pt x="35" y="6"/>
                    <a:pt x="35" y="7"/>
                    <a:pt x="35" y="7"/>
                  </a:cubicBezTo>
                  <a:cubicBezTo>
                    <a:pt x="36" y="7"/>
                    <a:pt x="36" y="8"/>
                    <a:pt x="36" y="8"/>
                  </a:cubicBezTo>
                  <a:cubicBezTo>
                    <a:pt x="36" y="8"/>
                    <a:pt x="36" y="7"/>
                    <a:pt x="36" y="7"/>
                  </a:cubicBezTo>
                  <a:cubicBezTo>
                    <a:pt x="36" y="7"/>
                    <a:pt x="36" y="6"/>
                    <a:pt x="36" y="6"/>
                  </a:cubicBezTo>
                  <a:lnTo>
                    <a:pt x="36" y="0"/>
                  </a:lnTo>
                  <a:lnTo>
                    <a:pt x="37" y="0"/>
                  </a:lnTo>
                  <a:lnTo>
                    <a:pt x="37" y="10"/>
                  </a:lnTo>
                  <a:lnTo>
                    <a:pt x="36" y="10"/>
                  </a:lnTo>
                  <a:lnTo>
                    <a:pt x="33" y="4"/>
                  </a:lnTo>
                  <a:cubicBezTo>
                    <a:pt x="33" y="4"/>
                    <a:pt x="33" y="4"/>
                    <a:pt x="33" y="3"/>
                  </a:cubicBezTo>
                  <a:cubicBezTo>
                    <a:pt x="32" y="3"/>
                    <a:pt x="32" y="2"/>
                    <a:pt x="32" y="2"/>
                  </a:cubicBezTo>
                  <a:cubicBezTo>
                    <a:pt x="32" y="2"/>
                    <a:pt x="32" y="2"/>
                    <a:pt x="32" y="3"/>
                  </a:cubicBezTo>
                  <a:cubicBezTo>
                    <a:pt x="32" y="3"/>
                    <a:pt x="32" y="4"/>
                    <a:pt x="32" y="4"/>
                  </a:cubicBezTo>
                  <a:lnTo>
                    <a:pt x="32" y="10"/>
                  </a:lnTo>
                  <a:lnTo>
                    <a:pt x="31" y="10"/>
                  </a:lnTo>
                  <a:lnTo>
                    <a:pt x="31" y="0"/>
                  </a:lnTo>
                  <a:close/>
                  <a:moveTo>
                    <a:pt x="46" y="3"/>
                  </a:moveTo>
                  <a:lnTo>
                    <a:pt x="45" y="3"/>
                  </a:lnTo>
                  <a:cubicBezTo>
                    <a:pt x="45" y="3"/>
                    <a:pt x="45" y="2"/>
                    <a:pt x="44" y="2"/>
                  </a:cubicBezTo>
                  <a:cubicBezTo>
                    <a:pt x="44" y="1"/>
                    <a:pt x="44" y="1"/>
                    <a:pt x="43" y="1"/>
                  </a:cubicBezTo>
                  <a:cubicBezTo>
                    <a:pt x="43" y="1"/>
                    <a:pt x="42" y="2"/>
                    <a:pt x="42" y="2"/>
                  </a:cubicBezTo>
                  <a:cubicBezTo>
                    <a:pt x="42" y="3"/>
                    <a:pt x="42" y="4"/>
                    <a:pt x="42" y="5"/>
                  </a:cubicBezTo>
                  <a:cubicBezTo>
                    <a:pt x="42" y="7"/>
                    <a:pt x="42" y="8"/>
                    <a:pt x="42" y="8"/>
                  </a:cubicBezTo>
                  <a:cubicBezTo>
                    <a:pt x="42" y="9"/>
                    <a:pt x="43" y="9"/>
                    <a:pt x="43" y="9"/>
                  </a:cubicBezTo>
                  <a:cubicBezTo>
                    <a:pt x="44" y="9"/>
                    <a:pt x="44" y="9"/>
                    <a:pt x="45" y="9"/>
                  </a:cubicBezTo>
                  <a:cubicBezTo>
                    <a:pt x="45" y="8"/>
                    <a:pt x="45" y="8"/>
                    <a:pt x="45" y="7"/>
                  </a:cubicBezTo>
                  <a:lnTo>
                    <a:pt x="46" y="8"/>
                  </a:lnTo>
                  <a:cubicBezTo>
                    <a:pt x="46" y="9"/>
                    <a:pt x="46" y="9"/>
                    <a:pt x="45" y="10"/>
                  </a:cubicBezTo>
                  <a:cubicBezTo>
                    <a:pt x="45" y="10"/>
                    <a:pt x="44" y="11"/>
                    <a:pt x="43" y="11"/>
                  </a:cubicBezTo>
                  <a:cubicBezTo>
                    <a:pt x="42" y="11"/>
                    <a:pt x="42" y="10"/>
                    <a:pt x="41" y="9"/>
                  </a:cubicBezTo>
                  <a:cubicBezTo>
                    <a:pt x="41" y="8"/>
                    <a:pt x="40" y="7"/>
                    <a:pt x="40" y="5"/>
                  </a:cubicBezTo>
                  <a:cubicBezTo>
                    <a:pt x="40" y="4"/>
                    <a:pt x="41" y="2"/>
                    <a:pt x="41" y="1"/>
                  </a:cubicBezTo>
                  <a:cubicBezTo>
                    <a:pt x="42" y="0"/>
                    <a:pt x="43" y="0"/>
                    <a:pt x="43" y="0"/>
                  </a:cubicBezTo>
                  <a:cubicBezTo>
                    <a:pt x="44" y="0"/>
                    <a:pt x="45" y="0"/>
                    <a:pt x="45" y="1"/>
                  </a:cubicBezTo>
                  <a:cubicBezTo>
                    <a:pt x="46" y="1"/>
                    <a:pt x="46" y="2"/>
                    <a:pt x="46" y="3"/>
                  </a:cubicBezTo>
                  <a:close/>
                  <a:moveTo>
                    <a:pt x="47" y="0"/>
                  </a:moveTo>
                  <a:lnTo>
                    <a:pt x="48" y="0"/>
                  </a:lnTo>
                  <a:lnTo>
                    <a:pt x="48" y="4"/>
                  </a:lnTo>
                  <a:lnTo>
                    <a:pt x="52" y="4"/>
                  </a:lnTo>
                  <a:lnTo>
                    <a:pt x="52" y="0"/>
                  </a:lnTo>
                  <a:lnTo>
                    <a:pt x="53" y="0"/>
                  </a:lnTo>
                  <a:lnTo>
                    <a:pt x="53" y="10"/>
                  </a:lnTo>
                  <a:lnTo>
                    <a:pt x="52" y="10"/>
                  </a:lnTo>
                  <a:lnTo>
                    <a:pt x="52" y="6"/>
                  </a:lnTo>
                  <a:lnTo>
                    <a:pt x="48" y="6"/>
                  </a:lnTo>
                  <a:lnTo>
                    <a:pt x="48" y="10"/>
                  </a:lnTo>
                  <a:lnTo>
                    <a:pt x="47" y="10"/>
                  </a:lnTo>
                  <a:lnTo>
                    <a:pt x="47" y="0"/>
                  </a:lnTo>
                  <a:close/>
                  <a:moveTo>
                    <a:pt x="55" y="0"/>
                  </a:moveTo>
                  <a:lnTo>
                    <a:pt x="56" y="0"/>
                  </a:lnTo>
                  <a:lnTo>
                    <a:pt x="56" y="10"/>
                  </a:lnTo>
                  <a:lnTo>
                    <a:pt x="55" y="10"/>
                  </a:lnTo>
                  <a:lnTo>
                    <a:pt x="55" y="0"/>
                  </a:lnTo>
                  <a:close/>
                  <a:moveTo>
                    <a:pt x="57" y="0"/>
                  </a:moveTo>
                  <a:lnTo>
                    <a:pt x="59" y="0"/>
                  </a:lnTo>
                  <a:lnTo>
                    <a:pt x="61" y="6"/>
                  </a:lnTo>
                  <a:cubicBezTo>
                    <a:pt x="61" y="6"/>
                    <a:pt x="61" y="7"/>
                    <a:pt x="62" y="7"/>
                  </a:cubicBezTo>
                  <a:cubicBezTo>
                    <a:pt x="62" y="7"/>
                    <a:pt x="62" y="8"/>
                    <a:pt x="62" y="8"/>
                  </a:cubicBezTo>
                  <a:cubicBezTo>
                    <a:pt x="62" y="8"/>
                    <a:pt x="62" y="7"/>
                    <a:pt x="62" y="7"/>
                  </a:cubicBezTo>
                  <a:cubicBezTo>
                    <a:pt x="62" y="7"/>
                    <a:pt x="62" y="6"/>
                    <a:pt x="62" y="6"/>
                  </a:cubicBezTo>
                  <a:lnTo>
                    <a:pt x="62" y="0"/>
                  </a:lnTo>
                  <a:lnTo>
                    <a:pt x="63" y="0"/>
                  </a:lnTo>
                  <a:lnTo>
                    <a:pt x="63" y="10"/>
                  </a:lnTo>
                  <a:lnTo>
                    <a:pt x="62" y="10"/>
                  </a:lnTo>
                  <a:lnTo>
                    <a:pt x="59" y="4"/>
                  </a:lnTo>
                  <a:cubicBezTo>
                    <a:pt x="59" y="4"/>
                    <a:pt x="59" y="4"/>
                    <a:pt x="59" y="3"/>
                  </a:cubicBezTo>
                  <a:cubicBezTo>
                    <a:pt x="59" y="3"/>
                    <a:pt x="59" y="2"/>
                    <a:pt x="58" y="2"/>
                  </a:cubicBezTo>
                  <a:cubicBezTo>
                    <a:pt x="58" y="2"/>
                    <a:pt x="58" y="2"/>
                    <a:pt x="58" y="3"/>
                  </a:cubicBezTo>
                  <a:cubicBezTo>
                    <a:pt x="58" y="3"/>
                    <a:pt x="58" y="4"/>
                    <a:pt x="58" y="4"/>
                  </a:cubicBezTo>
                  <a:lnTo>
                    <a:pt x="58" y="10"/>
                  </a:lnTo>
                  <a:lnTo>
                    <a:pt x="57" y="10"/>
                  </a:lnTo>
                  <a:lnTo>
                    <a:pt x="57" y="0"/>
                  </a:lnTo>
                  <a:close/>
                  <a:moveTo>
                    <a:pt x="67" y="1"/>
                  </a:moveTo>
                  <a:lnTo>
                    <a:pt x="66" y="6"/>
                  </a:lnTo>
                  <a:lnTo>
                    <a:pt x="68" y="6"/>
                  </a:lnTo>
                  <a:lnTo>
                    <a:pt x="67" y="1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70" y="10"/>
                  </a:lnTo>
                  <a:lnTo>
                    <a:pt x="69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5" y="10"/>
                  </a:lnTo>
                  <a:lnTo>
                    <a:pt x="64" y="1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5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2"/>
            <p:cNvSpPr>
              <a:spLocks noEditPoints="1"/>
            </p:cNvSpPr>
            <p:nvPr/>
          </p:nvSpPr>
          <p:spPr bwMode="auto">
            <a:xfrm>
              <a:off x="1642857" y="2365963"/>
              <a:ext cx="826479" cy="85785"/>
            </a:xfrm>
            <a:custGeom>
              <a:avLst/>
              <a:gdLst>
                <a:gd name="T0" fmla="*/ 75414867 w 192"/>
                <a:gd name="T1" fmla="*/ 33554432 h 20"/>
                <a:gd name="T2" fmla="*/ 77553782 w 192"/>
                <a:gd name="T3" fmla="*/ 14680064 h 20"/>
                <a:gd name="T4" fmla="*/ 68966512 w 192"/>
                <a:gd name="T5" fmla="*/ 31457280 h 20"/>
                <a:gd name="T6" fmla="*/ 60375621 w 192"/>
                <a:gd name="T7" fmla="*/ 25165824 h 20"/>
                <a:gd name="T8" fmla="*/ 68966512 w 192"/>
                <a:gd name="T9" fmla="*/ 10485760 h 20"/>
                <a:gd name="T10" fmla="*/ 75414867 w 192"/>
                <a:gd name="T11" fmla="*/ 8388608 h 20"/>
                <a:gd name="T12" fmla="*/ 62514021 w 192"/>
                <a:gd name="T13" fmla="*/ 16777216 h 20"/>
                <a:gd name="T14" fmla="*/ 112168164 w 192"/>
                <a:gd name="T15" fmla="*/ 20971520 h 20"/>
                <a:gd name="T16" fmla="*/ 105719295 w 192"/>
                <a:gd name="T17" fmla="*/ 8388608 h 20"/>
                <a:gd name="T18" fmla="*/ 107890849 w 192"/>
                <a:gd name="T19" fmla="*/ 12582912 h 20"/>
                <a:gd name="T20" fmla="*/ 107890849 w 192"/>
                <a:gd name="T21" fmla="*/ 18874368 h 20"/>
                <a:gd name="T22" fmla="*/ 92588892 w 192"/>
                <a:gd name="T23" fmla="*/ 14680064 h 20"/>
                <a:gd name="T24" fmla="*/ 96866280 w 192"/>
                <a:gd name="T25" fmla="*/ 29360128 h 20"/>
                <a:gd name="T26" fmla="*/ 96866280 w 192"/>
                <a:gd name="T27" fmla="*/ 14680064 h 20"/>
                <a:gd name="T28" fmla="*/ 103580895 w 192"/>
                <a:gd name="T29" fmla="*/ 27262976 h 20"/>
                <a:gd name="T30" fmla="*/ 112168164 w 192"/>
                <a:gd name="T31" fmla="*/ 23068672 h 20"/>
                <a:gd name="T32" fmla="*/ 112168164 w 192"/>
                <a:gd name="T33" fmla="*/ 27262976 h 20"/>
                <a:gd name="T34" fmla="*/ 116478118 w 192"/>
                <a:gd name="T35" fmla="*/ 25165824 h 20"/>
                <a:gd name="T36" fmla="*/ 140067353 w 192"/>
                <a:gd name="T37" fmla="*/ 18874368 h 20"/>
                <a:gd name="T38" fmla="*/ 135790552 w 192"/>
                <a:gd name="T39" fmla="*/ 6291456 h 20"/>
                <a:gd name="T40" fmla="*/ 142238907 w 192"/>
                <a:gd name="T41" fmla="*/ 8388608 h 20"/>
                <a:gd name="T42" fmla="*/ 144377307 w 192"/>
                <a:gd name="T43" fmla="*/ 10485760 h 20"/>
                <a:gd name="T44" fmla="*/ 144377307 w 192"/>
                <a:gd name="T45" fmla="*/ 12582912 h 20"/>
                <a:gd name="T46" fmla="*/ 137928953 w 192"/>
                <a:gd name="T47" fmla="*/ 33554432 h 20"/>
                <a:gd name="T48" fmla="*/ 135790552 w 192"/>
                <a:gd name="T49" fmla="*/ 27262976 h 20"/>
                <a:gd name="T50" fmla="*/ 135790552 w 192"/>
                <a:gd name="T51" fmla="*/ 20971520 h 20"/>
                <a:gd name="T52" fmla="*/ 187578903 w 192"/>
                <a:gd name="T53" fmla="*/ 12582912 h 20"/>
                <a:gd name="T54" fmla="*/ 189717304 w 192"/>
                <a:gd name="T55" fmla="*/ 23068672 h 20"/>
                <a:gd name="T56" fmla="*/ 174681671 w 192"/>
                <a:gd name="T57" fmla="*/ 33554432 h 20"/>
                <a:gd name="T58" fmla="*/ 176853225 w 192"/>
                <a:gd name="T59" fmla="*/ 20971520 h 20"/>
                <a:gd name="T60" fmla="*/ 183268949 w 192"/>
                <a:gd name="T61" fmla="*/ 16777216 h 20"/>
                <a:gd name="T62" fmla="*/ 170138610 w 192"/>
                <a:gd name="T63" fmla="*/ 14680064 h 20"/>
                <a:gd name="T64" fmla="*/ 174681671 w 192"/>
                <a:gd name="T65" fmla="*/ 6291456 h 20"/>
                <a:gd name="T66" fmla="*/ 172543271 w 192"/>
                <a:gd name="T67" fmla="*/ 10485760 h 20"/>
                <a:gd name="T68" fmla="*/ 243648183 w 192"/>
                <a:gd name="T69" fmla="*/ 29360128 h 20"/>
                <a:gd name="T70" fmla="*/ 232656767 w 192"/>
                <a:gd name="T71" fmla="*/ 31457280 h 20"/>
                <a:gd name="T72" fmla="*/ 232656767 w 192"/>
                <a:gd name="T73" fmla="*/ 6291456 h 20"/>
                <a:gd name="T74" fmla="*/ 236966722 w 192"/>
                <a:gd name="T75" fmla="*/ 14680064 h 20"/>
                <a:gd name="T76" fmla="*/ 241509783 w 192"/>
                <a:gd name="T77" fmla="*/ 23068672 h 20"/>
                <a:gd name="T78" fmla="*/ 228379444 w 192"/>
                <a:gd name="T79" fmla="*/ 18874368 h 20"/>
                <a:gd name="T80" fmla="*/ 221931089 w 192"/>
                <a:gd name="T81" fmla="*/ 29360128 h 20"/>
                <a:gd name="T82" fmla="*/ 277996241 w 192"/>
                <a:gd name="T83" fmla="*/ 33554432 h 20"/>
                <a:gd name="T84" fmla="*/ 265132685 w 192"/>
                <a:gd name="T85" fmla="*/ 20971520 h 20"/>
                <a:gd name="T86" fmla="*/ 265132685 w 192"/>
                <a:gd name="T87" fmla="*/ 6291456 h 20"/>
                <a:gd name="T88" fmla="*/ 282306710 w 192"/>
                <a:gd name="T89" fmla="*/ 20971520 h 20"/>
                <a:gd name="T90" fmla="*/ 273719440 w 192"/>
                <a:gd name="T91" fmla="*/ 14680064 h 20"/>
                <a:gd name="T92" fmla="*/ 271581040 w 192"/>
                <a:gd name="T93" fmla="*/ 12582912 h 20"/>
                <a:gd name="T94" fmla="*/ 319059436 w 192"/>
                <a:gd name="T95" fmla="*/ 29360128 h 20"/>
                <a:gd name="T96" fmla="*/ 319059436 w 192"/>
                <a:gd name="T97" fmla="*/ 6291456 h 20"/>
                <a:gd name="T98" fmla="*/ 297341828 w 192"/>
                <a:gd name="T99" fmla="*/ 20971520 h 20"/>
                <a:gd name="T100" fmla="*/ 303757544 w 192"/>
                <a:gd name="T101" fmla="*/ 29360128 h 20"/>
                <a:gd name="T102" fmla="*/ 301619143 w 192"/>
                <a:gd name="T103" fmla="*/ 20971520 h 20"/>
                <a:gd name="T104" fmla="*/ 303757544 w 192"/>
                <a:gd name="T105" fmla="*/ 6291456 h 20"/>
                <a:gd name="T106" fmla="*/ 310472159 w 192"/>
                <a:gd name="T107" fmla="*/ 16777216 h 20"/>
                <a:gd name="T108" fmla="*/ 342686017 w 192"/>
                <a:gd name="T109" fmla="*/ 12582912 h 20"/>
                <a:gd name="T110" fmla="*/ 342686017 w 192"/>
                <a:gd name="T111" fmla="*/ 23068672 h 20"/>
                <a:gd name="T112" fmla="*/ 331956146 w 192"/>
                <a:gd name="T113" fmla="*/ 31457280 h 20"/>
                <a:gd name="T114" fmla="*/ 336233461 w 192"/>
                <a:gd name="T115" fmla="*/ 20971520 h 20"/>
                <a:gd name="T116" fmla="*/ 334095061 w 192"/>
                <a:gd name="T117" fmla="*/ 18874368 h 20"/>
                <a:gd name="T118" fmla="*/ 336233461 w 192"/>
                <a:gd name="T119" fmla="*/ 25165824 h 20"/>
                <a:gd name="T120" fmla="*/ 359860042 w 192"/>
                <a:gd name="T121" fmla="*/ 20971520 h 20"/>
                <a:gd name="T122" fmla="*/ 351273286 w 192"/>
                <a:gd name="T123" fmla="*/ 23068672 h 20"/>
                <a:gd name="T124" fmla="*/ 344824417 w 192"/>
                <a:gd name="T125" fmla="*/ 12582912 h 2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92" h="20">
                  <a:moveTo>
                    <a:pt x="0" y="0"/>
                  </a:moveTo>
                  <a:lnTo>
                    <a:pt x="192" y="0"/>
                  </a:lnTo>
                  <a:cubicBezTo>
                    <a:pt x="189" y="7"/>
                    <a:pt x="184" y="13"/>
                    <a:pt x="177" y="20"/>
                  </a:cubicBezTo>
                  <a:lnTo>
                    <a:pt x="14" y="19"/>
                  </a:lnTo>
                  <a:cubicBezTo>
                    <a:pt x="7" y="15"/>
                    <a:pt x="3" y="8"/>
                    <a:pt x="0" y="0"/>
                  </a:cubicBezTo>
                  <a:close/>
                  <a:moveTo>
                    <a:pt x="39" y="4"/>
                  </a:moveTo>
                  <a:cubicBezTo>
                    <a:pt x="39" y="4"/>
                    <a:pt x="39" y="5"/>
                    <a:pt x="38" y="5"/>
                  </a:cubicBezTo>
                  <a:cubicBezTo>
                    <a:pt x="38" y="5"/>
                    <a:pt x="38" y="5"/>
                    <a:pt x="38" y="6"/>
                  </a:cubicBezTo>
                  <a:cubicBezTo>
                    <a:pt x="38" y="7"/>
                    <a:pt x="38" y="7"/>
                    <a:pt x="38" y="8"/>
                  </a:cubicBezTo>
                  <a:cubicBezTo>
                    <a:pt x="38" y="8"/>
                    <a:pt x="38" y="9"/>
                    <a:pt x="38" y="9"/>
                  </a:cubicBezTo>
                  <a:cubicBezTo>
                    <a:pt x="38" y="10"/>
                    <a:pt x="38" y="11"/>
                    <a:pt x="38" y="12"/>
                  </a:cubicBezTo>
                  <a:lnTo>
                    <a:pt x="38" y="14"/>
                  </a:lnTo>
                  <a:cubicBezTo>
                    <a:pt x="38" y="15"/>
                    <a:pt x="38" y="16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7" y="17"/>
                  </a:cubicBezTo>
                  <a:cubicBezTo>
                    <a:pt x="37" y="17"/>
                    <a:pt x="36" y="17"/>
                    <a:pt x="36" y="17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5" y="15"/>
                    <a:pt x="35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4"/>
                  </a:cubicBezTo>
                  <a:cubicBezTo>
                    <a:pt x="37" y="14"/>
                    <a:pt x="37" y="13"/>
                    <a:pt x="37" y="12"/>
                  </a:cubicBezTo>
                  <a:cubicBezTo>
                    <a:pt x="36" y="11"/>
                    <a:pt x="36" y="10"/>
                    <a:pt x="36" y="8"/>
                  </a:cubicBezTo>
                  <a:lnTo>
                    <a:pt x="36" y="6"/>
                  </a:ln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5" y="7"/>
                  </a:cubicBezTo>
                  <a:cubicBezTo>
                    <a:pt x="35" y="7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5" y="10"/>
                    <a:pt x="35" y="11"/>
                  </a:cubicBezTo>
                  <a:cubicBezTo>
                    <a:pt x="35" y="11"/>
                    <a:pt x="35" y="11"/>
                    <a:pt x="34" y="11"/>
                  </a:cubicBezTo>
                  <a:cubicBezTo>
                    <a:pt x="34" y="11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3"/>
                    <a:pt x="32" y="14"/>
                    <a:pt x="32" y="14"/>
                  </a:cubicBezTo>
                  <a:cubicBezTo>
                    <a:pt x="32" y="14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6"/>
                    <a:pt x="31" y="16"/>
                  </a:cubicBezTo>
                  <a:cubicBezTo>
                    <a:pt x="31" y="16"/>
                    <a:pt x="31" y="16"/>
                    <a:pt x="30" y="16"/>
                  </a:cubicBezTo>
                  <a:cubicBezTo>
                    <a:pt x="30" y="16"/>
                    <a:pt x="30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5"/>
                    <a:pt x="30" y="15"/>
                    <a:pt x="31" y="15"/>
                  </a:cubicBezTo>
                  <a:cubicBezTo>
                    <a:pt x="31" y="15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3"/>
                    <a:pt x="29" y="13"/>
                    <a:pt x="30" y="13"/>
                  </a:cubicBezTo>
                  <a:cubicBezTo>
                    <a:pt x="30" y="13"/>
                    <a:pt x="30" y="13"/>
                    <a:pt x="30" y="12"/>
                  </a:cubicBezTo>
                  <a:lnTo>
                    <a:pt x="30" y="11"/>
                  </a:ln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29" y="11"/>
                  </a:cubicBezTo>
                  <a:cubicBezTo>
                    <a:pt x="29" y="11"/>
                    <a:pt x="29" y="12"/>
                    <a:pt x="28" y="12"/>
                  </a:cubicBezTo>
                  <a:cubicBezTo>
                    <a:pt x="28" y="12"/>
                    <a:pt x="28" y="13"/>
                    <a:pt x="27" y="13"/>
                  </a:cubicBezTo>
                  <a:cubicBezTo>
                    <a:pt x="27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5" y="14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6" y="13"/>
                    <a:pt x="26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7" y="12"/>
                    <a:pt x="27" y="11"/>
                  </a:cubicBezTo>
                  <a:cubicBezTo>
                    <a:pt x="26" y="10"/>
                    <a:pt x="26" y="9"/>
                    <a:pt x="26" y="9"/>
                  </a:cubicBezTo>
                  <a:lnTo>
                    <a:pt x="26" y="7"/>
                  </a:lnTo>
                  <a:lnTo>
                    <a:pt x="26" y="6"/>
                  </a:lnTo>
                  <a:cubicBezTo>
                    <a:pt x="26" y="6"/>
                    <a:pt x="27" y="6"/>
                    <a:pt x="27" y="6"/>
                  </a:cubicBezTo>
                  <a:cubicBezTo>
                    <a:pt x="27" y="6"/>
                    <a:pt x="27" y="5"/>
                    <a:pt x="28" y="5"/>
                  </a:cubicBezTo>
                  <a:cubicBezTo>
                    <a:pt x="28" y="5"/>
                    <a:pt x="28" y="5"/>
                    <a:pt x="29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6"/>
                    <a:pt x="32" y="6"/>
                    <a:pt x="31" y="6"/>
                  </a:cubicBezTo>
                  <a:cubicBezTo>
                    <a:pt x="31" y="6"/>
                    <a:pt x="31" y="7"/>
                    <a:pt x="31" y="7"/>
                  </a:cubicBezTo>
                  <a:cubicBezTo>
                    <a:pt x="31" y="7"/>
                    <a:pt x="31" y="8"/>
                    <a:pt x="31" y="8"/>
                  </a:cubicBezTo>
                  <a:cubicBezTo>
                    <a:pt x="31" y="8"/>
                    <a:pt x="31" y="9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2" y="13"/>
                    <a:pt x="32" y="12"/>
                  </a:cubicBezTo>
                  <a:cubicBezTo>
                    <a:pt x="32" y="12"/>
                    <a:pt x="32" y="11"/>
                    <a:pt x="33" y="10"/>
                  </a:cubicBezTo>
                  <a:cubicBezTo>
                    <a:pt x="33" y="8"/>
                    <a:pt x="33" y="6"/>
                    <a:pt x="33" y="6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4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6" y="4"/>
                    <a:pt x="36" y="4"/>
                  </a:cubicBezTo>
                  <a:cubicBezTo>
                    <a:pt x="36" y="4"/>
                    <a:pt x="37" y="4"/>
                    <a:pt x="37" y="4"/>
                  </a:cubicBezTo>
                  <a:cubicBezTo>
                    <a:pt x="37" y="4"/>
                    <a:pt x="37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lose/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9" y="10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0" y="9"/>
                    <a:pt x="30" y="9"/>
                  </a:cubicBezTo>
                  <a:lnTo>
                    <a:pt x="30" y="7"/>
                  </a:ln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8"/>
                    <a:pt x="29" y="8"/>
                    <a:pt x="29" y="8"/>
                  </a:cubicBezTo>
                  <a:cubicBezTo>
                    <a:pt x="29" y="8"/>
                    <a:pt x="29" y="8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lose/>
                  <a:moveTo>
                    <a:pt x="52" y="6"/>
                  </a:moveTo>
                  <a:cubicBezTo>
                    <a:pt x="52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7"/>
                    <a:pt x="55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4" y="7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4" y="9"/>
                    <a:pt x="54" y="9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10"/>
                    <a:pt x="51" y="10"/>
                    <a:pt x="51" y="10"/>
                  </a:cubicBezTo>
                  <a:cubicBezTo>
                    <a:pt x="51" y="10"/>
                    <a:pt x="51" y="10"/>
                    <a:pt x="50" y="10"/>
                  </a:cubicBezTo>
                  <a:cubicBezTo>
                    <a:pt x="50" y="10"/>
                    <a:pt x="49" y="10"/>
                    <a:pt x="49" y="10"/>
                  </a:cubicBezTo>
                  <a:cubicBezTo>
                    <a:pt x="49" y="11"/>
                    <a:pt x="48" y="11"/>
                    <a:pt x="48" y="11"/>
                  </a:cubicBezTo>
                  <a:cubicBezTo>
                    <a:pt x="48" y="11"/>
                    <a:pt x="48" y="10"/>
                    <a:pt x="48" y="10"/>
                  </a:cubicBezTo>
                  <a:cubicBezTo>
                    <a:pt x="47" y="10"/>
                    <a:pt x="47" y="9"/>
                    <a:pt x="47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7"/>
                    <a:pt x="47" y="7"/>
                  </a:cubicBezTo>
                  <a:cubicBezTo>
                    <a:pt x="47" y="7"/>
                    <a:pt x="47" y="7"/>
                    <a:pt x="48" y="7"/>
                  </a:cubicBezTo>
                  <a:cubicBezTo>
                    <a:pt x="49" y="7"/>
                    <a:pt x="49" y="7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6" y="6"/>
                    <a:pt x="46" y="5"/>
                    <a:pt x="46" y="5"/>
                  </a:cubicBezTo>
                  <a:cubicBezTo>
                    <a:pt x="46" y="5"/>
                    <a:pt x="46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5"/>
                    <a:pt x="49" y="5"/>
                    <a:pt x="49" y="4"/>
                  </a:cubicBezTo>
                  <a:cubicBezTo>
                    <a:pt x="49" y="4"/>
                    <a:pt x="49" y="4"/>
                    <a:pt x="49" y="3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1" y="4"/>
                    <a:pt x="51" y="4"/>
                  </a:cubicBezTo>
                  <a:cubicBezTo>
                    <a:pt x="51" y="4"/>
                    <a:pt x="51" y="4"/>
                    <a:pt x="52" y="4"/>
                  </a:cubicBezTo>
                  <a:cubicBezTo>
                    <a:pt x="52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4" y="4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2" y="5"/>
                  </a:cubicBezTo>
                  <a:cubicBezTo>
                    <a:pt x="52" y="5"/>
                    <a:pt x="51" y="5"/>
                    <a:pt x="51" y="5"/>
                  </a:cubicBezTo>
                  <a:lnTo>
                    <a:pt x="50" y="6"/>
                  </a:ln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1" y="6"/>
                    <a:pt x="51" y="6"/>
                    <a:pt x="52" y="6"/>
                  </a:cubicBezTo>
                  <a:close/>
                  <a:moveTo>
                    <a:pt x="53" y="8"/>
                  </a:moveTo>
                  <a:cubicBezTo>
                    <a:pt x="53" y="7"/>
                    <a:pt x="53" y="7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2" y="7"/>
                    <a:pt x="52" y="8"/>
                  </a:cubicBezTo>
                  <a:cubicBezTo>
                    <a:pt x="51" y="8"/>
                    <a:pt x="51" y="9"/>
                    <a:pt x="51" y="9"/>
                  </a:cubicBezTo>
                  <a:cubicBezTo>
                    <a:pt x="51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3" y="8"/>
                    <a:pt x="53" y="8"/>
                    <a:pt x="53" y="8"/>
                  </a:cubicBezTo>
                  <a:close/>
                  <a:moveTo>
                    <a:pt x="50" y="8"/>
                  </a:moveTo>
                  <a:cubicBezTo>
                    <a:pt x="50" y="8"/>
                    <a:pt x="50" y="8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8"/>
                    <a:pt x="50" y="8"/>
                  </a:cubicBezTo>
                  <a:cubicBezTo>
                    <a:pt x="50" y="8"/>
                    <a:pt x="50" y="8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lose/>
                  <a:moveTo>
                    <a:pt x="49" y="9"/>
                  </a:moveTo>
                  <a:cubicBezTo>
                    <a:pt x="49" y="9"/>
                    <a:pt x="49" y="9"/>
                    <a:pt x="49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lose/>
                  <a:moveTo>
                    <a:pt x="45" y="3"/>
                  </a:moveTo>
                  <a:cubicBezTo>
                    <a:pt x="45" y="3"/>
                    <a:pt x="45" y="3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4"/>
                    <a:pt x="46" y="5"/>
                    <a:pt x="45" y="5"/>
                  </a:cubicBezTo>
                  <a:cubicBezTo>
                    <a:pt x="45" y="6"/>
                    <a:pt x="44" y="6"/>
                    <a:pt x="44" y="6"/>
                  </a:cubicBezTo>
                  <a:cubicBezTo>
                    <a:pt x="44" y="7"/>
                    <a:pt x="44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6"/>
                    <a:pt x="43" y="6"/>
                  </a:cubicBezTo>
                  <a:cubicBezTo>
                    <a:pt x="43" y="6"/>
                    <a:pt x="44" y="5"/>
                    <a:pt x="44" y="4"/>
                  </a:cubicBezTo>
                  <a:cubicBezTo>
                    <a:pt x="44" y="4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lose/>
                  <a:moveTo>
                    <a:pt x="45" y="6"/>
                  </a:moveTo>
                  <a:cubicBezTo>
                    <a:pt x="45" y="6"/>
                    <a:pt x="45" y="6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7"/>
                    <a:pt x="46" y="8"/>
                    <a:pt x="45" y="8"/>
                  </a:cubicBezTo>
                  <a:cubicBezTo>
                    <a:pt x="45" y="9"/>
                    <a:pt x="44" y="9"/>
                    <a:pt x="44" y="9"/>
                  </a:cubicBezTo>
                  <a:cubicBezTo>
                    <a:pt x="44" y="9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5" y="10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2"/>
                  </a:cubicBezTo>
                  <a:cubicBezTo>
                    <a:pt x="45" y="12"/>
                    <a:pt x="45" y="12"/>
                    <a:pt x="45" y="13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6"/>
                    <a:pt x="45" y="16"/>
                  </a:cubicBezTo>
                  <a:cubicBezTo>
                    <a:pt x="45" y="16"/>
                    <a:pt x="45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5"/>
                    <a:pt x="44" y="14"/>
                  </a:cubicBezTo>
                  <a:cubicBezTo>
                    <a:pt x="44" y="14"/>
                    <a:pt x="44" y="13"/>
                    <a:pt x="44" y="13"/>
                  </a:cubicBezTo>
                  <a:cubicBezTo>
                    <a:pt x="44" y="13"/>
                    <a:pt x="44" y="13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2" y="12"/>
                    <a:pt x="42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2"/>
                    <a:pt x="41" y="11"/>
                    <a:pt x="42" y="11"/>
                  </a:cubicBezTo>
                  <a:cubicBezTo>
                    <a:pt x="43" y="10"/>
                    <a:pt x="43" y="10"/>
                    <a:pt x="43" y="9"/>
                  </a:cubicBezTo>
                  <a:cubicBezTo>
                    <a:pt x="43" y="9"/>
                    <a:pt x="44" y="8"/>
                    <a:pt x="44" y="8"/>
                  </a:cubicBezTo>
                  <a:cubicBezTo>
                    <a:pt x="44" y="7"/>
                    <a:pt x="45" y="7"/>
                    <a:pt x="45" y="7"/>
                  </a:cubicBezTo>
                  <a:cubicBezTo>
                    <a:pt x="45" y="6"/>
                    <a:pt x="45" y="6"/>
                    <a:pt x="45" y="6"/>
                  </a:cubicBezTo>
                  <a:close/>
                  <a:moveTo>
                    <a:pt x="52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3" y="13"/>
                    <a:pt x="54" y="14"/>
                    <a:pt x="54" y="14"/>
                  </a:cubicBezTo>
                  <a:cubicBezTo>
                    <a:pt x="55" y="15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4" y="16"/>
                  </a:cubicBezTo>
                  <a:cubicBezTo>
                    <a:pt x="54" y="16"/>
                    <a:pt x="54" y="16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1" y="16"/>
                    <a:pt x="51" y="16"/>
                  </a:cubicBezTo>
                  <a:lnTo>
                    <a:pt x="50" y="16"/>
                  </a:lnTo>
                  <a:cubicBezTo>
                    <a:pt x="50" y="16"/>
                    <a:pt x="50" y="16"/>
                    <a:pt x="50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5"/>
                    <a:pt x="48" y="15"/>
                    <a:pt x="48" y="15"/>
                  </a:cubicBezTo>
                  <a:cubicBezTo>
                    <a:pt x="48" y="15"/>
                    <a:pt x="48" y="14"/>
                    <a:pt x="48" y="14"/>
                  </a:cubicBezTo>
                  <a:cubicBezTo>
                    <a:pt x="48" y="14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7" y="13"/>
                    <a:pt x="47" y="14"/>
                  </a:cubicBezTo>
                  <a:cubicBezTo>
                    <a:pt x="47" y="14"/>
                    <a:pt x="47" y="15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4"/>
                    <a:pt x="46" y="14"/>
                  </a:cubicBezTo>
                  <a:cubicBezTo>
                    <a:pt x="46" y="13"/>
                    <a:pt x="46" y="13"/>
                    <a:pt x="47" y="13"/>
                  </a:cubicBezTo>
                  <a:cubicBezTo>
                    <a:pt x="47" y="13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9" y="11"/>
                    <a:pt x="49" y="11"/>
                  </a:cubicBezTo>
                  <a:cubicBezTo>
                    <a:pt x="49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2" y="11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lose/>
                  <a:moveTo>
                    <a:pt x="51" y="13"/>
                  </a:moveTo>
                  <a:cubicBezTo>
                    <a:pt x="51" y="13"/>
                    <a:pt x="51" y="13"/>
                    <a:pt x="51" y="13"/>
                  </a:cubicBezTo>
                  <a:cubicBezTo>
                    <a:pt x="51" y="13"/>
                    <a:pt x="52" y="13"/>
                    <a:pt x="52" y="13"/>
                  </a:cubicBezTo>
                  <a:cubicBezTo>
                    <a:pt x="52" y="13"/>
                    <a:pt x="52" y="12"/>
                    <a:pt x="52" y="12"/>
                  </a:cubicBezTo>
                  <a:cubicBezTo>
                    <a:pt x="52" y="12"/>
                    <a:pt x="52" y="12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2"/>
                    <a:pt x="51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3"/>
                  </a:cubicBezTo>
                  <a:cubicBezTo>
                    <a:pt x="50" y="13"/>
                    <a:pt x="50" y="13"/>
                    <a:pt x="51" y="13"/>
                  </a:cubicBezTo>
                  <a:close/>
                  <a:moveTo>
                    <a:pt x="51" y="15"/>
                  </a:moveTo>
                  <a:cubicBezTo>
                    <a:pt x="52" y="15"/>
                    <a:pt x="52" y="15"/>
                    <a:pt x="52" y="15"/>
                  </a:cubicBezTo>
                  <a:cubicBezTo>
                    <a:pt x="53" y="15"/>
                    <a:pt x="53" y="15"/>
                    <a:pt x="53" y="14"/>
                  </a:cubicBezTo>
                  <a:cubicBezTo>
                    <a:pt x="53" y="14"/>
                    <a:pt x="53" y="14"/>
                    <a:pt x="53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3"/>
                    <a:pt x="51" y="14"/>
                    <a:pt x="51" y="14"/>
                  </a:cubicBezTo>
                  <a:cubicBezTo>
                    <a:pt x="51" y="14"/>
                    <a:pt x="51" y="14"/>
                    <a:pt x="51" y="14"/>
                  </a:cubicBezTo>
                  <a:lnTo>
                    <a:pt x="50" y="14"/>
                  </a:lnTo>
                  <a:cubicBezTo>
                    <a:pt x="50" y="14"/>
                    <a:pt x="50" y="14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4"/>
                    <a:pt x="49" y="14"/>
                    <a:pt x="49" y="15"/>
                  </a:cubicBezTo>
                  <a:cubicBezTo>
                    <a:pt x="50" y="15"/>
                    <a:pt x="50" y="15"/>
                    <a:pt x="51" y="15"/>
                  </a:cubicBezTo>
                  <a:close/>
                  <a:moveTo>
                    <a:pt x="57" y="13"/>
                  </a:moveTo>
                  <a:cubicBezTo>
                    <a:pt x="57" y="13"/>
                    <a:pt x="57" y="13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4"/>
                    <a:pt x="56" y="14"/>
                    <a:pt x="55" y="13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5" y="12"/>
                    <a:pt x="55" y="12"/>
                    <a:pt x="56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57" y="12"/>
                    <a:pt x="57" y="12"/>
                  </a:cubicBezTo>
                  <a:cubicBezTo>
                    <a:pt x="57" y="12"/>
                    <a:pt x="57" y="12"/>
                    <a:pt x="57" y="13"/>
                  </a:cubicBezTo>
                  <a:cubicBezTo>
                    <a:pt x="57" y="13"/>
                    <a:pt x="57" y="13"/>
                    <a:pt x="57" y="13"/>
                  </a:cubicBez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5"/>
                    <a:pt x="71" y="6"/>
                    <a:pt x="71" y="6"/>
                  </a:cubicBezTo>
                  <a:cubicBezTo>
                    <a:pt x="70" y="6"/>
                    <a:pt x="70" y="6"/>
                    <a:pt x="70" y="7"/>
                  </a:cubicBezTo>
                  <a:cubicBezTo>
                    <a:pt x="70" y="7"/>
                    <a:pt x="70" y="7"/>
                    <a:pt x="70" y="8"/>
                  </a:cubicBezTo>
                  <a:cubicBezTo>
                    <a:pt x="70" y="8"/>
                    <a:pt x="70" y="9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9"/>
                    <a:pt x="69" y="8"/>
                    <a:pt x="68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8"/>
                    <a:pt x="67" y="8"/>
                    <a:pt x="66" y="9"/>
                  </a:cubicBezTo>
                  <a:cubicBezTo>
                    <a:pt x="66" y="9"/>
                    <a:pt x="65" y="9"/>
                    <a:pt x="65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9"/>
                    <a:pt x="65" y="9"/>
                    <a:pt x="64" y="9"/>
                  </a:cubicBezTo>
                  <a:cubicBezTo>
                    <a:pt x="64" y="8"/>
                    <a:pt x="64" y="8"/>
                    <a:pt x="63" y="7"/>
                  </a:cubicBezTo>
                  <a:cubicBezTo>
                    <a:pt x="63" y="7"/>
                    <a:pt x="63" y="6"/>
                    <a:pt x="63" y="6"/>
                  </a:cubicBezTo>
                  <a:cubicBezTo>
                    <a:pt x="63" y="6"/>
                    <a:pt x="63" y="7"/>
                    <a:pt x="63" y="7"/>
                  </a:cubicBezTo>
                  <a:cubicBezTo>
                    <a:pt x="63" y="8"/>
                    <a:pt x="62" y="10"/>
                    <a:pt x="61" y="11"/>
                  </a:cubicBezTo>
                  <a:cubicBezTo>
                    <a:pt x="61" y="12"/>
                    <a:pt x="61" y="12"/>
                    <a:pt x="61" y="13"/>
                  </a:cubicBezTo>
                  <a:cubicBezTo>
                    <a:pt x="61" y="13"/>
                    <a:pt x="61" y="14"/>
                    <a:pt x="61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6"/>
                    <a:pt x="58" y="16"/>
                  </a:cubicBezTo>
                  <a:cubicBezTo>
                    <a:pt x="57" y="16"/>
                    <a:pt x="57" y="16"/>
                    <a:pt x="57" y="15"/>
                  </a:cubicBezTo>
                  <a:cubicBezTo>
                    <a:pt x="57" y="15"/>
                    <a:pt x="58" y="15"/>
                    <a:pt x="58" y="15"/>
                  </a:cubicBezTo>
                  <a:cubicBezTo>
                    <a:pt x="58" y="14"/>
                    <a:pt x="59" y="14"/>
                    <a:pt x="59" y="13"/>
                  </a:cubicBezTo>
                  <a:cubicBezTo>
                    <a:pt x="59" y="13"/>
                    <a:pt x="60" y="13"/>
                    <a:pt x="60" y="12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2" y="8"/>
                    <a:pt x="62" y="7"/>
                    <a:pt x="62" y="6"/>
                  </a:cubicBezTo>
                  <a:cubicBezTo>
                    <a:pt x="63" y="5"/>
                    <a:pt x="63" y="4"/>
                    <a:pt x="63" y="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2"/>
                    <a:pt x="64" y="2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5" y="3"/>
                    <a:pt x="65" y="3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7" y="2"/>
                    <a:pt x="67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3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3"/>
                    <a:pt x="70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5" y="4"/>
                    <a:pt x="65" y="4"/>
                  </a:cubicBezTo>
                  <a:cubicBezTo>
                    <a:pt x="65" y="4"/>
                    <a:pt x="65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5" y="5"/>
                    <a:pt x="66" y="5"/>
                    <a:pt x="67" y="4"/>
                  </a:cubicBezTo>
                  <a:cubicBezTo>
                    <a:pt x="68" y="4"/>
                    <a:pt x="68" y="4"/>
                    <a:pt x="69" y="4"/>
                  </a:cubicBezTo>
                  <a:cubicBezTo>
                    <a:pt x="70" y="4"/>
                    <a:pt x="70" y="4"/>
                    <a:pt x="70" y="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5"/>
                    <a:pt x="71" y="5"/>
                    <a:pt x="71" y="5"/>
                  </a:cubicBezTo>
                  <a:close/>
                  <a:moveTo>
                    <a:pt x="68" y="8"/>
                  </a:moveTo>
                  <a:cubicBezTo>
                    <a:pt x="68" y="8"/>
                    <a:pt x="69" y="8"/>
                    <a:pt x="69" y="8"/>
                  </a:cubicBezTo>
                  <a:cubicBezTo>
                    <a:pt x="69" y="8"/>
                    <a:pt x="69" y="7"/>
                    <a:pt x="69" y="7"/>
                  </a:cubicBezTo>
                  <a:cubicBezTo>
                    <a:pt x="69" y="7"/>
                    <a:pt x="69" y="6"/>
                    <a:pt x="69" y="6"/>
                  </a:cubicBezTo>
                  <a:cubicBezTo>
                    <a:pt x="69" y="6"/>
                    <a:pt x="6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67" y="5"/>
                    <a:pt x="67" y="5"/>
                  </a:cubicBezTo>
                  <a:cubicBezTo>
                    <a:pt x="67" y="5"/>
                    <a:pt x="67" y="5"/>
                    <a:pt x="66" y="5"/>
                  </a:cubicBezTo>
                  <a:cubicBezTo>
                    <a:pt x="66" y="6"/>
                    <a:pt x="66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7"/>
                    <a:pt x="65" y="7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7" y="7"/>
                    <a:pt x="68" y="7"/>
                    <a:pt x="68" y="7"/>
                  </a:cubicBezTo>
                  <a:cubicBezTo>
                    <a:pt x="68" y="7"/>
                    <a:pt x="68" y="7"/>
                    <a:pt x="68" y="8"/>
                  </a:cubicBezTo>
                  <a:cubicBezTo>
                    <a:pt x="68" y="8"/>
                    <a:pt x="68" y="8"/>
                    <a:pt x="68" y="8"/>
                  </a:cubicBezTo>
                  <a:close/>
                  <a:moveTo>
                    <a:pt x="68" y="6"/>
                  </a:moveTo>
                  <a:cubicBezTo>
                    <a:pt x="68" y="6"/>
                    <a:pt x="68" y="6"/>
                    <a:pt x="68" y="6"/>
                  </a:cubicBezTo>
                  <a:cubicBezTo>
                    <a:pt x="68" y="7"/>
                    <a:pt x="68" y="7"/>
                    <a:pt x="67" y="7"/>
                  </a:cubicBezTo>
                  <a:cubicBezTo>
                    <a:pt x="67" y="7"/>
                    <a:pt x="66" y="7"/>
                    <a:pt x="66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7"/>
                    <a:pt x="65" y="7"/>
                    <a:pt x="65" y="6"/>
                  </a:cubicBezTo>
                  <a:cubicBezTo>
                    <a:pt x="65" y="6"/>
                    <a:pt x="66" y="6"/>
                    <a:pt x="66" y="6"/>
                  </a:cubicBezTo>
                  <a:cubicBezTo>
                    <a:pt x="66" y="6"/>
                    <a:pt x="67" y="6"/>
                    <a:pt x="67" y="6"/>
                  </a:cubicBezTo>
                  <a:cubicBezTo>
                    <a:pt x="67" y="6"/>
                    <a:pt x="67" y="6"/>
                    <a:pt x="68" y="6"/>
                  </a:cubicBezTo>
                  <a:close/>
                  <a:moveTo>
                    <a:pt x="72" y="12"/>
                  </a:move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3" y="12"/>
                    <a:pt x="73" y="13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3"/>
                    <a:pt x="72" y="13"/>
                    <a:pt x="72" y="13"/>
                  </a:cubicBezTo>
                  <a:cubicBezTo>
                    <a:pt x="72" y="13"/>
                    <a:pt x="71" y="13"/>
                    <a:pt x="70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8" y="13"/>
                    <a:pt x="68" y="13"/>
                    <a:pt x="68" y="13"/>
                  </a:cubicBezTo>
                  <a:lnTo>
                    <a:pt x="68" y="14"/>
                  </a:lnTo>
                  <a:cubicBezTo>
                    <a:pt x="68" y="15"/>
                    <a:pt x="68" y="16"/>
                    <a:pt x="68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7" y="18"/>
                    <a:pt x="67" y="18"/>
                    <a:pt x="66" y="17"/>
                  </a:cubicBezTo>
                  <a:cubicBezTo>
                    <a:pt x="65" y="17"/>
                    <a:pt x="65" y="17"/>
                    <a:pt x="64" y="17"/>
                  </a:cubicBezTo>
                  <a:cubicBezTo>
                    <a:pt x="64" y="16"/>
                    <a:pt x="63" y="16"/>
                    <a:pt x="63" y="16"/>
                  </a:cubicBezTo>
                  <a:cubicBezTo>
                    <a:pt x="63" y="16"/>
                    <a:pt x="63" y="16"/>
                    <a:pt x="64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6"/>
                    <a:pt x="65" y="16"/>
                    <a:pt x="65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6"/>
                    <a:pt x="67" y="15"/>
                    <a:pt x="67" y="15"/>
                  </a:cubicBezTo>
                  <a:cubicBezTo>
                    <a:pt x="67" y="15"/>
                    <a:pt x="67" y="14"/>
                    <a:pt x="67" y="14"/>
                  </a:cubicBezTo>
                  <a:cubicBezTo>
                    <a:pt x="67" y="14"/>
                    <a:pt x="67" y="13"/>
                    <a:pt x="67" y="1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3"/>
                    <a:pt x="65" y="13"/>
                    <a:pt x="64" y="13"/>
                  </a:cubicBezTo>
                  <a:cubicBezTo>
                    <a:pt x="64" y="14"/>
                    <a:pt x="64" y="14"/>
                    <a:pt x="63" y="14"/>
                  </a:cubicBezTo>
                  <a:cubicBezTo>
                    <a:pt x="63" y="14"/>
                    <a:pt x="63" y="14"/>
                    <a:pt x="62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4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4" y="13"/>
                    <a:pt x="65" y="12"/>
                    <a:pt x="66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1"/>
                    <a:pt x="66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1"/>
                    <a:pt x="68" y="11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9"/>
                    <a:pt x="68" y="9"/>
                  </a:cubicBezTo>
                  <a:cubicBezTo>
                    <a:pt x="68" y="9"/>
                    <a:pt x="67" y="10"/>
                    <a:pt x="66" y="10"/>
                  </a:cubicBezTo>
                  <a:cubicBezTo>
                    <a:pt x="65" y="11"/>
                    <a:pt x="65" y="11"/>
                    <a:pt x="64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3" y="11"/>
                    <a:pt x="63" y="11"/>
                  </a:cubicBezTo>
                  <a:cubicBezTo>
                    <a:pt x="63" y="11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4" y="10"/>
                    <a:pt x="64" y="10"/>
                  </a:cubicBezTo>
                  <a:cubicBezTo>
                    <a:pt x="64" y="10"/>
                    <a:pt x="65" y="10"/>
                    <a:pt x="66" y="9"/>
                  </a:cubicBezTo>
                  <a:cubicBezTo>
                    <a:pt x="67" y="9"/>
                    <a:pt x="67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70" y="9"/>
                    <a:pt x="70" y="10"/>
                    <a:pt x="70" y="10"/>
                  </a:cubicBezTo>
                  <a:cubicBezTo>
                    <a:pt x="70" y="10"/>
                    <a:pt x="70" y="10"/>
                    <a:pt x="69" y="10"/>
                  </a:cubicBezTo>
                  <a:cubicBezTo>
                    <a:pt x="69" y="11"/>
                    <a:pt x="69" y="11"/>
                    <a:pt x="68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11"/>
                    <a:pt x="68" y="12"/>
                    <a:pt x="68" y="12"/>
                  </a:cubicBezTo>
                  <a:cubicBezTo>
                    <a:pt x="68" y="12"/>
                    <a:pt x="68" y="12"/>
                    <a:pt x="69" y="12"/>
                  </a:cubicBezTo>
                  <a:lnTo>
                    <a:pt x="70" y="12"/>
                  </a:lnTo>
                  <a:cubicBezTo>
                    <a:pt x="70" y="12"/>
                    <a:pt x="71" y="12"/>
                    <a:pt x="71" y="12"/>
                  </a:cubicBezTo>
                  <a:cubicBezTo>
                    <a:pt x="71" y="12"/>
                    <a:pt x="71" y="12"/>
                    <a:pt x="72" y="12"/>
                  </a:cubicBezTo>
                  <a:close/>
                  <a:moveTo>
                    <a:pt x="84" y="6"/>
                  </a:moveTo>
                  <a:cubicBezTo>
                    <a:pt x="84" y="6"/>
                    <a:pt x="84" y="6"/>
                    <a:pt x="85" y="6"/>
                  </a:cubicBezTo>
                  <a:cubicBezTo>
                    <a:pt x="85" y="6"/>
                    <a:pt x="85" y="6"/>
                    <a:pt x="86" y="6"/>
                  </a:cubicBezTo>
                  <a:cubicBezTo>
                    <a:pt x="86" y="6"/>
                    <a:pt x="86" y="6"/>
                    <a:pt x="87" y="6"/>
                  </a:cubicBezTo>
                  <a:cubicBezTo>
                    <a:pt x="87" y="6"/>
                    <a:pt x="87" y="6"/>
                    <a:pt x="88" y="7"/>
                  </a:cubicBezTo>
                  <a:cubicBezTo>
                    <a:pt x="88" y="7"/>
                    <a:pt x="89" y="8"/>
                    <a:pt x="8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8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8" y="9"/>
                  </a:cubicBezTo>
                  <a:cubicBezTo>
                    <a:pt x="88" y="9"/>
                    <a:pt x="88" y="9"/>
                    <a:pt x="87" y="9"/>
                  </a:cubicBezTo>
                  <a:lnTo>
                    <a:pt x="86" y="9"/>
                  </a:lnTo>
                  <a:cubicBezTo>
                    <a:pt x="86" y="9"/>
                    <a:pt x="86" y="9"/>
                    <a:pt x="86" y="9"/>
                  </a:cubicBezTo>
                  <a:cubicBezTo>
                    <a:pt x="85" y="9"/>
                    <a:pt x="85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5" y="11"/>
                    <a:pt x="86" y="11"/>
                    <a:pt x="87" y="11"/>
                  </a:cubicBezTo>
                  <a:cubicBezTo>
                    <a:pt x="87" y="11"/>
                    <a:pt x="88" y="11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7" y="13"/>
                    <a:pt x="87" y="12"/>
                    <a:pt x="86" y="12"/>
                  </a:cubicBezTo>
                  <a:cubicBezTo>
                    <a:pt x="85" y="12"/>
                    <a:pt x="84" y="12"/>
                    <a:pt x="84" y="13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3"/>
                    <a:pt x="84" y="14"/>
                    <a:pt x="84" y="15"/>
                  </a:cubicBezTo>
                  <a:cubicBezTo>
                    <a:pt x="84" y="15"/>
                    <a:pt x="84" y="16"/>
                    <a:pt x="84" y="16"/>
                  </a:cubicBezTo>
                  <a:cubicBezTo>
                    <a:pt x="83" y="17"/>
                    <a:pt x="83" y="17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1" y="17"/>
                    <a:pt x="80" y="17"/>
                    <a:pt x="80" y="17"/>
                  </a:cubicBezTo>
                  <a:cubicBezTo>
                    <a:pt x="80" y="17"/>
                    <a:pt x="79" y="16"/>
                    <a:pt x="79" y="16"/>
                  </a:cubicBezTo>
                  <a:cubicBezTo>
                    <a:pt x="79" y="16"/>
                    <a:pt x="79" y="16"/>
                    <a:pt x="80" y="16"/>
                  </a:cubicBezTo>
                  <a:cubicBezTo>
                    <a:pt x="80" y="16"/>
                    <a:pt x="80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5"/>
                    <a:pt x="82" y="15"/>
                  </a:cubicBezTo>
                  <a:cubicBezTo>
                    <a:pt x="82" y="15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1" y="13"/>
                  </a:cubicBezTo>
                  <a:cubicBezTo>
                    <a:pt x="80" y="13"/>
                    <a:pt x="79" y="13"/>
                    <a:pt x="78" y="13"/>
                  </a:cubicBezTo>
                  <a:cubicBezTo>
                    <a:pt x="78" y="14"/>
                    <a:pt x="78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8" y="13"/>
                    <a:pt x="78" y="13"/>
                    <a:pt x="79" y="12"/>
                  </a:cubicBezTo>
                  <a:cubicBezTo>
                    <a:pt x="80" y="12"/>
                    <a:pt x="81" y="12"/>
                    <a:pt x="82" y="12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0"/>
                    <a:pt x="82" y="10"/>
                  </a:cubicBezTo>
                  <a:cubicBezTo>
                    <a:pt x="82" y="10"/>
                    <a:pt x="82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4" y="10"/>
                    <a:pt x="84" y="9"/>
                    <a:pt x="84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4" y="9"/>
                    <a:pt x="83" y="9"/>
                  </a:cubicBezTo>
                  <a:cubicBezTo>
                    <a:pt x="83" y="9"/>
                    <a:pt x="83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9"/>
                    <a:pt x="82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1"/>
                    <a:pt x="80" y="11"/>
                  </a:cubicBezTo>
                  <a:cubicBezTo>
                    <a:pt x="80" y="11"/>
                    <a:pt x="79" y="10"/>
                    <a:pt x="79" y="10"/>
                  </a:cubicBezTo>
                  <a:cubicBezTo>
                    <a:pt x="79" y="10"/>
                    <a:pt x="79" y="10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0" y="9"/>
                    <a:pt x="81" y="9"/>
                    <a:pt x="81" y="9"/>
                  </a:cubicBezTo>
                  <a:cubicBezTo>
                    <a:pt x="82" y="8"/>
                    <a:pt x="83" y="8"/>
                    <a:pt x="84" y="8"/>
                  </a:cubicBezTo>
                  <a:cubicBezTo>
                    <a:pt x="84" y="8"/>
                    <a:pt x="84" y="8"/>
                    <a:pt x="85" y="8"/>
                  </a:cubicBezTo>
                  <a:cubicBezTo>
                    <a:pt x="85" y="8"/>
                    <a:pt x="85" y="8"/>
                    <a:pt x="85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6" y="9"/>
                    <a:pt x="87" y="8"/>
                  </a:cubicBezTo>
                  <a:cubicBezTo>
                    <a:pt x="87" y="8"/>
                    <a:pt x="87" y="8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5" y="6"/>
                    <a:pt x="84" y="7"/>
                  </a:cubicBezTo>
                  <a:cubicBezTo>
                    <a:pt x="84" y="7"/>
                    <a:pt x="83" y="7"/>
                    <a:pt x="83" y="7"/>
                  </a:cubicBezTo>
                  <a:cubicBezTo>
                    <a:pt x="83" y="7"/>
                    <a:pt x="82" y="7"/>
                    <a:pt x="82" y="7"/>
                  </a:cubicBezTo>
                  <a:cubicBezTo>
                    <a:pt x="81" y="7"/>
                    <a:pt x="81" y="7"/>
                    <a:pt x="80" y="8"/>
                  </a:cubicBezTo>
                  <a:cubicBezTo>
                    <a:pt x="80" y="8"/>
                    <a:pt x="80" y="8"/>
                    <a:pt x="79" y="8"/>
                  </a:cubicBezTo>
                  <a:cubicBezTo>
                    <a:pt x="79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9" y="7"/>
                  </a:cubicBezTo>
                  <a:cubicBezTo>
                    <a:pt x="80" y="7"/>
                    <a:pt x="81" y="6"/>
                    <a:pt x="82" y="6"/>
                  </a:cubicBezTo>
                  <a:cubicBezTo>
                    <a:pt x="82" y="6"/>
                    <a:pt x="83" y="6"/>
                    <a:pt x="83" y="5"/>
                  </a:cubicBezTo>
                  <a:cubicBezTo>
                    <a:pt x="84" y="4"/>
                    <a:pt x="84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3"/>
                    <a:pt x="87" y="3"/>
                    <a:pt x="87" y="3"/>
                  </a:cubicBezTo>
                  <a:cubicBezTo>
                    <a:pt x="87" y="3"/>
                    <a:pt x="87" y="3"/>
                    <a:pt x="86" y="3"/>
                  </a:cubicBezTo>
                  <a:cubicBezTo>
                    <a:pt x="86" y="3"/>
                    <a:pt x="86" y="4"/>
                    <a:pt x="86" y="4"/>
                  </a:cubicBezTo>
                  <a:cubicBezTo>
                    <a:pt x="86" y="4"/>
                    <a:pt x="85" y="4"/>
                    <a:pt x="85" y="5"/>
                  </a:cubicBezTo>
                  <a:cubicBezTo>
                    <a:pt x="85" y="5"/>
                    <a:pt x="84" y="5"/>
                    <a:pt x="84" y="5"/>
                  </a:cubicBezTo>
                  <a:cubicBezTo>
                    <a:pt x="84" y="5"/>
                    <a:pt x="84" y="5"/>
                    <a:pt x="84" y="6"/>
                  </a:cubicBezTo>
                  <a:close/>
                  <a:moveTo>
                    <a:pt x="83" y="2"/>
                  </a:moveTo>
                  <a:cubicBezTo>
                    <a:pt x="83" y="2"/>
                    <a:pt x="83" y="2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2" y="3"/>
                    <a:pt x="82" y="4"/>
                    <a:pt x="82" y="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4"/>
                    <a:pt x="81" y="4"/>
                    <a:pt x="81" y="4"/>
                  </a:cubicBezTo>
                  <a:cubicBezTo>
                    <a:pt x="81" y="4"/>
                    <a:pt x="81" y="3"/>
                    <a:pt x="81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3"/>
                    <a:pt x="81" y="3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2" y="3"/>
                    <a:pt x="83" y="3"/>
                  </a:cubicBezTo>
                  <a:cubicBezTo>
                    <a:pt x="83" y="2"/>
                    <a:pt x="83" y="2"/>
                    <a:pt x="83" y="2"/>
                  </a:cubicBezTo>
                  <a:close/>
                  <a:moveTo>
                    <a:pt x="80" y="5"/>
                  </a:move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6"/>
                    <a:pt x="78" y="6"/>
                    <a:pt x="78" y="6"/>
                  </a:cubicBezTo>
                  <a:cubicBezTo>
                    <a:pt x="78" y="6"/>
                    <a:pt x="78" y="5"/>
                    <a:pt x="78" y="5"/>
                  </a:cubicBezTo>
                  <a:cubicBezTo>
                    <a:pt x="78" y="5"/>
                    <a:pt x="78" y="5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9" y="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9" y="4"/>
                    <a:pt x="79" y="4"/>
                    <a:pt x="80" y="4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77" y="9"/>
                  </a:move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1"/>
                    <a:pt x="77" y="11"/>
                  </a:cubicBezTo>
                  <a:cubicBezTo>
                    <a:pt x="76" y="11"/>
                    <a:pt x="76" y="10"/>
                    <a:pt x="76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9"/>
                    <a:pt x="75" y="9"/>
                  </a:cubicBezTo>
                  <a:cubicBezTo>
                    <a:pt x="75" y="9"/>
                    <a:pt x="76" y="9"/>
                    <a:pt x="76" y="9"/>
                  </a:cubicBezTo>
                  <a:cubicBezTo>
                    <a:pt x="76" y="8"/>
                    <a:pt x="77" y="8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lose/>
                  <a:moveTo>
                    <a:pt x="118" y="15"/>
                  </a:moveTo>
                  <a:cubicBezTo>
                    <a:pt x="118" y="15"/>
                    <a:pt x="118" y="15"/>
                    <a:pt x="117" y="15"/>
                  </a:cubicBezTo>
                  <a:cubicBezTo>
                    <a:pt x="117" y="15"/>
                    <a:pt x="117" y="15"/>
                    <a:pt x="116" y="15"/>
                  </a:cubicBezTo>
                  <a:cubicBezTo>
                    <a:pt x="115" y="15"/>
                    <a:pt x="114" y="15"/>
                    <a:pt x="114" y="15"/>
                  </a:cubicBezTo>
                  <a:cubicBezTo>
                    <a:pt x="113" y="15"/>
                    <a:pt x="113" y="15"/>
                    <a:pt x="113" y="14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13" y="13"/>
                    <a:pt x="112" y="13"/>
                    <a:pt x="112" y="13"/>
                  </a:cubicBezTo>
                  <a:cubicBezTo>
                    <a:pt x="111" y="12"/>
                    <a:pt x="111" y="12"/>
                    <a:pt x="110" y="12"/>
                  </a:cubicBezTo>
                  <a:cubicBezTo>
                    <a:pt x="110" y="12"/>
                    <a:pt x="110" y="11"/>
                    <a:pt x="110" y="11"/>
                  </a:cubicBezTo>
                  <a:cubicBezTo>
                    <a:pt x="110" y="11"/>
                    <a:pt x="110" y="12"/>
                    <a:pt x="110" y="12"/>
                  </a:cubicBezTo>
                  <a:cubicBezTo>
                    <a:pt x="110" y="12"/>
                    <a:pt x="110" y="12"/>
                    <a:pt x="110" y="13"/>
                  </a:cubicBezTo>
                  <a:cubicBezTo>
                    <a:pt x="110" y="14"/>
                    <a:pt x="110" y="14"/>
                    <a:pt x="110" y="15"/>
                  </a:cubicBezTo>
                  <a:cubicBezTo>
                    <a:pt x="110" y="16"/>
                    <a:pt x="110" y="16"/>
                    <a:pt x="110" y="17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9" y="17"/>
                    <a:pt x="108" y="17"/>
                    <a:pt x="108" y="17"/>
                  </a:cubicBezTo>
                  <a:cubicBezTo>
                    <a:pt x="107" y="16"/>
                    <a:pt x="107" y="16"/>
                    <a:pt x="106" y="16"/>
                  </a:cubicBezTo>
                  <a:cubicBezTo>
                    <a:pt x="106" y="15"/>
                    <a:pt x="105" y="15"/>
                    <a:pt x="105" y="15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5" y="15"/>
                    <a:pt x="105" y="15"/>
                    <a:pt x="106" y="15"/>
                  </a:cubicBezTo>
                  <a:cubicBezTo>
                    <a:pt x="106" y="15"/>
                    <a:pt x="107" y="15"/>
                    <a:pt x="107" y="15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4"/>
                    <a:pt x="108" y="14"/>
                    <a:pt x="108" y="13"/>
                  </a:cubicBezTo>
                  <a:cubicBezTo>
                    <a:pt x="108" y="12"/>
                    <a:pt x="108" y="12"/>
                    <a:pt x="108" y="11"/>
                  </a:cubicBezTo>
                  <a:cubicBezTo>
                    <a:pt x="108" y="10"/>
                    <a:pt x="108" y="9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7" y="8"/>
                    <a:pt x="106" y="8"/>
                  </a:cubicBezTo>
                  <a:cubicBezTo>
                    <a:pt x="106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7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7"/>
                    <a:pt x="105" y="6"/>
                    <a:pt x="105" y="6"/>
                  </a:cubicBezTo>
                  <a:cubicBezTo>
                    <a:pt x="106" y="6"/>
                    <a:pt x="107" y="6"/>
                    <a:pt x="107" y="6"/>
                  </a:cubicBezTo>
                  <a:cubicBezTo>
                    <a:pt x="107" y="6"/>
                    <a:pt x="108" y="6"/>
                    <a:pt x="108" y="6"/>
                  </a:cubicBezTo>
                  <a:cubicBezTo>
                    <a:pt x="108" y="6"/>
                    <a:pt x="108" y="6"/>
                    <a:pt x="108" y="6"/>
                  </a:cubicBezTo>
                  <a:lnTo>
                    <a:pt x="108" y="5"/>
                  </a:lnTo>
                  <a:cubicBezTo>
                    <a:pt x="108" y="4"/>
                    <a:pt x="108" y="4"/>
                    <a:pt x="108" y="3"/>
                  </a:cubicBezTo>
                  <a:cubicBezTo>
                    <a:pt x="108" y="3"/>
                    <a:pt x="108" y="3"/>
                    <a:pt x="109" y="2"/>
                  </a:cubicBezTo>
                  <a:cubicBezTo>
                    <a:pt x="109" y="2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10" y="3"/>
                    <a:pt x="110" y="3"/>
                  </a:cubicBezTo>
                  <a:lnTo>
                    <a:pt x="110" y="4"/>
                  </a:lnTo>
                  <a:lnTo>
                    <a:pt x="110" y="5"/>
                  </a:ln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2" y="5"/>
                    <a:pt x="112" y="5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2" y="7"/>
                    <a:pt x="111" y="7"/>
                    <a:pt x="111" y="7"/>
                  </a:cubicBezTo>
                  <a:cubicBezTo>
                    <a:pt x="111" y="7"/>
                    <a:pt x="110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9" y="7"/>
                    <a:pt x="109" y="8"/>
                    <a:pt x="109" y="8"/>
                  </a:cubicBezTo>
                  <a:cubicBezTo>
                    <a:pt x="109" y="8"/>
                    <a:pt x="109" y="8"/>
                    <a:pt x="109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1" y="9"/>
                    <a:pt x="111" y="9"/>
                  </a:cubicBezTo>
                  <a:cubicBezTo>
                    <a:pt x="112" y="8"/>
                    <a:pt x="112" y="8"/>
                    <a:pt x="113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8"/>
                    <a:pt x="113" y="8"/>
                  </a:cubicBezTo>
                  <a:cubicBezTo>
                    <a:pt x="113" y="8"/>
                    <a:pt x="113" y="9"/>
                    <a:pt x="113" y="9"/>
                  </a:cubicBezTo>
                  <a:cubicBezTo>
                    <a:pt x="112" y="9"/>
                    <a:pt x="112" y="9"/>
                    <a:pt x="111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1" y="11"/>
                    <a:pt x="111" y="11"/>
                    <a:pt x="112" y="11"/>
                  </a:cubicBezTo>
                  <a:cubicBezTo>
                    <a:pt x="112" y="12"/>
                    <a:pt x="113" y="12"/>
                    <a:pt x="113" y="12"/>
                  </a:cubicBezTo>
                  <a:cubicBezTo>
                    <a:pt x="114" y="13"/>
                    <a:pt x="114" y="13"/>
                    <a:pt x="115" y="13"/>
                  </a:cubicBezTo>
                  <a:cubicBezTo>
                    <a:pt x="117" y="14"/>
                    <a:pt x="118" y="14"/>
                    <a:pt x="118" y="15"/>
                  </a:cubicBezTo>
                  <a:close/>
                  <a:moveTo>
                    <a:pt x="113" y="3"/>
                  </a:move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5" y="4"/>
                    <a:pt x="115" y="5"/>
                    <a:pt x="115" y="5"/>
                  </a:cubicBezTo>
                  <a:cubicBezTo>
                    <a:pt x="115" y="5"/>
                    <a:pt x="115" y="5"/>
                    <a:pt x="114" y="5"/>
                  </a:cubicBezTo>
                  <a:cubicBezTo>
                    <a:pt x="114" y="5"/>
                    <a:pt x="114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2" y="5"/>
                    <a:pt x="112" y="5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12" y="3"/>
                    <a:pt x="112" y="3"/>
                  </a:cubicBezTo>
                  <a:cubicBezTo>
                    <a:pt x="112" y="3"/>
                    <a:pt x="113" y="3"/>
                    <a:pt x="113" y="3"/>
                  </a:cubicBezTo>
                  <a:close/>
                  <a:moveTo>
                    <a:pt x="105" y="9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105" y="9"/>
                    <a:pt x="105" y="9"/>
                    <a:pt x="106" y="9"/>
                  </a:cubicBezTo>
                  <a:cubicBezTo>
                    <a:pt x="106" y="10"/>
                    <a:pt x="107" y="10"/>
                    <a:pt x="107" y="10"/>
                  </a:cubicBezTo>
                  <a:cubicBezTo>
                    <a:pt x="107" y="11"/>
                    <a:pt x="106" y="11"/>
                    <a:pt x="106" y="11"/>
                  </a:cubicBezTo>
                  <a:cubicBezTo>
                    <a:pt x="105" y="11"/>
                    <a:pt x="105" y="11"/>
                    <a:pt x="105" y="11"/>
                  </a:cubicBezTo>
                  <a:cubicBezTo>
                    <a:pt x="105" y="11"/>
                    <a:pt x="104" y="11"/>
                    <a:pt x="104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9"/>
                    <a:pt x="105" y="9"/>
                    <a:pt x="105" y="9"/>
                  </a:cubicBezTo>
                  <a:close/>
                  <a:moveTo>
                    <a:pt x="108" y="11"/>
                  </a:moveTo>
                  <a:cubicBezTo>
                    <a:pt x="108" y="11"/>
                    <a:pt x="107" y="11"/>
                    <a:pt x="107" y="11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2"/>
                    <a:pt x="106" y="13"/>
                  </a:cubicBezTo>
                  <a:cubicBezTo>
                    <a:pt x="106" y="13"/>
                    <a:pt x="105" y="14"/>
                    <a:pt x="104" y="14"/>
                  </a:cubicBezTo>
                  <a:cubicBezTo>
                    <a:pt x="104" y="14"/>
                    <a:pt x="104" y="14"/>
                    <a:pt x="104" y="15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4"/>
                    <a:pt x="102" y="14"/>
                    <a:pt x="103" y="14"/>
                  </a:cubicBezTo>
                  <a:cubicBezTo>
                    <a:pt x="103" y="13"/>
                    <a:pt x="104" y="13"/>
                    <a:pt x="104" y="13"/>
                  </a:cubicBezTo>
                  <a:cubicBezTo>
                    <a:pt x="105" y="12"/>
                    <a:pt x="106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8" y="11"/>
                    <a:pt x="108" y="11"/>
                  </a:cubicBezTo>
                  <a:close/>
                  <a:moveTo>
                    <a:pt x="127" y="13"/>
                  </a:moveTo>
                  <a:cubicBezTo>
                    <a:pt x="127" y="13"/>
                    <a:pt x="127" y="13"/>
                    <a:pt x="127" y="14"/>
                  </a:cubicBezTo>
                  <a:cubicBezTo>
                    <a:pt x="127" y="14"/>
                    <a:pt x="127" y="14"/>
                    <a:pt x="128" y="14"/>
                  </a:cubicBezTo>
                  <a:cubicBezTo>
                    <a:pt x="128" y="14"/>
                    <a:pt x="129" y="15"/>
                    <a:pt x="129" y="15"/>
                  </a:cubicBezTo>
                  <a:cubicBezTo>
                    <a:pt x="130" y="15"/>
                    <a:pt x="130" y="15"/>
                    <a:pt x="131" y="15"/>
                  </a:cubicBezTo>
                  <a:cubicBezTo>
                    <a:pt x="131" y="16"/>
                    <a:pt x="132" y="16"/>
                    <a:pt x="134" y="16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4" y="18"/>
                    <a:pt x="134" y="18"/>
                    <a:pt x="133" y="18"/>
                  </a:cubicBezTo>
                  <a:cubicBezTo>
                    <a:pt x="133" y="18"/>
                    <a:pt x="132" y="18"/>
                    <a:pt x="131" y="18"/>
                  </a:cubicBezTo>
                  <a:cubicBezTo>
                    <a:pt x="131" y="18"/>
                    <a:pt x="130" y="17"/>
                    <a:pt x="130" y="17"/>
                  </a:cubicBezTo>
                  <a:cubicBezTo>
                    <a:pt x="130" y="17"/>
                    <a:pt x="129" y="17"/>
                    <a:pt x="129" y="17"/>
                  </a:cubicBezTo>
                  <a:cubicBezTo>
                    <a:pt x="129" y="17"/>
                    <a:pt x="129" y="17"/>
                    <a:pt x="129" y="17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28" y="15"/>
                    <a:pt x="128" y="15"/>
                    <a:pt x="127" y="15"/>
                  </a:cubicBezTo>
                  <a:cubicBezTo>
                    <a:pt x="126" y="15"/>
                    <a:pt x="126" y="14"/>
                    <a:pt x="126" y="14"/>
                  </a:cubicBezTo>
                  <a:cubicBezTo>
                    <a:pt x="125" y="14"/>
                    <a:pt x="125" y="14"/>
                    <a:pt x="124" y="14"/>
                  </a:cubicBezTo>
                  <a:cubicBezTo>
                    <a:pt x="124" y="13"/>
                    <a:pt x="123" y="13"/>
                    <a:pt x="123" y="13"/>
                  </a:cubicBezTo>
                  <a:cubicBezTo>
                    <a:pt x="123" y="13"/>
                    <a:pt x="123" y="13"/>
                    <a:pt x="123" y="14"/>
                  </a:cubicBezTo>
                  <a:cubicBezTo>
                    <a:pt x="123" y="14"/>
                    <a:pt x="122" y="14"/>
                    <a:pt x="122" y="14"/>
                  </a:cubicBezTo>
                  <a:cubicBezTo>
                    <a:pt x="122" y="14"/>
                    <a:pt x="122" y="15"/>
                    <a:pt x="122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1" y="15"/>
                    <a:pt x="121" y="15"/>
                    <a:pt x="120" y="15"/>
                  </a:cubicBezTo>
                  <a:cubicBezTo>
                    <a:pt x="120" y="16"/>
                    <a:pt x="119" y="16"/>
                    <a:pt x="119" y="16"/>
                  </a:cubicBezTo>
                  <a:cubicBezTo>
                    <a:pt x="119" y="16"/>
                    <a:pt x="119" y="16"/>
                    <a:pt x="118" y="16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8" y="15"/>
                    <a:pt x="119" y="15"/>
                    <a:pt x="119" y="15"/>
                  </a:cubicBezTo>
                  <a:cubicBezTo>
                    <a:pt x="120" y="15"/>
                    <a:pt x="120" y="15"/>
                    <a:pt x="121" y="14"/>
                  </a:cubicBezTo>
                  <a:cubicBezTo>
                    <a:pt x="121" y="14"/>
                    <a:pt x="122" y="13"/>
                    <a:pt x="122" y="12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2" y="10"/>
                    <a:pt x="122" y="11"/>
                    <a:pt x="122" y="11"/>
                  </a:cubicBezTo>
                  <a:cubicBezTo>
                    <a:pt x="122" y="11"/>
                    <a:pt x="121" y="11"/>
                    <a:pt x="121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20" y="11"/>
                    <a:pt x="119" y="11"/>
                    <a:pt x="119" y="11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1"/>
                    <a:pt x="119" y="11"/>
                    <a:pt x="119" y="10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0" y="10"/>
                    <a:pt x="121" y="10"/>
                    <a:pt x="123" y="9"/>
                  </a:cubicBezTo>
                  <a:cubicBezTo>
                    <a:pt x="124" y="9"/>
                    <a:pt x="126" y="8"/>
                    <a:pt x="127" y="8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6" y="7"/>
                    <a:pt x="126" y="7"/>
                    <a:pt x="125" y="7"/>
                  </a:cubicBezTo>
                  <a:cubicBezTo>
                    <a:pt x="125" y="8"/>
                    <a:pt x="125" y="8"/>
                    <a:pt x="125" y="8"/>
                  </a:cubicBezTo>
                  <a:cubicBezTo>
                    <a:pt x="125" y="8"/>
                    <a:pt x="124" y="8"/>
                    <a:pt x="124" y="8"/>
                  </a:cubicBezTo>
                  <a:cubicBezTo>
                    <a:pt x="124" y="8"/>
                    <a:pt x="124" y="8"/>
                    <a:pt x="123" y="7"/>
                  </a:cubicBezTo>
                  <a:cubicBezTo>
                    <a:pt x="123" y="7"/>
                    <a:pt x="123" y="7"/>
                    <a:pt x="123" y="6"/>
                  </a:cubicBezTo>
                  <a:cubicBezTo>
                    <a:pt x="123" y="5"/>
                    <a:pt x="123" y="4"/>
                    <a:pt x="123" y="3"/>
                  </a:cubicBezTo>
                  <a:cubicBezTo>
                    <a:pt x="123" y="3"/>
                    <a:pt x="123" y="2"/>
                    <a:pt x="124" y="2"/>
                  </a:cubicBezTo>
                  <a:cubicBezTo>
                    <a:pt x="124" y="2"/>
                    <a:pt x="124" y="2"/>
                    <a:pt x="125" y="2"/>
                  </a:cubicBezTo>
                  <a:cubicBezTo>
                    <a:pt x="126" y="2"/>
                    <a:pt x="127" y="2"/>
                    <a:pt x="128" y="2"/>
                  </a:cubicBezTo>
                  <a:cubicBezTo>
                    <a:pt x="128" y="2"/>
                    <a:pt x="129" y="2"/>
                    <a:pt x="129" y="2"/>
                  </a:cubicBezTo>
                  <a:cubicBezTo>
                    <a:pt x="129" y="2"/>
                    <a:pt x="130" y="2"/>
                    <a:pt x="130" y="2"/>
                  </a:cubicBezTo>
                  <a:cubicBezTo>
                    <a:pt x="130" y="2"/>
                    <a:pt x="130" y="2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29" y="4"/>
                    <a:pt x="129" y="4"/>
                    <a:pt x="129" y="4"/>
                  </a:cubicBezTo>
                  <a:lnTo>
                    <a:pt x="129" y="6"/>
                  </a:lnTo>
                  <a:cubicBezTo>
                    <a:pt x="129" y="7"/>
                    <a:pt x="129" y="7"/>
                    <a:pt x="129" y="7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29" y="8"/>
                    <a:pt x="130" y="8"/>
                    <a:pt x="130" y="8"/>
                  </a:cubicBezTo>
                  <a:cubicBezTo>
                    <a:pt x="130" y="8"/>
                    <a:pt x="130" y="8"/>
                    <a:pt x="131" y="8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31" y="8"/>
                    <a:pt x="131" y="8"/>
                    <a:pt x="131" y="9"/>
                  </a:cubicBezTo>
                  <a:cubicBezTo>
                    <a:pt x="131" y="9"/>
                    <a:pt x="131" y="9"/>
                    <a:pt x="131" y="9"/>
                  </a:cubicBezTo>
                  <a:cubicBezTo>
                    <a:pt x="131" y="9"/>
                    <a:pt x="131" y="10"/>
                    <a:pt x="131" y="10"/>
                  </a:cubicBezTo>
                  <a:cubicBezTo>
                    <a:pt x="130" y="10"/>
                    <a:pt x="130" y="10"/>
                    <a:pt x="129" y="10"/>
                  </a:cubicBezTo>
                  <a:cubicBezTo>
                    <a:pt x="128" y="10"/>
                    <a:pt x="128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1"/>
                    <a:pt x="127" y="11"/>
                  </a:cubicBezTo>
                  <a:cubicBezTo>
                    <a:pt x="127" y="11"/>
                    <a:pt x="127" y="11"/>
                    <a:pt x="128" y="11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10"/>
                    <a:pt x="129" y="10"/>
                    <a:pt x="129" y="10"/>
                  </a:cubicBezTo>
                  <a:cubicBezTo>
                    <a:pt x="129" y="10"/>
                    <a:pt x="129" y="11"/>
                    <a:pt x="129" y="11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9" y="11"/>
                    <a:pt x="129" y="12"/>
                    <a:pt x="129" y="12"/>
                  </a:cubicBezTo>
                  <a:cubicBezTo>
                    <a:pt x="129" y="12"/>
                    <a:pt x="129" y="12"/>
                    <a:pt x="128" y="12"/>
                  </a:cubicBezTo>
                  <a:cubicBezTo>
                    <a:pt x="128" y="12"/>
                    <a:pt x="128" y="12"/>
                    <a:pt x="127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7" y="12"/>
                    <a:pt x="127" y="13"/>
                    <a:pt x="127" y="13"/>
                  </a:cubicBezTo>
                  <a:cubicBezTo>
                    <a:pt x="127" y="13"/>
                    <a:pt x="127" y="13"/>
                    <a:pt x="127" y="13"/>
                  </a:cubicBezTo>
                  <a:close/>
                  <a:moveTo>
                    <a:pt x="127" y="7"/>
                  </a:moveTo>
                  <a:cubicBezTo>
                    <a:pt x="127" y="7"/>
                    <a:pt x="127" y="7"/>
                    <a:pt x="127" y="7"/>
                  </a:cubicBezTo>
                  <a:cubicBezTo>
                    <a:pt x="127" y="7"/>
                    <a:pt x="127" y="7"/>
                    <a:pt x="127" y="6"/>
                  </a:cubicBezTo>
                  <a:cubicBezTo>
                    <a:pt x="127" y="6"/>
                    <a:pt x="127" y="5"/>
                    <a:pt x="127" y="5"/>
                  </a:cubicBezTo>
                  <a:cubicBezTo>
                    <a:pt x="127" y="4"/>
                    <a:pt x="127" y="4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3"/>
                    <a:pt x="126" y="3"/>
                    <a:pt x="126" y="3"/>
                  </a:cubicBezTo>
                  <a:cubicBezTo>
                    <a:pt x="125" y="3"/>
                    <a:pt x="125" y="3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4"/>
                    <a:pt x="125" y="4"/>
                    <a:pt x="126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5"/>
                    <a:pt x="126" y="5"/>
                    <a:pt x="126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6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6" y="6"/>
                    <a:pt x="126" y="6"/>
                    <a:pt x="127" y="7"/>
                  </a:cubicBezTo>
                  <a:cubicBezTo>
                    <a:pt x="127" y="7"/>
                    <a:pt x="127" y="7"/>
                    <a:pt x="127" y="7"/>
                  </a:cubicBezTo>
                  <a:close/>
                  <a:moveTo>
                    <a:pt x="125" y="13"/>
                  </a:moveTo>
                  <a:cubicBezTo>
                    <a:pt x="125" y="13"/>
                    <a:pt x="125" y="13"/>
                    <a:pt x="125" y="13"/>
                  </a:cubicBezTo>
                  <a:cubicBezTo>
                    <a:pt x="125" y="13"/>
                    <a:pt x="125" y="12"/>
                    <a:pt x="125" y="12"/>
                  </a:cubicBezTo>
                  <a:cubicBezTo>
                    <a:pt x="126" y="12"/>
                    <a:pt x="126" y="11"/>
                    <a:pt x="126" y="11"/>
                  </a:cubicBezTo>
                  <a:cubicBezTo>
                    <a:pt x="126" y="11"/>
                    <a:pt x="125" y="11"/>
                    <a:pt x="125" y="10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4" y="10"/>
                    <a:pt x="124" y="10"/>
                    <a:pt x="124" y="11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5" y="13"/>
                    <a:pt x="125" y="13"/>
                    <a:pt x="125" y="13"/>
                  </a:cubicBezTo>
                  <a:close/>
                  <a:moveTo>
                    <a:pt x="148" y="11"/>
                  </a:moveTo>
                  <a:cubicBezTo>
                    <a:pt x="148" y="12"/>
                    <a:pt x="148" y="13"/>
                    <a:pt x="148" y="14"/>
                  </a:cubicBezTo>
                  <a:cubicBezTo>
                    <a:pt x="148" y="15"/>
                    <a:pt x="148" y="15"/>
                    <a:pt x="148" y="16"/>
                  </a:cubicBezTo>
                  <a:cubicBezTo>
                    <a:pt x="148" y="16"/>
                    <a:pt x="148" y="16"/>
                    <a:pt x="148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48" y="18"/>
                    <a:pt x="148" y="18"/>
                    <a:pt x="148" y="18"/>
                  </a:cubicBezTo>
                  <a:cubicBezTo>
                    <a:pt x="148" y="18"/>
                    <a:pt x="147" y="18"/>
                    <a:pt x="146" y="17"/>
                  </a:cubicBezTo>
                  <a:cubicBezTo>
                    <a:pt x="145" y="17"/>
                    <a:pt x="144" y="16"/>
                    <a:pt x="144" y="16"/>
                  </a:cubicBezTo>
                  <a:cubicBezTo>
                    <a:pt x="143" y="16"/>
                    <a:pt x="143" y="15"/>
                    <a:pt x="143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4" y="16"/>
                    <a:pt x="145" y="16"/>
                    <a:pt x="146" y="16"/>
                  </a:cubicBezTo>
                  <a:cubicBezTo>
                    <a:pt x="146" y="16"/>
                    <a:pt x="147" y="16"/>
                    <a:pt x="147" y="16"/>
                  </a:cubicBezTo>
                  <a:cubicBezTo>
                    <a:pt x="147" y="16"/>
                    <a:pt x="147" y="15"/>
                    <a:pt x="147" y="15"/>
                  </a:cubicBezTo>
                  <a:cubicBezTo>
                    <a:pt x="147" y="14"/>
                    <a:pt x="147" y="14"/>
                    <a:pt x="147" y="12"/>
                  </a:cubicBezTo>
                  <a:cubicBezTo>
                    <a:pt x="147" y="11"/>
                    <a:pt x="146" y="9"/>
                    <a:pt x="146" y="8"/>
                  </a:cubicBezTo>
                  <a:lnTo>
                    <a:pt x="146" y="5"/>
                  </a:lnTo>
                  <a:lnTo>
                    <a:pt x="146" y="3"/>
                  </a:lnTo>
                  <a:cubicBezTo>
                    <a:pt x="146" y="3"/>
                    <a:pt x="147" y="3"/>
                    <a:pt x="147" y="3"/>
                  </a:cubicBezTo>
                  <a:cubicBezTo>
                    <a:pt x="147" y="3"/>
                    <a:pt x="147" y="3"/>
                    <a:pt x="148" y="3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48" y="4"/>
                    <a:pt x="148" y="5"/>
                    <a:pt x="148" y="6"/>
                  </a:cubicBezTo>
                  <a:cubicBezTo>
                    <a:pt x="148" y="6"/>
                    <a:pt x="148" y="6"/>
                    <a:pt x="148" y="7"/>
                  </a:cubicBezTo>
                  <a:cubicBezTo>
                    <a:pt x="148" y="9"/>
                    <a:pt x="148" y="9"/>
                    <a:pt x="148" y="10"/>
                  </a:cubicBezTo>
                  <a:lnTo>
                    <a:pt x="148" y="11"/>
                  </a:lnTo>
                  <a:close/>
                  <a:moveTo>
                    <a:pt x="143" y="7"/>
                  </a:moveTo>
                  <a:cubicBezTo>
                    <a:pt x="143" y="7"/>
                    <a:pt x="143" y="7"/>
                    <a:pt x="142" y="7"/>
                  </a:cubicBezTo>
                  <a:cubicBezTo>
                    <a:pt x="142" y="7"/>
                    <a:pt x="142" y="7"/>
                    <a:pt x="141" y="7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141" y="7"/>
                    <a:pt x="141" y="7"/>
                    <a:pt x="140" y="7"/>
                  </a:cubicBezTo>
                  <a:cubicBezTo>
                    <a:pt x="140" y="7"/>
                    <a:pt x="140" y="6"/>
                    <a:pt x="140" y="6"/>
                  </a:cubicBezTo>
                  <a:cubicBezTo>
                    <a:pt x="140" y="6"/>
                    <a:pt x="140" y="7"/>
                    <a:pt x="140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8" y="8"/>
                    <a:pt x="138" y="8"/>
                    <a:pt x="138" y="9"/>
                  </a:cubicBezTo>
                  <a:cubicBezTo>
                    <a:pt x="138" y="9"/>
                    <a:pt x="137" y="9"/>
                    <a:pt x="137" y="10"/>
                  </a:cubicBezTo>
                  <a:cubicBezTo>
                    <a:pt x="137" y="10"/>
                    <a:pt x="138" y="10"/>
                    <a:pt x="138" y="10"/>
                  </a:cubicBezTo>
                  <a:cubicBezTo>
                    <a:pt x="138" y="10"/>
                    <a:pt x="138" y="10"/>
                    <a:pt x="138" y="10"/>
                  </a:cubicBezTo>
                  <a:cubicBezTo>
                    <a:pt x="139" y="9"/>
                    <a:pt x="140" y="9"/>
                    <a:pt x="141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42" y="11"/>
                    <a:pt x="141" y="11"/>
                    <a:pt x="141" y="12"/>
                  </a:cubicBezTo>
                  <a:cubicBezTo>
                    <a:pt x="141" y="12"/>
                    <a:pt x="141" y="13"/>
                    <a:pt x="141" y="13"/>
                  </a:cubicBezTo>
                  <a:cubicBezTo>
                    <a:pt x="141" y="13"/>
                    <a:pt x="140" y="13"/>
                    <a:pt x="140" y="13"/>
                  </a:cubicBezTo>
                  <a:cubicBezTo>
                    <a:pt x="140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9" y="14"/>
                  </a:cubicBezTo>
                  <a:cubicBezTo>
                    <a:pt x="138" y="14"/>
                    <a:pt x="138" y="14"/>
                    <a:pt x="138" y="15"/>
                  </a:cubicBezTo>
                  <a:cubicBezTo>
                    <a:pt x="138" y="15"/>
                    <a:pt x="138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40" y="15"/>
                    <a:pt x="140" y="15"/>
                  </a:cubicBezTo>
                  <a:cubicBezTo>
                    <a:pt x="140" y="15"/>
                    <a:pt x="140" y="15"/>
                    <a:pt x="141" y="15"/>
                  </a:cubicBezTo>
                  <a:cubicBezTo>
                    <a:pt x="141" y="15"/>
                    <a:pt x="141" y="14"/>
                    <a:pt x="141" y="14"/>
                  </a:cubicBezTo>
                  <a:cubicBezTo>
                    <a:pt x="141" y="14"/>
                    <a:pt x="141" y="13"/>
                    <a:pt x="141" y="13"/>
                  </a:cubicBezTo>
                  <a:cubicBezTo>
                    <a:pt x="141" y="13"/>
                    <a:pt x="141" y="14"/>
                    <a:pt x="142" y="14"/>
                  </a:cubicBezTo>
                  <a:cubicBezTo>
                    <a:pt x="142" y="15"/>
                    <a:pt x="142" y="15"/>
                    <a:pt x="142" y="16"/>
                  </a:cubicBezTo>
                  <a:cubicBezTo>
                    <a:pt x="142" y="16"/>
                    <a:pt x="142" y="16"/>
                    <a:pt x="141" y="16"/>
                  </a:cubicBezTo>
                  <a:cubicBezTo>
                    <a:pt x="141" y="16"/>
                    <a:pt x="141" y="16"/>
                    <a:pt x="141" y="16"/>
                  </a:cubicBezTo>
                  <a:cubicBezTo>
                    <a:pt x="140" y="16"/>
                    <a:pt x="140" y="16"/>
                    <a:pt x="139" y="16"/>
                  </a:cubicBezTo>
                  <a:cubicBezTo>
                    <a:pt x="139" y="16"/>
                    <a:pt x="138" y="16"/>
                    <a:pt x="138" y="16"/>
                  </a:cubicBezTo>
                  <a:cubicBezTo>
                    <a:pt x="138" y="16"/>
                    <a:pt x="137" y="15"/>
                    <a:pt x="137" y="14"/>
                  </a:cubicBezTo>
                  <a:cubicBezTo>
                    <a:pt x="137" y="14"/>
                    <a:pt x="138" y="13"/>
                    <a:pt x="138" y="13"/>
                  </a:cubicBezTo>
                  <a:cubicBezTo>
                    <a:pt x="138" y="12"/>
                    <a:pt x="138" y="12"/>
                    <a:pt x="138" y="11"/>
                  </a:cubicBezTo>
                  <a:cubicBezTo>
                    <a:pt x="138" y="11"/>
                    <a:pt x="138" y="11"/>
                    <a:pt x="138" y="11"/>
                  </a:cubicBezTo>
                  <a:cubicBezTo>
                    <a:pt x="138" y="11"/>
                    <a:pt x="139" y="11"/>
                    <a:pt x="139" y="11"/>
                  </a:cubicBezTo>
                  <a:cubicBezTo>
                    <a:pt x="139" y="11"/>
                    <a:pt x="139" y="11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0" y="12"/>
                    <a:pt x="140" y="12"/>
                    <a:pt x="140" y="11"/>
                  </a:cubicBezTo>
                  <a:cubicBezTo>
                    <a:pt x="140" y="11"/>
                    <a:pt x="140" y="11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39" y="10"/>
                    <a:pt x="139" y="10"/>
                    <a:pt x="138" y="11"/>
                  </a:cubicBezTo>
                  <a:cubicBezTo>
                    <a:pt x="138" y="11"/>
                    <a:pt x="138" y="11"/>
                    <a:pt x="138" y="11"/>
                  </a:cubicBezTo>
                  <a:cubicBezTo>
                    <a:pt x="138" y="11"/>
                    <a:pt x="138" y="11"/>
                    <a:pt x="137" y="11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7" y="11"/>
                    <a:pt x="137" y="11"/>
                    <a:pt x="136" y="12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4" y="12"/>
                    <a:pt x="134" y="12"/>
                    <a:pt x="134" y="12"/>
                  </a:cubicBezTo>
                  <a:cubicBezTo>
                    <a:pt x="134" y="12"/>
                    <a:pt x="133" y="12"/>
                    <a:pt x="133" y="12"/>
                  </a:cubicBezTo>
                  <a:cubicBezTo>
                    <a:pt x="133" y="12"/>
                    <a:pt x="134" y="12"/>
                    <a:pt x="134" y="12"/>
                  </a:cubicBezTo>
                  <a:cubicBezTo>
                    <a:pt x="134" y="11"/>
                    <a:pt x="135" y="11"/>
                    <a:pt x="135" y="10"/>
                  </a:cubicBezTo>
                  <a:cubicBezTo>
                    <a:pt x="136" y="10"/>
                    <a:pt x="136" y="9"/>
                    <a:pt x="137" y="8"/>
                  </a:cubicBezTo>
                  <a:cubicBezTo>
                    <a:pt x="137" y="8"/>
                    <a:pt x="138" y="7"/>
                    <a:pt x="138" y="7"/>
                  </a:cubicBezTo>
                  <a:cubicBezTo>
                    <a:pt x="138" y="7"/>
                    <a:pt x="138" y="6"/>
                    <a:pt x="139" y="6"/>
                  </a:cubicBezTo>
                  <a:cubicBezTo>
                    <a:pt x="139" y="5"/>
                    <a:pt x="140" y="4"/>
                    <a:pt x="140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41" y="3"/>
                    <a:pt x="141" y="3"/>
                  </a:cubicBezTo>
                  <a:cubicBezTo>
                    <a:pt x="141" y="3"/>
                    <a:pt x="141" y="4"/>
                    <a:pt x="141" y="4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1" y="5"/>
                    <a:pt x="141" y="5"/>
                    <a:pt x="141" y="6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1" y="6"/>
                    <a:pt x="141" y="6"/>
                    <a:pt x="142" y="6"/>
                  </a:cubicBezTo>
                  <a:cubicBezTo>
                    <a:pt x="142" y="6"/>
                    <a:pt x="143" y="6"/>
                    <a:pt x="143" y="7"/>
                  </a:cubicBezTo>
                  <a:close/>
                  <a:moveTo>
                    <a:pt x="145" y="8"/>
                  </a:moveTo>
                  <a:cubicBezTo>
                    <a:pt x="145" y="8"/>
                    <a:pt x="145" y="8"/>
                    <a:pt x="145" y="8"/>
                  </a:cubicBezTo>
                  <a:cubicBezTo>
                    <a:pt x="145" y="8"/>
                    <a:pt x="145" y="9"/>
                    <a:pt x="145" y="9"/>
                  </a:cubicBezTo>
                  <a:cubicBezTo>
                    <a:pt x="145" y="9"/>
                    <a:pt x="145" y="10"/>
                    <a:pt x="145" y="10"/>
                  </a:cubicBezTo>
                  <a:cubicBezTo>
                    <a:pt x="145" y="11"/>
                    <a:pt x="145" y="11"/>
                    <a:pt x="144" y="11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4" y="11"/>
                    <a:pt x="143" y="11"/>
                    <a:pt x="143" y="10"/>
                  </a:cubicBezTo>
                  <a:cubicBezTo>
                    <a:pt x="143" y="9"/>
                    <a:pt x="143" y="9"/>
                    <a:pt x="143" y="9"/>
                  </a:cubicBezTo>
                  <a:lnTo>
                    <a:pt x="143" y="8"/>
                  </a:lnTo>
                  <a:cubicBezTo>
                    <a:pt x="143" y="8"/>
                    <a:pt x="143" y="8"/>
                    <a:pt x="144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5" y="8"/>
                    <a:pt x="145" y="8"/>
                    <a:pt x="145" y="8"/>
                  </a:cubicBezTo>
                  <a:close/>
                  <a:moveTo>
                    <a:pt x="157" y="2"/>
                  </a:moveTo>
                  <a:cubicBezTo>
                    <a:pt x="157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8" y="4"/>
                    <a:pt x="158" y="4"/>
                  </a:cubicBezTo>
                  <a:cubicBezTo>
                    <a:pt x="158" y="4"/>
                    <a:pt x="158" y="4"/>
                    <a:pt x="158" y="4"/>
                  </a:cubicBezTo>
                  <a:cubicBezTo>
                    <a:pt x="158" y="4"/>
                    <a:pt x="158" y="4"/>
                    <a:pt x="158" y="4"/>
                  </a:cubicBezTo>
                  <a:cubicBezTo>
                    <a:pt x="158" y="4"/>
                    <a:pt x="157" y="4"/>
                    <a:pt x="157" y="4"/>
                  </a:cubicBezTo>
                  <a:cubicBezTo>
                    <a:pt x="157" y="4"/>
                    <a:pt x="156" y="4"/>
                    <a:pt x="156" y="3"/>
                  </a:cubicBezTo>
                  <a:cubicBezTo>
                    <a:pt x="156" y="3"/>
                    <a:pt x="157" y="3"/>
                    <a:pt x="157" y="2"/>
                  </a:cubicBezTo>
                  <a:cubicBezTo>
                    <a:pt x="157" y="2"/>
                    <a:pt x="157" y="2"/>
                    <a:pt x="157" y="2"/>
                  </a:cubicBezTo>
                  <a:close/>
                  <a:moveTo>
                    <a:pt x="159" y="5"/>
                  </a:moveTo>
                  <a:cubicBezTo>
                    <a:pt x="159" y="5"/>
                    <a:pt x="159" y="6"/>
                    <a:pt x="159" y="6"/>
                  </a:cubicBezTo>
                  <a:cubicBezTo>
                    <a:pt x="159" y="6"/>
                    <a:pt x="159" y="6"/>
                    <a:pt x="159" y="6"/>
                  </a:cubicBezTo>
                  <a:cubicBezTo>
                    <a:pt x="159" y="6"/>
                    <a:pt x="158" y="6"/>
                    <a:pt x="158" y="6"/>
                  </a:cubicBezTo>
                  <a:cubicBezTo>
                    <a:pt x="158" y="6"/>
                    <a:pt x="158" y="6"/>
                    <a:pt x="159" y="6"/>
                  </a:cubicBezTo>
                  <a:cubicBezTo>
                    <a:pt x="159" y="6"/>
                    <a:pt x="159" y="7"/>
                    <a:pt x="159" y="7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9" y="8"/>
                    <a:pt x="159" y="8"/>
                    <a:pt x="158" y="8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8" y="8"/>
                    <a:pt x="158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9"/>
                  </a:cubicBezTo>
                  <a:cubicBezTo>
                    <a:pt x="159" y="9"/>
                    <a:pt x="159" y="9"/>
                    <a:pt x="159" y="9"/>
                  </a:cubicBezTo>
                  <a:cubicBezTo>
                    <a:pt x="159" y="9"/>
                    <a:pt x="158" y="9"/>
                    <a:pt x="158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1"/>
                    <a:pt x="159" y="11"/>
                    <a:pt x="159" y="11"/>
                  </a:cubicBezTo>
                  <a:cubicBezTo>
                    <a:pt x="159" y="11"/>
                    <a:pt x="159" y="11"/>
                    <a:pt x="159" y="11"/>
                  </a:cubicBezTo>
                  <a:cubicBezTo>
                    <a:pt x="159" y="11"/>
                    <a:pt x="159" y="11"/>
                    <a:pt x="158" y="11"/>
                  </a:cubicBezTo>
                  <a:cubicBezTo>
                    <a:pt x="158" y="11"/>
                    <a:pt x="157" y="12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7" y="12"/>
                    <a:pt x="157" y="12"/>
                    <a:pt x="158" y="12"/>
                  </a:cubicBezTo>
                  <a:cubicBezTo>
                    <a:pt x="158" y="12"/>
                    <a:pt x="159" y="13"/>
                    <a:pt x="159" y="13"/>
                  </a:cubicBezTo>
                  <a:cubicBezTo>
                    <a:pt x="159" y="13"/>
                    <a:pt x="159" y="13"/>
                    <a:pt x="158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5"/>
                    <a:pt x="157" y="15"/>
                  </a:cubicBezTo>
                  <a:cubicBezTo>
                    <a:pt x="157" y="16"/>
                    <a:pt x="157" y="16"/>
                    <a:pt x="157" y="16"/>
                  </a:cubicBezTo>
                  <a:cubicBezTo>
                    <a:pt x="157" y="16"/>
                    <a:pt x="156" y="16"/>
                    <a:pt x="156" y="16"/>
                  </a:cubicBezTo>
                  <a:cubicBezTo>
                    <a:pt x="156" y="15"/>
                    <a:pt x="155" y="15"/>
                    <a:pt x="155" y="15"/>
                  </a:cubicBezTo>
                  <a:cubicBezTo>
                    <a:pt x="155" y="15"/>
                    <a:pt x="154" y="15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6"/>
                    <a:pt x="154" y="16"/>
                  </a:cubicBezTo>
                  <a:cubicBezTo>
                    <a:pt x="154" y="16"/>
                    <a:pt x="153" y="15"/>
                    <a:pt x="153" y="15"/>
                  </a:cubicBezTo>
                  <a:cubicBezTo>
                    <a:pt x="153" y="15"/>
                    <a:pt x="153" y="15"/>
                    <a:pt x="153" y="15"/>
                  </a:cubicBezTo>
                  <a:cubicBezTo>
                    <a:pt x="153" y="15"/>
                    <a:pt x="153" y="15"/>
                    <a:pt x="153" y="15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154" y="12"/>
                    <a:pt x="154" y="12"/>
                    <a:pt x="154" y="12"/>
                  </a:cubicBezTo>
                  <a:cubicBezTo>
                    <a:pt x="154" y="12"/>
                    <a:pt x="154" y="12"/>
                    <a:pt x="153" y="13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53" y="12"/>
                    <a:pt x="154" y="11"/>
                    <a:pt x="155" y="11"/>
                  </a:cubicBezTo>
                  <a:cubicBezTo>
                    <a:pt x="155" y="11"/>
                    <a:pt x="155" y="11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10"/>
                    <a:pt x="155" y="10"/>
                    <a:pt x="155" y="10"/>
                  </a:cubicBezTo>
                  <a:cubicBezTo>
                    <a:pt x="155" y="10"/>
                    <a:pt x="154" y="10"/>
                    <a:pt x="154" y="10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1"/>
                    <a:pt x="154" y="10"/>
                    <a:pt x="154" y="10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10"/>
                    <a:pt x="154" y="10"/>
                    <a:pt x="154" y="9"/>
                  </a:cubicBezTo>
                  <a:cubicBezTo>
                    <a:pt x="154" y="9"/>
                    <a:pt x="154" y="9"/>
                    <a:pt x="154" y="9"/>
                  </a:cubicBezTo>
                  <a:cubicBezTo>
                    <a:pt x="155" y="9"/>
                    <a:pt x="155" y="9"/>
                    <a:pt x="156" y="9"/>
                  </a:cubicBezTo>
                  <a:cubicBezTo>
                    <a:pt x="156" y="9"/>
                    <a:pt x="157" y="8"/>
                    <a:pt x="157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7" y="8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6" y="7"/>
                    <a:pt x="156" y="8"/>
                    <a:pt x="156" y="8"/>
                  </a:cubicBezTo>
                  <a:cubicBezTo>
                    <a:pt x="156" y="8"/>
                    <a:pt x="156" y="8"/>
                    <a:pt x="155" y="9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55" y="8"/>
                    <a:pt x="155" y="8"/>
                    <a:pt x="155" y="8"/>
                  </a:cubicBezTo>
                  <a:cubicBezTo>
                    <a:pt x="155" y="8"/>
                    <a:pt x="155" y="8"/>
                    <a:pt x="155" y="8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5" y="7"/>
                    <a:pt x="155" y="7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6"/>
                    <a:pt x="155" y="6"/>
                    <a:pt x="156" y="6"/>
                  </a:cubicBezTo>
                  <a:cubicBezTo>
                    <a:pt x="157" y="5"/>
                    <a:pt x="158" y="5"/>
                    <a:pt x="159" y="5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6" y="13"/>
                  </a:moveTo>
                  <a:cubicBezTo>
                    <a:pt x="156" y="13"/>
                    <a:pt x="156" y="12"/>
                    <a:pt x="156" y="12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56" y="12"/>
                    <a:pt x="156" y="12"/>
                    <a:pt x="155" y="12"/>
                  </a:cubicBezTo>
                  <a:cubicBezTo>
                    <a:pt x="155" y="12"/>
                    <a:pt x="155" y="12"/>
                    <a:pt x="155" y="12"/>
                  </a:cubicBezTo>
                  <a:cubicBezTo>
                    <a:pt x="155" y="12"/>
                    <a:pt x="155" y="12"/>
                    <a:pt x="155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5" y="14"/>
                    <a:pt x="155" y="14"/>
                    <a:pt x="155" y="14"/>
                  </a:cubicBezTo>
                  <a:cubicBezTo>
                    <a:pt x="155" y="14"/>
                    <a:pt x="155" y="14"/>
                    <a:pt x="155" y="14"/>
                  </a:cubicBezTo>
                  <a:cubicBezTo>
                    <a:pt x="155" y="14"/>
                    <a:pt x="155" y="14"/>
                    <a:pt x="156" y="14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13"/>
                    <a:pt x="156" y="13"/>
                    <a:pt x="156" y="13"/>
                  </a:cubicBezTo>
                  <a:close/>
                  <a:moveTo>
                    <a:pt x="166" y="8"/>
                  </a:moveTo>
                  <a:cubicBezTo>
                    <a:pt x="166" y="8"/>
                    <a:pt x="166" y="8"/>
                    <a:pt x="166" y="8"/>
                  </a:cubicBezTo>
                  <a:cubicBezTo>
                    <a:pt x="166" y="8"/>
                    <a:pt x="166" y="8"/>
                    <a:pt x="166" y="9"/>
                  </a:cubicBezTo>
                  <a:cubicBezTo>
                    <a:pt x="167" y="9"/>
                    <a:pt x="167" y="9"/>
                    <a:pt x="167" y="9"/>
                  </a:cubicBezTo>
                  <a:cubicBezTo>
                    <a:pt x="167" y="9"/>
                    <a:pt x="167" y="9"/>
                    <a:pt x="167" y="10"/>
                  </a:cubicBezTo>
                  <a:cubicBezTo>
                    <a:pt x="167" y="10"/>
                    <a:pt x="167" y="10"/>
                    <a:pt x="167" y="10"/>
                  </a:cubicBezTo>
                  <a:cubicBezTo>
                    <a:pt x="167" y="10"/>
                    <a:pt x="166" y="10"/>
                    <a:pt x="166" y="10"/>
                  </a:cubicBezTo>
                  <a:cubicBezTo>
                    <a:pt x="166" y="10"/>
                    <a:pt x="166" y="10"/>
                    <a:pt x="165" y="10"/>
                  </a:cubicBezTo>
                  <a:cubicBezTo>
                    <a:pt x="165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1"/>
                  </a:cubicBezTo>
                  <a:cubicBezTo>
                    <a:pt x="164" y="12"/>
                    <a:pt x="164" y="12"/>
                    <a:pt x="164" y="13"/>
                  </a:cubicBezTo>
                  <a:cubicBezTo>
                    <a:pt x="164" y="13"/>
                    <a:pt x="164" y="13"/>
                    <a:pt x="164" y="14"/>
                  </a:cubicBezTo>
                  <a:cubicBezTo>
                    <a:pt x="164" y="14"/>
                    <a:pt x="164" y="14"/>
                    <a:pt x="164" y="15"/>
                  </a:cubicBezTo>
                  <a:cubicBezTo>
                    <a:pt x="164" y="15"/>
                    <a:pt x="164" y="15"/>
                    <a:pt x="164" y="16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17"/>
                    <a:pt x="164" y="17"/>
                    <a:pt x="164" y="17"/>
                  </a:cubicBezTo>
                  <a:cubicBezTo>
                    <a:pt x="164" y="17"/>
                    <a:pt x="164" y="18"/>
                    <a:pt x="164" y="18"/>
                  </a:cubicBezTo>
                  <a:cubicBezTo>
                    <a:pt x="164" y="18"/>
                    <a:pt x="164" y="18"/>
                    <a:pt x="163" y="18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163" y="18"/>
                    <a:pt x="163" y="18"/>
                    <a:pt x="163" y="18"/>
                  </a:cubicBezTo>
                  <a:lnTo>
                    <a:pt x="163" y="17"/>
                  </a:lnTo>
                  <a:cubicBezTo>
                    <a:pt x="163" y="17"/>
                    <a:pt x="163" y="15"/>
                    <a:pt x="163" y="14"/>
                  </a:cubicBezTo>
                  <a:cubicBezTo>
                    <a:pt x="163" y="12"/>
                    <a:pt x="163" y="11"/>
                    <a:pt x="163" y="11"/>
                  </a:cubicBezTo>
                  <a:cubicBezTo>
                    <a:pt x="163" y="11"/>
                    <a:pt x="162" y="10"/>
                    <a:pt x="162" y="10"/>
                  </a:cubicBezTo>
                  <a:cubicBezTo>
                    <a:pt x="162" y="10"/>
                    <a:pt x="162" y="10"/>
                    <a:pt x="162" y="10"/>
                  </a:cubicBezTo>
                  <a:cubicBezTo>
                    <a:pt x="162" y="10"/>
                    <a:pt x="162" y="10"/>
                    <a:pt x="162" y="10"/>
                  </a:cubicBezTo>
                  <a:cubicBezTo>
                    <a:pt x="161" y="10"/>
                    <a:pt x="161" y="10"/>
                    <a:pt x="161" y="11"/>
                  </a:cubicBezTo>
                  <a:cubicBezTo>
                    <a:pt x="161" y="11"/>
                    <a:pt x="161" y="11"/>
                    <a:pt x="161" y="11"/>
                  </a:cubicBezTo>
                  <a:cubicBezTo>
                    <a:pt x="161" y="11"/>
                    <a:pt x="161" y="11"/>
                    <a:pt x="161" y="11"/>
                  </a:cubicBezTo>
                  <a:cubicBezTo>
                    <a:pt x="160" y="12"/>
                    <a:pt x="160" y="12"/>
                    <a:pt x="160" y="12"/>
                  </a:cubicBezTo>
                  <a:lnTo>
                    <a:pt x="160" y="13"/>
                  </a:lnTo>
                  <a:cubicBezTo>
                    <a:pt x="160" y="13"/>
                    <a:pt x="160" y="13"/>
                    <a:pt x="160" y="14"/>
                  </a:cubicBezTo>
                  <a:cubicBezTo>
                    <a:pt x="160" y="14"/>
                    <a:pt x="159" y="14"/>
                    <a:pt x="159" y="15"/>
                  </a:cubicBezTo>
                  <a:cubicBezTo>
                    <a:pt x="159" y="15"/>
                    <a:pt x="158" y="15"/>
                    <a:pt x="158" y="15"/>
                  </a:cubicBezTo>
                  <a:cubicBezTo>
                    <a:pt x="158" y="15"/>
                    <a:pt x="158" y="15"/>
                    <a:pt x="158" y="15"/>
                  </a:cubicBezTo>
                  <a:cubicBezTo>
                    <a:pt x="158" y="15"/>
                    <a:pt x="158" y="14"/>
                    <a:pt x="159" y="14"/>
                  </a:cubicBezTo>
                  <a:cubicBezTo>
                    <a:pt x="159" y="13"/>
                    <a:pt x="159" y="12"/>
                    <a:pt x="160" y="12"/>
                  </a:cubicBezTo>
                  <a:cubicBezTo>
                    <a:pt x="160" y="11"/>
                    <a:pt x="160" y="11"/>
                    <a:pt x="160" y="10"/>
                  </a:cubicBezTo>
                  <a:cubicBezTo>
                    <a:pt x="160" y="9"/>
                    <a:pt x="160" y="8"/>
                    <a:pt x="160" y="8"/>
                  </a:cubicBezTo>
                  <a:lnTo>
                    <a:pt x="160" y="7"/>
                  </a:lnTo>
                  <a:cubicBezTo>
                    <a:pt x="160" y="7"/>
                    <a:pt x="160" y="6"/>
                    <a:pt x="160" y="6"/>
                  </a:cubicBezTo>
                  <a:cubicBezTo>
                    <a:pt x="160" y="6"/>
                    <a:pt x="160" y="6"/>
                    <a:pt x="161" y="6"/>
                  </a:cubicBezTo>
                  <a:cubicBezTo>
                    <a:pt x="161" y="6"/>
                    <a:pt x="162" y="6"/>
                    <a:pt x="162" y="6"/>
                  </a:cubicBezTo>
                  <a:cubicBezTo>
                    <a:pt x="163" y="5"/>
                    <a:pt x="164" y="5"/>
                    <a:pt x="164" y="5"/>
                  </a:cubicBezTo>
                  <a:cubicBezTo>
                    <a:pt x="164" y="5"/>
                    <a:pt x="165" y="5"/>
                    <a:pt x="165" y="5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7"/>
                    <a:pt x="164" y="7"/>
                    <a:pt x="164" y="7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7"/>
                    <a:pt x="163" y="7"/>
                    <a:pt x="163" y="7"/>
                  </a:cubicBezTo>
                  <a:cubicBezTo>
                    <a:pt x="162" y="7"/>
                    <a:pt x="162" y="7"/>
                    <a:pt x="161" y="8"/>
                  </a:cubicBezTo>
                  <a:cubicBezTo>
                    <a:pt x="161" y="8"/>
                    <a:pt x="161" y="9"/>
                    <a:pt x="161" y="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9"/>
                    <a:pt x="162" y="9"/>
                    <a:pt x="163" y="9"/>
                  </a:cubicBezTo>
                  <a:cubicBezTo>
                    <a:pt x="163" y="8"/>
                    <a:pt x="164" y="8"/>
                    <a:pt x="165" y="8"/>
                  </a:cubicBezTo>
                  <a:cubicBezTo>
                    <a:pt x="165" y="8"/>
                    <a:pt x="165" y="8"/>
                    <a:pt x="166" y="8"/>
                  </a:cubicBezTo>
                  <a:close/>
                </a:path>
              </a:pathLst>
            </a:custGeom>
            <a:solidFill>
              <a:srgbClr val="005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>
              <a:off x="1802043" y="1948834"/>
              <a:ext cx="508108" cy="17157"/>
            </a:xfrm>
            <a:prstGeom prst="rect">
              <a:avLst/>
            </a:prstGeom>
            <a:solidFill>
              <a:srgbClr val="005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7" name="Freeform 14"/>
            <p:cNvSpPr>
              <a:spLocks noEditPoints="1"/>
            </p:cNvSpPr>
            <p:nvPr/>
          </p:nvSpPr>
          <p:spPr bwMode="auto">
            <a:xfrm>
              <a:off x="1547989" y="1720967"/>
              <a:ext cx="999065" cy="253602"/>
            </a:xfrm>
            <a:custGeom>
              <a:avLst/>
              <a:gdLst>
                <a:gd name="T0" fmla="*/ 2141993 w 232"/>
                <a:gd name="T1" fmla="*/ 63982574 h 59"/>
                <a:gd name="T2" fmla="*/ 12922140 w 232"/>
                <a:gd name="T3" fmla="*/ 63982574 h 59"/>
                <a:gd name="T4" fmla="*/ 19351863 w 232"/>
                <a:gd name="T5" fmla="*/ 55237541 h 59"/>
                <a:gd name="T6" fmla="*/ 25815227 w 232"/>
                <a:gd name="T7" fmla="*/ 55237541 h 59"/>
                <a:gd name="T8" fmla="*/ 30131946 w 232"/>
                <a:gd name="T9" fmla="*/ 61598934 h 59"/>
                <a:gd name="T10" fmla="*/ 30131946 w 232"/>
                <a:gd name="T11" fmla="*/ 76730116 h 59"/>
                <a:gd name="T12" fmla="*/ 27990467 w 232"/>
                <a:gd name="T13" fmla="*/ 68220574 h 59"/>
                <a:gd name="T14" fmla="*/ 34686734 w 232"/>
                <a:gd name="T15" fmla="*/ 68220574 h 59"/>
                <a:gd name="T16" fmla="*/ 39003967 w 232"/>
                <a:gd name="T17" fmla="*/ 70339854 h 59"/>
                <a:gd name="T18" fmla="*/ 36861974 w 232"/>
                <a:gd name="T19" fmla="*/ 80968108 h 59"/>
                <a:gd name="T20" fmla="*/ 36861974 w 232"/>
                <a:gd name="T21" fmla="*/ 80968108 h 59"/>
                <a:gd name="T22" fmla="*/ 49750931 w 232"/>
                <a:gd name="T23" fmla="*/ 74610828 h 59"/>
                <a:gd name="T24" fmla="*/ 47608874 w 232"/>
                <a:gd name="T25" fmla="*/ 76730116 h 59"/>
                <a:gd name="T26" fmla="*/ 41145510 w 232"/>
                <a:gd name="T27" fmla="*/ 91601052 h 59"/>
                <a:gd name="T28" fmla="*/ 49750931 w 232"/>
                <a:gd name="T29" fmla="*/ 91601052 h 59"/>
                <a:gd name="T30" fmla="*/ 51926107 w 232"/>
                <a:gd name="T31" fmla="*/ 119219602 h 59"/>
                <a:gd name="T32" fmla="*/ 49750931 w 232"/>
                <a:gd name="T33" fmla="*/ 125576882 h 59"/>
                <a:gd name="T34" fmla="*/ 23669104 w 232"/>
                <a:gd name="T35" fmla="*/ 123458107 h 59"/>
                <a:gd name="T36" fmla="*/ 30131946 w 232"/>
                <a:gd name="T37" fmla="*/ 100077629 h 59"/>
                <a:gd name="T38" fmla="*/ 30131946 w 232"/>
                <a:gd name="T39" fmla="*/ 97958340 h 59"/>
                <a:gd name="T40" fmla="*/ 4317233 w 232"/>
                <a:gd name="T41" fmla="*/ 117067340 h 59"/>
                <a:gd name="T42" fmla="*/ 10746964 w 232"/>
                <a:gd name="T43" fmla="*/ 97958340 h 59"/>
                <a:gd name="T44" fmla="*/ 10746964 w 232"/>
                <a:gd name="T45" fmla="*/ 95839116 h 59"/>
                <a:gd name="T46" fmla="*/ 6462906 w 232"/>
                <a:gd name="T47" fmla="*/ 89481763 h 59"/>
                <a:gd name="T48" fmla="*/ 6462906 w 232"/>
                <a:gd name="T49" fmla="*/ 89481763 h 59"/>
                <a:gd name="T50" fmla="*/ 17209806 w 232"/>
                <a:gd name="T51" fmla="*/ 89481763 h 59"/>
                <a:gd name="T52" fmla="*/ 17209806 w 232"/>
                <a:gd name="T53" fmla="*/ 87362547 h 59"/>
                <a:gd name="T54" fmla="*/ 21527039 w 232"/>
                <a:gd name="T55" fmla="*/ 87362547 h 59"/>
                <a:gd name="T56" fmla="*/ 19351863 w 232"/>
                <a:gd name="T57" fmla="*/ 78849405 h 59"/>
                <a:gd name="T58" fmla="*/ 21527039 w 232"/>
                <a:gd name="T59" fmla="*/ 74610828 h 59"/>
                <a:gd name="T60" fmla="*/ 6462906 w 232"/>
                <a:gd name="T61" fmla="*/ 85210798 h 59"/>
                <a:gd name="T62" fmla="*/ 0 w 232"/>
                <a:gd name="T63" fmla="*/ 83091509 h 59"/>
                <a:gd name="T64" fmla="*/ 453790647 w 232"/>
                <a:gd name="T65" fmla="*/ 97958340 h 59"/>
                <a:gd name="T66" fmla="*/ 471267576 w 232"/>
                <a:gd name="T67" fmla="*/ 68220574 h 59"/>
                <a:gd name="T68" fmla="*/ 471267576 w 232"/>
                <a:gd name="T69" fmla="*/ 57356317 h 59"/>
                <a:gd name="T70" fmla="*/ 451648590 w 232"/>
                <a:gd name="T71" fmla="*/ 112829276 h 59"/>
                <a:gd name="T72" fmla="*/ 352380667 w 232"/>
                <a:gd name="T73" fmla="*/ 61598934 h 59"/>
                <a:gd name="T74" fmla="*/ 386829910 w 232"/>
                <a:gd name="T75" fmla="*/ 53085279 h 59"/>
                <a:gd name="T76" fmla="*/ 267909828 w 232"/>
                <a:gd name="T77" fmla="*/ 33975831 h 59"/>
                <a:gd name="T78" fmla="*/ 296166895 w 232"/>
                <a:gd name="T79" fmla="*/ 25499775 h 59"/>
                <a:gd name="T80" fmla="*/ 294024837 w 232"/>
                <a:gd name="T81" fmla="*/ 40370710 h 59"/>
                <a:gd name="T82" fmla="*/ 183738762 w 232"/>
                <a:gd name="T83" fmla="*/ 53085279 h 59"/>
                <a:gd name="T84" fmla="*/ 194485727 w 232"/>
                <a:gd name="T85" fmla="*/ 10628831 h 59"/>
                <a:gd name="T86" fmla="*/ 205232627 w 232"/>
                <a:gd name="T87" fmla="*/ 33975831 h 59"/>
                <a:gd name="T88" fmla="*/ 92809147 w 232"/>
                <a:gd name="T89" fmla="*/ 55237541 h 59"/>
                <a:gd name="T90" fmla="*/ 125349750 w 232"/>
                <a:gd name="T91" fmla="*/ 78849405 h 59"/>
                <a:gd name="T92" fmla="*/ 41145510 w 232"/>
                <a:gd name="T93" fmla="*/ 97958340 h 59"/>
                <a:gd name="T94" fmla="*/ 41145510 w 232"/>
                <a:gd name="T95" fmla="*/ 95839116 h 59"/>
                <a:gd name="T96" fmla="*/ 36861974 w 232"/>
                <a:gd name="T97" fmla="*/ 93720340 h 59"/>
                <a:gd name="T98" fmla="*/ 41145510 w 232"/>
                <a:gd name="T99" fmla="*/ 83091509 h 59"/>
                <a:gd name="T100" fmla="*/ 41145510 w 232"/>
                <a:gd name="T101" fmla="*/ 83091509 h 59"/>
                <a:gd name="T102" fmla="*/ 34686734 w 232"/>
                <a:gd name="T103" fmla="*/ 91601052 h 59"/>
                <a:gd name="T104" fmla="*/ 34686734 w 232"/>
                <a:gd name="T105" fmla="*/ 89481763 h 59"/>
                <a:gd name="T106" fmla="*/ 34686734 w 232"/>
                <a:gd name="T107" fmla="*/ 85210798 h 59"/>
                <a:gd name="T108" fmla="*/ 30131946 w 232"/>
                <a:gd name="T109" fmla="*/ 78849405 h 59"/>
                <a:gd name="T110" fmla="*/ 23669104 w 232"/>
                <a:gd name="T111" fmla="*/ 59475533 h 59"/>
                <a:gd name="T112" fmla="*/ 25815227 w 232"/>
                <a:gd name="T113" fmla="*/ 61598934 h 59"/>
                <a:gd name="T114" fmla="*/ 23669104 w 232"/>
                <a:gd name="T115" fmla="*/ 66101285 h 59"/>
                <a:gd name="T116" fmla="*/ 32544741 w 232"/>
                <a:gd name="T117" fmla="*/ 102229370 h 59"/>
                <a:gd name="T118" fmla="*/ 25815227 w 232"/>
                <a:gd name="T119" fmla="*/ 112829276 h 59"/>
                <a:gd name="T120" fmla="*/ 25815227 w 232"/>
                <a:gd name="T121" fmla="*/ 112829276 h 5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32" h="59">
                  <a:moveTo>
                    <a:pt x="7" y="34"/>
                  </a:moveTo>
                  <a:lnTo>
                    <a:pt x="2" y="31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2" y="30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4" y="29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8" y="34"/>
                  </a:lnTo>
                  <a:lnTo>
                    <a:pt x="9" y="33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10" y="26"/>
                  </a:lnTo>
                  <a:lnTo>
                    <a:pt x="11" y="26"/>
                  </a:lnTo>
                  <a:lnTo>
                    <a:pt x="12" y="26"/>
                  </a:lnTo>
                  <a:lnTo>
                    <a:pt x="13" y="26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5" y="28"/>
                  </a:lnTo>
                  <a:lnTo>
                    <a:pt x="15" y="29"/>
                  </a:lnTo>
                  <a:lnTo>
                    <a:pt x="14" y="29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7"/>
                  </a:lnTo>
                  <a:lnTo>
                    <a:pt x="13" y="37"/>
                  </a:lnTo>
                  <a:lnTo>
                    <a:pt x="14" y="36"/>
                  </a:lnTo>
                  <a:lnTo>
                    <a:pt x="14" y="35"/>
                  </a:lnTo>
                  <a:lnTo>
                    <a:pt x="14" y="34"/>
                  </a:lnTo>
                  <a:lnTo>
                    <a:pt x="14" y="33"/>
                  </a:lnTo>
                  <a:lnTo>
                    <a:pt x="13" y="33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7" y="32"/>
                  </a:lnTo>
                  <a:lnTo>
                    <a:pt x="18" y="32"/>
                  </a:lnTo>
                  <a:lnTo>
                    <a:pt x="18" y="33"/>
                  </a:lnTo>
                  <a:lnTo>
                    <a:pt x="18" y="34"/>
                  </a:lnTo>
                  <a:lnTo>
                    <a:pt x="17" y="34"/>
                  </a:lnTo>
                  <a:lnTo>
                    <a:pt x="17" y="35"/>
                  </a:lnTo>
                  <a:lnTo>
                    <a:pt x="17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7" y="38"/>
                  </a:lnTo>
                  <a:lnTo>
                    <a:pt x="19" y="35"/>
                  </a:lnTo>
                  <a:lnTo>
                    <a:pt x="19" y="34"/>
                  </a:lnTo>
                  <a:lnTo>
                    <a:pt x="20" y="34"/>
                  </a:lnTo>
                  <a:lnTo>
                    <a:pt x="21" y="34"/>
                  </a:lnTo>
                  <a:lnTo>
                    <a:pt x="22" y="34"/>
                  </a:lnTo>
                  <a:lnTo>
                    <a:pt x="22" y="35"/>
                  </a:lnTo>
                  <a:lnTo>
                    <a:pt x="23" y="35"/>
                  </a:lnTo>
                  <a:lnTo>
                    <a:pt x="23" y="36"/>
                  </a:lnTo>
                  <a:lnTo>
                    <a:pt x="22" y="36"/>
                  </a:lnTo>
                  <a:lnTo>
                    <a:pt x="19" y="42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9" y="43"/>
                  </a:lnTo>
                  <a:lnTo>
                    <a:pt x="20" y="43"/>
                  </a:lnTo>
                  <a:lnTo>
                    <a:pt x="22" y="43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0" y="48"/>
                  </a:lnTo>
                  <a:lnTo>
                    <a:pt x="24" y="54"/>
                  </a:lnTo>
                  <a:lnTo>
                    <a:pt x="24" y="56"/>
                  </a:lnTo>
                  <a:lnTo>
                    <a:pt x="25" y="57"/>
                  </a:lnTo>
                  <a:lnTo>
                    <a:pt x="25" y="58"/>
                  </a:lnTo>
                  <a:lnTo>
                    <a:pt x="25" y="59"/>
                  </a:lnTo>
                  <a:lnTo>
                    <a:pt x="24" y="59"/>
                  </a:lnTo>
                  <a:lnTo>
                    <a:pt x="23" y="59"/>
                  </a:lnTo>
                  <a:lnTo>
                    <a:pt x="22" y="59"/>
                  </a:lnTo>
                  <a:lnTo>
                    <a:pt x="22" y="58"/>
                  </a:lnTo>
                  <a:lnTo>
                    <a:pt x="17" y="51"/>
                  </a:lnTo>
                  <a:lnTo>
                    <a:pt x="13" y="57"/>
                  </a:lnTo>
                  <a:lnTo>
                    <a:pt x="12" y="58"/>
                  </a:lnTo>
                  <a:lnTo>
                    <a:pt x="11" y="58"/>
                  </a:lnTo>
                  <a:lnTo>
                    <a:pt x="10" y="58"/>
                  </a:lnTo>
                  <a:lnTo>
                    <a:pt x="10" y="57"/>
                  </a:lnTo>
                  <a:lnTo>
                    <a:pt x="12" y="52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3" y="46"/>
                  </a:lnTo>
                  <a:lnTo>
                    <a:pt x="8" y="53"/>
                  </a:lnTo>
                  <a:lnTo>
                    <a:pt x="7" y="54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5" y="56"/>
                  </a:lnTo>
                  <a:lnTo>
                    <a:pt x="3" y="56"/>
                  </a:lnTo>
                  <a:lnTo>
                    <a:pt x="2" y="55"/>
                  </a:lnTo>
                  <a:lnTo>
                    <a:pt x="12" y="44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9" y="47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5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4" y="42"/>
                  </a:lnTo>
                  <a:lnTo>
                    <a:pt x="7" y="42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9" y="41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9" y="37"/>
                  </a:lnTo>
                  <a:lnTo>
                    <a:pt x="10" y="37"/>
                  </a:lnTo>
                  <a:lnTo>
                    <a:pt x="10" y="36"/>
                  </a:lnTo>
                  <a:lnTo>
                    <a:pt x="10" y="35"/>
                  </a:lnTo>
                  <a:lnTo>
                    <a:pt x="9" y="35"/>
                  </a:lnTo>
                  <a:lnTo>
                    <a:pt x="5" y="39"/>
                  </a:lnTo>
                  <a:lnTo>
                    <a:pt x="4" y="40"/>
                  </a:lnTo>
                  <a:lnTo>
                    <a:pt x="3" y="40"/>
                  </a:lnTo>
                  <a:lnTo>
                    <a:pt x="2" y="40"/>
                  </a:lnTo>
                  <a:lnTo>
                    <a:pt x="1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1" y="38"/>
                  </a:lnTo>
                  <a:lnTo>
                    <a:pt x="7" y="34"/>
                  </a:lnTo>
                  <a:close/>
                  <a:moveTo>
                    <a:pt x="204" y="57"/>
                  </a:moveTo>
                  <a:cubicBezTo>
                    <a:pt x="202" y="54"/>
                    <a:pt x="202" y="53"/>
                    <a:pt x="201" y="52"/>
                  </a:cubicBezTo>
                  <a:cubicBezTo>
                    <a:pt x="201" y="52"/>
                    <a:pt x="201" y="52"/>
                    <a:pt x="201" y="52"/>
                  </a:cubicBezTo>
                  <a:cubicBezTo>
                    <a:pt x="203" y="53"/>
                    <a:pt x="204" y="54"/>
                    <a:pt x="206" y="52"/>
                  </a:cubicBezTo>
                  <a:cubicBezTo>
                    <a:pt x="208" y="50"/>
                    <a:pt x="209" y="48"/>
                    <a:pt x="210" y="46"/>
                  </a:cubicBezTo>
                  <a:cubicBezTo>
                    <a:pt x="210" y="45"/>
                    <a:pt x="210" y="45"/>
                    <a:pt x="210" y="45"/>
                  </a:cubicBezTo>
                  <a:cubicBezTo>
                    <a:pt x="207" y="45"/>
                    <a:pt x="204" y="46"/>
                    <a:pt x="200" y="46"/>
                  </a:cubicBezTo>
                  <a:cubicBezTo>
                    <a:pt x="199" y="45"/>
                    <a:pt x="198" y="43"/>
                    <a:pt x="198" y="42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203" y="42"/>
                    <a:pt x="208" y="44"/>
                    <a:pt x="213" y="43"/>
                  </a:cubicBezTo>
                  <a:cubicBezTo>
                    <a:pt x="214" y="43"/>
                    <a:pt x="217" y="41"/>
                    <a:pt x="216" y="41"/>
                  </a:cubicBezTo>
                  <a:cubicBezTo>
                    <a:pt x="215" y="39"/>
                    <a:pt x="210" y="41"/>
                    <a:pt x="209" y="38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3" y="38"/>
                    <a:pt x="216" y="39"/>
                    <a:pt x="219" y="39"/>
                  </a:cubicBezTo>
                  <a:cubicBezTo>
                    <a:pt x="221" y="38"/>
                    <a:pt x="223" y="37"/>
                    <a:pt x="224" y="37"/>
                  </a:cubicBezTo>
                  <a:cubicBezTo>
                    <a:pt x="225" y="36"/>
                    <a:pt x="225" y="36"/>
                    <a:pt x="226" y="35"/>
                  </a:cubicBezTo>
                  <a:cubicBezTo>
                    <a:pt x="225" y="34"/>
                    <a:pt x="222" y="33"/>
                    <a:pt x="222" y="34"/>
                  </a:cubicBezTo>
                  <a:cubicBezTo>
                    <a:pt x="221" y="36"/>
                    <a:pt x="221" y="38"/>
                    <a:pt x="218" y="38"/>
                  </a:cubicBezTo>
                  <a:cubicBezTo>
                    <a:pt x="216" y="38"/>
                    <a:pt x="216" y="37"/>
                    <a:pt x="215" y="36"/>
                  </a:cubicBezTo>
                  <a:cubicBezTo>
                    <a:pt x="215" y="33"/>
                    <a:pt x="217" y="33"/>
                    <a:pt x="218" y="32"/>
                  </a:cubicBezTo>
                  <a:cubicBezTo>
                    <a:pt x="217" y="31"/>
                    <a:pt x="216" y="32"/>
                    <a:pt x="215" y="32"/>
                  </a:cubicBezTo>
                  <a:cubicBezTo>
                    <a:pt x="215" y="33"/>
                    <a:pt x="215" y="33"/>
                    <a:pt x="214" y="34"/>
                  </a:cubicBezTo>
                  <a:cubicBezTo>
                    <a:pt x="214" y="35"/>
                    <a:pt x="214" y="36"/>
                    <a:pt x="213" y="36"/>
                  </a:cubicBezTo>
                  <a:cubicBezTo>
                    <a:pt x="212" y="36"/>
                    <a:pt x="212" y="34"/>
                    <a:pt x="212" y="34"/>
                  </a:cubicBezTo>
                  <a:cubicBezTo>
                    <a:pt x="211" y="34"/>
                    <a:pt x="211" y="35"/>
                    <a:pt x="210" y="36"/>
                  </a:cubicBezTo>
                  <a:cubicBezTo>
                    <a:pt x="209" y="36"/>
                    <a:pt x="209" y="36"/>
                    <a:pt x="209" y="35"/>
                  </a:cubicBezTo>
                  <a:cubicBezTo>
                    <a:pt x="210" y="33"/>
                    <a:pt x="210" y="29"/>
                    <a:pt x="211" y="27"/>
                  </a:cubicBezTo>
                  <a:cubicBezTo>
                    <a:pt x="212" y="27"/>
                    <a:pt x="211" y="29"/>
                    <a:pt x="212" y="30"/>
                  </a:cubicBezTo>
                  <a:cubicBezTo>
                    <a:pt x="212" y="30"/>
                    <a:pt x="213" y="30"/>
                    <a:pt x="213" y="30"/>
                  </a:cubicBezTo>
                  <a:cubicBezTo>
                    <a:pt x="213" y="28"/>
                    <a:pt x="213" y="26"/>
                    <a:pt x="213" y="24"/>
                  </a:cubicBezTo>
                  <a:cubicBezTo>
                    <a:pt x="213" y="24"/>
                    <a:pt x="213" y="24"/>
                    <a:pt x="213" y="24"/>
                  </a:cubicBezTo>
                  <a:cubicBezTo>
                    <a:pt x="214" y="23"/>
                    <a:pt x="215" y="26"/>
                    <a:pt x="215" y="27"/>
                  </a:cubicBezTo>
                  <a:cubicBezTo>
                    <a:pt x="215" y="28"/>
                    <a:pt x="215" y="29"/>
                    <a:pt x="215" y="30"/>
                  </a:cubicBezTo>
                  <a:cubicBezTo>
                    <a:pt x="216" y="31"/>
                    <a:pt x="217" y="31"/>
                    <a:pt x="218" y="30"/>
                  </a:cubicBezTo>
                  <a:cubicBezTo>
                    <a:pt x="218" y="29"/>
                    <a:pt x="217" y="28"/>
                    <a:pt x="218" y="27"/>
                  </a:cubicBezTo>
                  <a:cubicBezTo>
                    <a:pt x="219" y="27"/>
                    <a:pt x="219" y="29"/>
                    <a:pt x="221" y="29"/>
                  </a:cubicBezTo>
                  <a:cubicBezTo>
                    <a:pt x="221" y="28"/>
                    <a:pt x="222" y="28"/>
                    <a:pt x="223" y="27"/>
                  </a:cubicBezTo>
                  <a:cubicBezTo>
                    <a:pt x="224" y="28"/>
                    <a:pt x="225" y="30"/>
                    <a:pt x="224" y="31"/>
                  </a:cubicBezTo>
                  <a:cubicBezTo>
                    <a:pt x="224" y="31"/>
                    <a:pt x="223" y="31"/>
                    <a:pt x="223" y="32"/>
                  </a:cubicBezTo>
                  <a:cubicBezTo>
                    <a:pt x="224" y="32"/>
                    <a:pt x="228" y="33"/>
                    <a:pt x="229" y="33"/>
                  </a:cubicBezTo>
                  <a:cubicBezTo>
                    <a:pt x="230" y="33"/>
                    <a:pt x="232" y="37"/>
                    <a:pt x="230" y="39"/>
                  </a:cubicBezTo>
                  <a:cubicBezTo>
                    <a:pt x="229" y="39"/>
                    <a:pt x="226" y="39"/>
                    <a:pt x="225" y="39"/>
                  </a:cubicBezTo>
                  <a:cubicBezTo>
                    <a:pt x="223" y="39"/>
                    <a:pt x="223" y="39"/>
                    <a:pt x="222" y="39"/>
                  </a:cubicBezTo>
                  <a:cubicBezTo>
                    <a:pt x="221" y="40"/>
                    <a:pt x="221" y="40"/>
                    <a:pt x="222" y="42"/>
                  </a:cubicBezTo>
                  <a:cubicBezTo>
                    <a:pt x="221" y="44"/>
                    <a:pt x="218" y="42"/>
                    <a:pt x="217" y="44"/>
                  </a:cubicBezTo>
                  <a:cubicBezTo>
                    <a:pt x="218" y="45"/>
                    <a:pt x="220" y="46"/>
                    <a:pt x="219" y="48"/>
                  </a:cubicBezTo>
                  <a:cubicBezTo>
                    <a:pt x="218" y="49"/>
                    <a:pt x="215" y="49"/>
                    <a:pt x="214" y="48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5" y="46"/>
                    <a:pt x="215" y="46"/>
                    <a:pt x="214" y="46"/>
                  </a:cubicBezTo>
                  <a:cubicBezTo>
                    <a:pt x="212" y="46"/>
                    <a:pt x="210" y="51"/>
                    <a:pt x="209" y="53"/>
                  </a:cubicBezTo>
                  <a:cubicBezTo>
                    <a:pt x="208" y="54"/>
                    <a:pt x="207" y="58"/>
                    <a:pt x="204" y="57"/>
                  </a:cubicBezTo>
                  <a:close/>
                  <a:moveTo>
                    <a:pt x="218" y="36"/>
                  </a:moveTo>
                  <a:cubicBezTo>
                    <a:pt x="218" y="35"/>
                    <a:pt x="218" y="35"/>
                    <a:pt x="218" y="35"/>
                  </a:cubicBezTo>
                  <a:cubicBezTo>
                    <a:pt x="218" y="35"/>
                    <a:pt x="219" y="34"/>
                    <a:pt x="219" y="34"/>
                  </a:cubicBezTo>
                  <a:cubicBezTo>
                    <a:pt x="219" y="35"/>
                    <a:pt x="219" y="35"/>
                    <a:pt x="218" y="36"/>
                  </a:cubicBezTo>
                  <a:cubicBezTo>
                    <a:pt x="218" y="36"/>
                    <a:pt x="218" y="36"/>
                    <a:pt x="218" y="36"/>
                  </a:cubicBezTo>
                  <a:close/>
                  <a:moveTo>
                    <a:pt x="177" y="37"/>
                  </a:moveTo>
                  <a:cubicBezTo>
                    <a:pt x="176" y="36"/>
                    <a:pt x="176" y="36"/>
                    <a:pt x="176" y="35"/>
                  </a:cubicBezTo>
                  <a:cubicBezTo>
                    <a:pt x="177" y="33"/>
                    <a:pt x="177" y="28"/>
                    <a:pt x="178" y="27"/>
                  </a:cubicBezTo>
                  <a:cubicBezTo>
                    <a:pt x="179" y="27"/>
                    <a:pt x="179" y="27"/>
                    <a:pt x="179" y="27"/>
                  </a:cubicBezTo>
                  <a:cubicBezTo>
                    <a:pt x="179" y="27"/>
                    <a:pt x="179" y="27"/>
                    <a:pt x="179" y="28"/>
                  </a:cubicBezTo>
                  <a:cubicBezTo>
                    <a:pt x="179" y="32"/>
                    <a:pt x="180" y="35"/>
                    <a:pt x="183" y="38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83" y="39"/>
                    <a:pt x="178" y="37"/>
                    <a:pt x="177" y="37"/>
                  </a:cubicBezTo>
                  <a:close/>
                  <a:moveTo>
                    <a:pt x="163" y="29"/>
                  </a:moveTo>
                  <a:cubicBezTo>
                    <a:pt x="163" y="28"/>
                    <a:pt x="163" y="28"/>
                    <a:pt x="162" y="28"/>
                  </a:cubicBezTo>
                  <a:cubicBezTo>
                    <a:pt x="162" y="27"/>
                    <a:pt x="162" y="27"/>
                    <a:pt x="162" y="27"/>
                  </a:cubicBezTo>
                  <a:cubicBezTo>
                    <a:pt x="164" y="28"/>
                    <a:pt x="165" y="28"/>
                    <a:pt x="166" y="28"/>
                  </a:cubicBezTo>
                  <a:cubicBezTo>
                    <a:pt x="169" y="28"/>
                    <a:pt x="171" y="27"/>
                    <a:pt x="173" y="26"/>
                  </a:cubicBezTo>
                  <a:cubicBezTo>
                    <a:pt x="172" y="25"/>
                    <a:pt x="170" y="25"/>
                    <a:pt x="169" y="26"/>
                  </a:cubicBezTo>
                  <a:cubicBezTo>
                    <a:pt x="167" y="25"/>
                    <a:pt x="166" y="21"/>
                    <a:pt x="166" y="21"/>
                  </a:cubicBezTo>
                  <a:cubicBezTo>
                    <a:pt x="168" y="21"/>
                    <a:pt x="172" y="23"/>
                    <a:pt x="173" y="22"/>
                  </a:cubicBezTo>
                  <a:cubicBezTo>
                    <a:pt x="178" y="23"/>
                    <a:pt x="178" y="21"/>
                    <a:pt x="181" y="17"/>
                  </a:cubicBezTo>
                  <a:cubicBezTo>
                    <a:pt x="182" y="16"/>
                    <a:pt x="184" y="12"/>
                    <a:pt x="185" y="12"/>
                  </a:cubicBezTo>
                  <a:cubicBezTo>
                    <a:pt x="186" y="13"/>
                    <a:pt x="186" y="15"/>
                    <a:pt x="186" y="17"/>
                  </a:cubicBezTo>
                  <a:cubicBezTo>
                    <a:pt x="185" y="19"/>
                    <a:pt x="183" y="20"/>
                    <a:pt x="182" y="23"/>
                  </a:cubicBezTo>
                  <a:cubicBezTo>
                    <a:pt x="184" y="24"/>
                    <a:pt x="185" y="22"/>
                    <a:pt x="187" y="24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6" y="26"/>
                    <a:pt x="184" y="25"/>
                    <a:pt x="183" y="25"/>
                  </a:cubicBezTo>
                  <a:cubicBezTo>
                    <a:pt x="180" y="25"/>
                    <a:pt x="180" y="25"/>
                    <a:pt x="179" y="25"/>
                  </a:cubicBezTo>
                  <a:cubicBezTo>
                    <a:pt x="175" y="28"/>
                    <a:pt x="169" y="33"/>
                    <a:pt x="163" y="29"/>
                  </a:cubicBezTo>
                  <a:close/>
                  <a:moveTo>
                    <a:pt x="134" y="18"/>
                  </a:moveTo>
                  <a:cubicBezTo>
                    <a:pt x="133" y="16"/>
                    <a:pt x="134" y="15"/>
                    <a:pt x="134" y="14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33" y="15"/>
                    <a:pt x="132" y="15"/>
                    <a:pt x="132" y="15"/>
                  </a:cubicBezTo>
                  <a:cubicBezTo>
                    <a:pt x="131" y="16"/>
                    <a:pt x="130" y="17"/>
                    <a:pt x="129" y="19"/>
                  </a:cubicBezTo>
                  <a:cubicBezTo>
                    <a:pt x="129" y="20"/>
                    <a:pt x="129" y="30"/>
                    <a:pt x="126" y="30"/>
                  </a:cubicBezTo>
                  <a:cubicBezTo>
                    <a:pt x="124" y="28"/>
                    <a:pt x="125" y="27"/>
                    <a:pt x="125" y="25"/>
                  </a:cubicBezTo>
                  <a:cubicBezTo>
                    <a:pt x="125" y="24"/>
                    <a:pt x="125" y="24"/>
                    <a:pt x="126" y="23"/>
                  </a:cubicBezTo>
                  <a:cubicBezTo>
                    <a:pt x="125" y="23"/>
                    <a:pt x="123" y="25"/>
                    <a:pt x="123" y="25"/>
                  </a:cubicBezTo>
                  <a:cubicBezTo>
                    <a:pt x="121" y="26"/>
                    <a:pt x="120" y="25"/>
                    <a:pt x="120" y="23"/>
                  </a:cubicBezTo>
                  <a:cubicBezTo>
                    <a:pt x="122" y="23"/>
                    <a:pt x="124" y="21"/>
                    <a:pt x="126" y="19"/>
                  </a:cubicBezTo>
                  <a:cubicBezTo>
                    <a:pt x="126" y="17"/>
                    <a:pt x="126" y="17"/>
                    <a:pt x="126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5" y="15"/>
                    <a:pt x="125" y="15"/>
                    <a:pt x="124" y="16"/>
                  </a:cubicBezTo>
                  <a:cubicBezTo>
                    <a:pt x="122" y="18"/>
                    <a:pt x="119" y="16"/>
                    <a:pt x="120" y="14"/>
                  </a:cubicBezTo>
                  <a:cubicBezTo>
                    <a:pt x="122" y="14"/>
                    <a:pt x="124" y="12"/>
                    <a:pt x="126" y="11"/>
                  </a:cubicBezTo>
                  <a:cubicBezTo>
                    <a:pt x="127" y="9"/>
                    <a:pt x="127" y="6"/>
                    <a:pt x="127" y="4"/>
                  </a:cubicBezTo>
                  <a:cubicBezTo>
                    <a:pt x="126" y="3"/>
                    <a:pt x="128" y="2"/>
                    <a:pt x="129" y="1"/>
                  </a:cubicBezTo>
                  <a:cubicBezTo>
                    <a:pt x="132" y="2"/>
                    <a:pt x="130" y="5"/>
                    <a:pt x="130" y="7"/>
                  </a:cubicBezTo>
                  <a:cubicBezTo>
                    <a:pt x="130" y="8"/>
                    <a:pt x="130" y="8"/>
                    <a:pt x="130" y="9"/>
                  </a:cubicBezTo>
                  <a:cubicBezTo>
                    <a:pt x="130" y="9"/>
                    <a:pt x="131" y="8"/>
                    <a:pt x="132" y="8"/>
                  </a:cubicBezTo>
                  <a:cubicBezTo>
                    <a:pt x="132" y="8"/>
                    <a:pt x="132" y="8"/>
                    <a:pt x="132" y="9"/>
                  </a:cubicBezTo>
                  <a:cubicBezTo>
                    <a:pt x="129" y="12"/>
                    <a:pt x="129" y="11"/>
                    <a:pt x="129" y="15"/>
                  </a:cubicBezTo>
                  <a:cubicBezTo>
                    <a:pt x="130" y="15"/>
                    <a:pt x="131" y="14"/>
                    <a:pt x="131" y="13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2" y="12"/>
                    <a:pt x="134" y="11"/>
                    <a:pt x="136" y="10"/>
                  </a:cubicBezTo>
                  <a:cubicBezTo>
                    <a:pt x="136" y="8"/>
                    <a:pt x="137" y="7"/>
                    <a:pt x="138" y="4"/>
                  </a:cubicBezTo>
                  <a:cubicBezTo>
                    <a:pt x="140" y="2"/>
                    <a:pt x="143" y="5"/>
                    <a:pt x="142" y="8"/>
                  </a:cubicBezTo>
                  <a:cubicBezTo>
                    <a:pt x="142" y="9"/>
                    <a:pt x="138" y="11"/>
                    <a:pt x="137" y="12"/>
                  </a:cubicBezTo>
                  <a:cubicBezTo>
                    <a:pt x="137" y="12"/>
                    <a:pt x="136" y="15"/>
                    <a:pt x="136" y="15"/>
                  </a:cubicBezTo>
                  <a:cubicBezTo>
                    <a:pt x="138" y="16"/>
                    <a:pt x="139" y="11"/>
                    <a:pt x="142" y="13"/>
                  </a:cubicBezTo>
                  <a:cubicBezTo>
                    <a:pt x="143" y="14"/>
                    <a:pt x="143" y="14"/>
                    <a:pt x="143" y="15"/>
                  </a:cubicBezTo>
                  <a:cubicBezTo>
                    <a:pt x="142" y="17"/>
                    <a:pt x="140" y="20"/>
                    <a:pt x="139" y="23"/>
                  </a:cubicBezTo>
                  <a:cubicBezTo>
                    <a:pt x="141" y="25"/>
                    <a:pt x="143" y="26"/>
                    <a:pt x="146" y="27"/>
                  </a:cubicBezTo>
                  <a:cubicBezTo>
                    <a:pt x="146" y="27"/>
                    <a:pt x="142" y="29"/>
                    <a:pt x="141" y="29"/>
                  </a:cubicBezTo>
                  <a:cubicBezTo>
                    <a:pt x="138" y="30"/>
                    <a:pt x="138" y="27"/>
                    <a:pt x="137" y="25"/>
                  </a:cubicBezTo>
                  <a:cubicBezTo>
                    <a:pt x="135" y="27"/>
                    <a:pt x="132" y="28"/>
                    <a:pt x="129" y="27"/>
                  </a:cubicBezTo>
                  <a:cubicBezTo>
                    <a:pt x="129" y="27"/>
                    <a:pt x="129" y="27"/>
                    <a:pt x="129" y="27"/>
                  </a:cubicBezTo>
                  <a:cubicBezTo>
                    <a:pt x="131" y="26"/>
                    <a:pt x="133" y="26"/>
                    <a:pt x="134" y="24"/>
                  </a:cubicBezTo>
                  <a:cubicBezTo>
                    <a:pt x="137" y="22"/>
                    <a:pt x="132" y="20"/>
                    <a:pt x="133" y="18"/>
                  </a:cubicBezTo>
                  <a:cubicBezTo>
                    <a:pt x="133" y="18"/>
                    <a:pt x="133" y="18"/>
                    <a:pt x="134" y="18"/>
                  </a:cubicBezTo>
                  <a:cubicBezTo>
                    <a:pt x="134" y="19"/>
                    <a:pt x="136" y="20"/>
                    <a:pt x="137" y="20"/>
                  </a:cubicBezTo>
                  <a:cubicBezTo>
                    <a:pt x="137" y="19"/>
                    <a:pt x="138" y="18"/>
                    <a:pt x="139" y="17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6" y="18"/>
                    <a:pt x="135" y="18"/>
                    <a:pt x="134" y="18"/>
                  </a:cubicBezTo>
                  <a:close/>
                  <a:moveTo>
                    <a:pt x="84" y="23"/>
                  </a:moveTo>
                  <a:cubicBezTo>
                    <a:pt x="84" y="22"/>
                    <a:pt x="84" y="22"/>
                    <a:pt x="85" y="21"/>
                  </a:cubicBezTo>
                  <a:cubicBezTo>
                    <a:pt x="85" y="21"/>
                    <a:pt x="85" y="21"/>
                    <a:pt x="85" y="22"/>
                  </a:cubicBezTo>
                  <a:cubicBezTo>
                    <a:pt x="85" y="22"/>
                    <a:pt x="85" y="23"/>
                    <a:pt x="84" y="23"/>
                  </a:cubicBezTo>
                  <a:close/>
                  <a:moveTo>
                    <a:pt x="84" y="9"/>
                  </a:moveTo>
                  <a:cubicBezTo>
                    <a:pt x="86" y="9"/>
                    <a:pt x="87" y="10"/>
                    <a:pt x="87" y="12"/>
                  </a:cubicBezTo>
                  <a:cubicBezTo>
                    <a:pt x="88" y="11"/>
                    <a:pt x="87" y="10"/>
                    <a:pt x="90" y="11"/>
                  </a:cubicBezTo>
                  <a:cubicBezTo>
                    <a:pt x="90" y="12"/>
                    <a:pt x="90" y="12"/>
                    <a:pt x="90" y="14"/>
                  </a:cubicBezTo>
                  <a:cubicBezTo>
                    <a:pt x="89" y="15"/>
                    <a:pt x="88" y="16"/>
                    <a:pt x="87" y="17"/>
                  </a:cubicBezTo>
                  <a:cubicBezTo>
                    <a:pt x="88" y="19"/>
                    <a:pt x="87" y="19"/>
                    <a:pt x="88" y="20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0" y="20"/>
                    <a:pt x="89" y="20"/>
                    <a:pt x="88" y="21"/>
                  </a:cubicBezTo>
                  <a:cubicBezTo>
                    <a:pt x="88" y="24"/>
                    <a:pt x="90" y="28"/>
                    <a:pt x="88" y="30"/>
                  </a:cubicBezTo>
                  <a:cubicBezTo>
                    <a:pt x="85" y="31"/>
                    <a:pt x="86" y="26"/>
                    <a:pt x="85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4" y="26"/>
                    <a:pt x="82" y="28"/>
                    <a:pt x="81" y="27"/>
                  </a:cubicBezTo>
                  <a:cubicBezTo>
                    <a:pt x="80" y="26"/>
                    <a:pt x="81" y="24"/>
                    <a:pt x="82" y="22"/>
                  </a:cubicBezTo>
                  <a:cubicBezTo>
                    <a:pt x="83" y="21"/>
                    <a:pt x="85" y="18"/>
                    <a:pt x="85" y="18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85" y="17"/>
                    <a:pt x="84" y="16"/>
                    <a:pt x="84" y="16"/>
                  </a:cubicBezTo>
                  <a:cubicBezTo>
                    <a:pt x="83" y="18"/>
                    <a:pt x="81" y="20"/>
                    <a:pt x="79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80" y="17"/>
                    <a:pt x="82" y="15"/>
                    <a:pt x="84" y="14"/>
                  </a:cubicBezTo>
                  <a:cubicBezTo>
                    <a:pt x="84" y="12"/>
                    <a:pt x="83" y="11"/>
                    <a:pt x="84" y="9"/>
                  </a:cubicBezTo>
                  <a:cubicBezTo>
                    <a:pt x="82" y="9"/>
                    <a:pt x="81" y="10"/>
                    <a:pt x="80" y="10"/>
                  </a:cubicBezTo>
                  <a:cubicBezTo>
                    <a:pt x="80" y="10"/>
                    <a:pt x="80" y="10"/>
                    <a:pt x="81" y="9"/>
                  </a:cubicBezTo>
                  <a:cubicBezTo>
                    <a:pt x="85" y="6"/>
                    <a:pt x="86" y="5"/>
                    <a:pt x="86" y="4"/>
                  </a:cubicBezTo>
                  <a:cubicBezTo>
                    <a:pt x="87" y="3"/>
                    <a:pt x="87" y="2"/>
                    <a:pt x="89" y="3"/>
                  </a:cubicBezTo>
                  <a:cubicBezTo>
                    <a:pt x="90" y="3"/>
                    <a:pt x="90" y="5"/>
                    <a:pt x="90" y="5"/>
                  </a:cubicBezTo>
                  <a:cubicBezTo>
                    <a:pt x="88" y="7"/>
                    <a:pt x="86" y="8"/>
                    <a:pt x="84" y="9"/>
                  </a:cubicBezTo>
                  <a:cubicBezTo>
                    <a:pt x="84" y="9"/>
                    <a:pt x="84" y="9"/>
                    <a:pt x="84" y="9"/>
                  </a:cubicBezTo>
                  <a:close/>
                  <a:moveTo>
                    <a:pt x="99" y="32"/>
                  </a:moveTo>
                  <a:cubicBezTo>
                    <a:pt x="99" y="32"/>
                    <a:pt x="98" y="32"/>
                    <a:pt x="98" y="31"/>
                  </a:cubicBezTo>
                  <a:cubicBezTo>
                    <a:pt x="98" y="28"/>
                    <a:pt x="97" y="25"/>
                    <a:pt x="97" y="22"/>
                  </a:cubicBezTo>
                  <a:cubicBezTo>
                    <a:pt x="96" y="22"/>
                    <a:pt x="95" y="23"/>
                    <a:pt x="94" y="24"/>
                  </a:cubicBezTo>
                  <a:cubicBezTo>
                    <a:pt x="93" y="24"/>
                    <a:pt x="92" y="24"/>
                    <a:pt x="92" y="23"/>
                  </a:cubicBezTo>
                  <a:cubicBezTo>
                    <a:pt x="92" y="23"/>
                    <a:pt x="92" y="22"/>
                    <a:pt x="92" y="22"/>
                  </a:cubicBezTo>
                  <a:cubicBezTo>
                    <a:pt x="92" y="20"/>
                    <a:pt x="93" y="16"/>
                    <a:pt x="91" y="16"/>
                  </a:cubicBezTo>
                  <a:cubicBezTo>
                    <a:pt x="90" y="15"/>
                    <a:pt x="90" y="15"/>
                    <a:pt x="90" y="14"/>
                  </a:cubicBezTo>
                  <a:cubicBezTo>
                    <a:pt x="92" y="14"/>
                    <a:pt x="91" y="11"/>
                    <a:pt x="91" y="10"/>
                  </a:cubicBezTo>
                  <a:cubicBezTo>
                    <a:pt x="89" y="9"/>
                    <a:pt x="87" y="8"/>
                    <a:pt x="89" y="7"/>
                  </a:cubicBezTo>
                  <a:cubicBezTo>
                    <a:pt x="91" y="7"/>
                    <a:pt x="93" y="7"/>
                    <a:pt x="94" y="9"/>
                  </a:cubicBezTo>
                  <a:cubicBezTo>
                    <a:pt x="94" y="10"/>
                    <a:pt x="92" y="12"/>
                    <a:pt x="92" y="13"/>
                  </a:cubicBezTo>
                  <a:cubicBezTo>
                    <a:pt x="94" y="13"/>
                    <a:pt x="95" y="14"/>
                    <a:pt x="95" y="16"/>
                  </a:cubicBezTo>
                  <a:cubicBezTo>
                    <a:pt x="93" y="17"/>
                    <a:pt x="93" y="18"/>
                    <a:pt x="94" y="20"/>
                  </a:cubicBezTo>
                  <a:cubicBezTo>
                    <a:pt x="95" y="19"/>
                    <a:pt x="95" y="18"/>
                    <a:pt x="96" y="17"/>
                  </a:cubicBezTo>
                  <a:cubicBezTo>
                    <a:pt x="96" y="11"/>
                    <a:pt x="93" y="7"/>
                    <a:pt x="93" y="2"/>
                  </a:cubicBezTo>
                  <a:cubicBezTo>
                    <a:pt x="94" y="0"/>
                    <a:pt x="96" y="0"/>
                    <a:pt x="97" y="2"/>
                  </a:cubicBezTo>
                  <a:cubicBezTo>
                    <a:pt x="97" y="5"/>
                    <a:pt x="97" y="11"/>
                    <a:pt x="99" y="14"/>
                  </a:cubicBezTo>
                  <a:cubicBezTo>
                    <a:pt x="99" y="13"/>
                    <a:pt x="100" y="12"/>
                    <a:pt x="100" y="11"/>
                  </a:cubicBezTo>
                  <a:cubicBezTo>
                    <a:pt x="101" y="11"/>
                    <a:pt x="102" y="12"/>
                    <a:pt x="103" y="14"/>
                  </a:cubicBezTo>
                  <a:cubicBezTo>
                    <a:pt x="101" y="15"/>
                    <a:pt x="100" y="16"/>
                    <a:pt x="99" y="18"/>
                  </a:cubicBezTo>
                  <a:cubicBezTo>
                    <a:pt x="100" y="23"/>
                    <a:pt x="100" y="26"/>
                    <a:pt x="101" y="29"/>
                  </a:cubicBezTo>
                  <a:cubicBezTo>
                    <a:pt x="100" y="30"/>
                    <a:pt x="100" y="32"/>
                    <a:pt x="99" y="32"/>
                  </a:cubicBezTo>
                  <a:close/>
                  <a:moveTo>
                    <a:pt x="58" y="41"/>
                  </a:moveTo>
                  <a:cubicBezTo>
                    <a:pt x="58" y="42"/>
                    <a:pt x="57" y="41"/>
                    <a:pt x="57" y="41"/>
                  </a:cubicBezTo>
                  <a:cubicBezTo>
                    <a:pt x="52" y="36"/>
                    <a:pt x="53" y="29"/>
                    <a:pt x="50" y="25"/>
                  </a:cubicBezTo>
                  <a:cubicBezTo>
                    <a:pt x="48" y="26"/>
                    <a:pt x="48" y="30"/>
                    <a:pt x="47" y="31"/>
                  </a:cubicBezTo>
                  <a:cubicBezTo>
                    <a:pt x="44" y="33"/>
                    <a:pt x="43" y="28"/>
                    <a:pt x="43" y="26"/>
                  </a:cubicBezTo>
                  <a:cubicBezTo>
                    <a:pt x="43" y="25"/>
                    <a:pt x="43" y="24"/>
                    <a:pt x="43" y="23"/>
                  </a:cubicBezTo>
                  <a:cubicBezTo>
                    <a:pt x="44" y="23"/>
                    <a:pt x="45" y="25"/>
                    <a:pt x="46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50" y="21"/>
                    <a:pt x="47" y="18"/>
                    <a:pt x="44" y="15"/>
                  </a:cubicBezTo>
                  <a:cubicBezTo>
                    <a:pt x="44" y="14"/>
                    <a:pt x="44" y="13"/>
                    <a:pt x="45" y="12"/>
                  </a:cubicBezTo>
                  <a:cubicBezTo>
                    <a:pt x="45" y="12"/>
                    <a:pt x="47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9" y="14"/>
                    <a:pt x="50" y="16"/>
                    <a:pt x="50" y="17"/>
                  </a:cubicBezTo>
                  <a:cubicBezTo>
                    <a:pt x="50" y="17"/>
                    <a:pt x="51" y="17"/>
                    <a:pt x="51" y="17"/>
                  </a:cubicBezTo>
                  <a:cubicBezTo>
                    <a:pt x="52" y="16"/>
                    <a:pt x="53" y="14"/>
                    <a:pt x="54" y="12"/>
                  </a:cubicBezTo>
                  <a:cubicBezTo>
                    <a:pt x="55" y="12"/>
                    <a:pt x="57" y="10"/>
                    <a:pt x="58" y="13"/>
                  </a:cubicBezTo>
                  <a:cubicBezTo>
                    <a:pt x="58" y="15"/>
                    <a:pt x="53" y="19"/>
                    <a:pt x="57" y="20"/>
                  </a:cubicBezTo>
                  <a:cubicBezTo>
                    <a:pt x="57" y="20"/>
                    <a:pt x="57" y="21"/>
                    <a:pt x="57" y="21"/>
                  </a:cubicBezTo>
                  <a:cubicBezTo>
                    <a:pt x="57" y="23"/>
                    <a:pt x="55" y="25"/>
                    <a:pt x="53" y="26"/>
                  </a:cubicBezTo>
                  <a:cubicBezTo>
                    <a:pt x="54" y="30"/>
                    <a:pt x="57" y="34"/>
                    <a:pt x="58" y="37"/>
                  </a:cubicBezTo>
                  <a:cubicBezTo>
                    <a:pt x="59" y="39"/>
                    <a:pt x="59" y="40"/>
                    <a:pt x="58" y="41"/>
                  </a:cubicBezTo>
                  <a:close/>
                  <a:moveTo>
                    <a:pt x="53" y="23"/>
                  </a:moveTo>
                  <a:cubicBezTo>
                    <a:pt x="52" y="23"/>
                    <a:pt x="51" y="21"/>
                    <a:pt x="51" y="21"/>
                  </a:cubicBezTo>
                  <a:cubicBezTo>
                    <a:pt x="51" y="20"/>
                    <a:pt x="52" y="18"/>
                    <a:pt x="53" y="18"/>
                  </a:cubicBezTo>
                  <a:cubicBezTo>
                    <a:pt x="54" y="20"/>
                    <a:pt x="54" y="21"/>
                    <a:pt x="53" y="23"/>
                  </a:cubicBezTo>
                  <a:close/>
                  <a:moveTo>
                    <a:pt x="17" y="45"/>
                  </a:moveTo>
                  <a:lnTo>
                    <a:pt x="17" y="45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8" y="44"/>
                  </a:lnTo>
                  <a:lnTo>
                    <a:pt x="17" y="44"/>
                  </a:lnTo>
                  <a:lnTo>
                    <a:pt x="17" y="45"/>
                  </a:lnTo>
                  <a:close/>
                  <a:moveTo>
                    <a:pt x="16" y="42"/>
                  </a:moveTo>
                  <a:lnTo>
                    <a:pt x="18" y="39"/>
                  </a:lnTo>
                  <a:lnTo>
                    <a:pt x="19" y="39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6" y="43"/>
                  </a:lnTo>
                  <a:lnTo>
                    <a:pt x="16" y="42"/>
                  </a:lnTo>
                  <a:close/>
                  <a:moveTo>
                    <a:pt x="13" y="38"/>
                  </a:moveTo>
                  <a:lnTo>
                    <a:pt x="15" y="41"/>
                  </a:lnTo>
                  <a:lnTo>
                    <a:pt x="15" y="40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5" y="39"/>
                  </a:lnTo>
                  <a:lnTo>
                    <a:pt x="15" y="38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3" y="38"/>
                  </a:lnTo>
                  <a:close/>
                  <a:moveTo>
                    <a:pt x="11" y="29"/>
                  </a:moveTo>
                  <a:lnTo>
                    <a:pt x="11" y="29"/>
                  </a:lnTo>
                  <a:lnTo>
                    <a:pt x="11" y="28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9"/>
                  </a:lnTo>
                  <a:close/>
                  <a:moveTo>
                    <a:pt x="15" y="48"/>
                  </a:moveTo>
                  <a:lnTo>
                    <a:pt x="16" y="49"/>
                  </a:lnTo>
                  <a:lnTo>
                    <a:pt x="13" y="53"/>
                  </a:lnTo>
                  <a:lnTo>
                    <a:pt x="12" y="53"/>
                  </a:lnTo>
                  <a:lnTo>
                    <a:pt x="15" y="48"/>
                  </a:lnTo>
                  <a:close/>
                </a:path>
              </a:pathLst>
            </a:custGeom>
            <a:solidFill>
              <a:srgbClr val="EB3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5"/>
            <p:cNvSpPr>
              <a:spLocks noEditPoints="1"/>
            </p:cNvSpPr>
            <p:nvPr/>
          </p:nvSpPr>
          <p:spPr bwMode="auto">
            <a:xfrm>
              <a:off x="1328773" y="1940255"/>
              <a:ext cx="1446071" cy="812812"/>
            </a:xfrm>
            <a:custGeom>
              <a:avLst/>
              <a:gdLst>
                <a:gd name="T0" fmla="*/ 652150619 w 336"/>
                <a:gd name="T1" fmla="*/ 31973362 h 189"/>
                <a:gd name="T2" fmla="*/ 617869253 w 336"/>
                <a:gd name="T3" fmla="*/ 262875812 h 189"/>
                <a:gd name="T4" fmla="*/ 630719466 w 336"/>
                <a:gd name="T5" fmla="*/ 309756026 h 189"/>
                <a:gd name="T6" fmla="*/ 613296601 w 336"/>
                <a:gd name="T7" fmla="*/ 322542772 h 189"/>
                <a:gd name="T8" fmla="*/ 585421740 w 336"/>
                <a:gd name="T9" fmla="*/ 341700504 h 189"/>
                <a:gd name="T10" fmla="*/ 688872053 w 336"/>
                <a:gd name="T11" fmla="*/ 173122804 h 189"/>
                <a:gd name="T12" fmla="*/ 716779539 w 336"/>
                <a:gd name="T13" fmla="*/ 181625599 h 189"/>
                <a:gd name="T14" fmla="*/ 660731030 w 336"/>
                <a:gd name="T15" fmla="*/ 185905436 h 189"/>
                <a:gd name="T16" fmla="*/ 710335759 w 336"/>
                <a:gd name="T17" fmla="*/ 209347568 h 189"/>
                <a:gd name="T18" fmla="*/ 662901394 w 336"/>
                <a:gd name="T19" fmla="*/ 217850427 h 189"/>
                <a:gd name="T20" fmla="*/ 691041831 w 336"/>
                <a:gd name="T21" fmla="*/ 251951548 h 189"/>
                <a:gd name="T22" fmla="*/ 643573814 w 336"/>
                <a:gd name="T23" fmla="*/ 234917523 h 189"/>
                <a:gd name="T24" fmla="*/ 641437102 w 336"/>
                <a:gd name="T25" fmla="*/ 230633058 h 189"/>
                <a:gd name="T26" fmla="*/ 667174737 w 336"/>
                <a:gd name="T27" fmla="*/ 151808430 h 189"/>
                <a:gd name="T28" fmla="*/ 723190107 w 336"/>
                <a:gd name="T29" fmla="*/ 156055708 h 189"/>
                <a:gd name="T30" fmla="*/ 652150619 w 336"/>
                <a:gd name="T31" fmla="*/ 68434510 h 189"/>
                <a:gd name="T32" fmla="*/ 658594326 w 336"/>
                <a:gd name="T33" fmla="*/ 104659338 h 189"/>
                <a:gd name="T34" fmla="*/ 622143174 w 336"/>
                <a:gd name="T35" fmla="*/ 27693598 h 189"/>
                <a:gd name="T36" fmla="*/ 622143174 w 336"/>
                <a:gd name="T37" fmla="*/ 42599865 h 189"/>
                <a:gd name="T38" fmla="*/ 88196777 w 336"/>
                <a:gd name="T39" fmla="*/ 72714860 h 189"/>
                <a:gd name="T40" fmla="*/ 51741433 w 336"/>
                <a:gd name="T41" fmla="*/ 29816720 h 189"/>
                <a:gd name="T42" fmla="*/ 90333994 w 336"/>
                <a:gd name="T43" fmla="*/ 49007973 h 189"/>
                <a:gd name="T44" fmla="*/ 88196777 w 336"/>
                <a:gd name="T45" fmla="*/ 74842618 h 189"/>
                <a:gd name="T46" fmla="*/ 27874861 w 336"/>
                <a:gd name="T47" fmla="*/ 81217205 h 189"/>
                <a:gd name="T48" fmla="*/ 32181415 w 336"/>
                <a:gd name="T49" fmla="*/ 96156992 h 189"/>
                <a:gd name="T50" fmla="*/ 64595781 w 336"/>
                <a:gd name="T51" fmla="*/ 111067446 h 189"/>
                <a:gd name="T52" fmla="*/ 34318632 w 336"/>
                <a:gd name="T53" fmla="*/ 140884166 h 189"/>
                <a:gd name="T54" fmla="*/ 2136704 w 336"/>
                <a:gd name="T55" fmla="*/ 145168567 h 189"/>
                <a:gd name="T56" fmla="*/ 58152066 w 336"/>
                <a:gd name="T57" fmla="*/ 138756344 h 189"/>
                <a:gd name="T58" fmla="*/ 71035875 w 336"/>
                <a:gd name="T59" fmla="*/ 209347568 h 189"/>
                <a:gd name="T60" fmla="*/ 60322430 w 336"/>
                <a:gd name="T61" fmla="*/ 179497841 h 189"/>
                <a:gd name="T62" fmla="*/ 56015362 w 336"/>
                <a:gd name="T63" fmla="*/ 241292560 h 189"/>
                <a:gd name="T64" fmla="*/ 107491219 w 336"/>
                <a:gd name="T65" fmla="*/ 260748054 h 189"/>
                <a:gd name="T66" fmla="*/ 88196777 w 336"/>
                <a:gd name="T67" fmla="*/ 249823790 h 189"/>
                <a:gd name="T68" fmla="*/ 131357791 w 336"/>
                <a:gd name="T69" fmla="*/ 277782142 h 189"/>
                <a:gd name="T70" fmla="*/ 109894021 w 336"/>
                <a:gd name="T71" fmla="*/ 260748054 h 189"/>
                <a:gd name="T72" fmla="*/ 135631720 w 336"/>
                <a:gd name="T73" fmla="*/ 294816167 h 189"/>
                <a:gd name="T74" fmla="*/ 150652233 w 336"/>
                <a:gd name="T75" fmla="*/ 305475676 h 189"/>
                <a:gd name="T76" fmla="*/ 320602071 w 336"/>
                <a:gd name="T77" fmla="*/ 371815500 h 189"/>
                <a:gd name="T78" fmla="*/ 355153663 w 336"/>
                <a:gd name="T79" fmla="*/ 395224625 h 189"/>
                <a:gd name="T80" fmla="*/ 363729955 w 336"/>
                <a:gd name="T81" fmla="*/ 345951898 h 189"/>
                <a:gd name="T82" fmla="*/ 202360591 w 336"/>
                <a:gd name="T83" fmla="*/ 318258372 h 189"/>
                <a:gd name="T84" fmla="*/ 204530377 w 336"/>
                <a:gd name="T85" fmla="*/ 320382007 h 189"/>
                <a:gd name="T86" fmla="*/ 204530377 w 336"/>
                <a:gd name="T87" fmla="*/ 373939135 h 189"/>
                <a:gd name="T88" fmla="*/ 234542006 w 336"/>
                <a:gd name="T89" fmla="*/ 328917873 h 189"/>
                <a:gd name="T90" fmla="*/ 286283439 w 336"/>
                <a:gd name="T91" fmla="*/ 373939135 h 189"/>
                <a:gd name="T92" fmla="*/ 169950352 w 336"/>
                <a:gd name="T93" fmla="*/ 331041508 h 189"/>
                <a:gd name="T94" fmla="*/ 167813135 w 336"/>
                <a:gd name="T95" fmla="*/ 365407392 h 189"/>
                <a:gd name="T96" fmla="*/ 232405302 w 336"/>
                <a:gd name="T97" fmla="*/ 384598131 h 189"/>
                <a:gd name="T98" fmla="*/ 232405302 w 336"/>
                <a:gd name="T99" fmla="*/ 382441480 h 189"/>
                <a:gd name="T100" fmla="*/ 260545740 w 336"/>
                <a:gd name="T101" fmla="*/ 337449103 h 189"/>
                <a:gd name="T102" fmla="*/ 439072383 w 336"/>
                <a:gd name="T103" fmla="*/ 333164638 h 189"/>
                <a:gd name="T104" fmla="*/ 432632804 w 336"/>
                <a:gd name="T105" fmla="*/ 388849588 h 189"/>
                <a:gd name="T106" fmla="*/ 383061149 w 336"/>
                <a:gd name="T107" fmla="*/ 350232248 h 189"/>
                <a:gd name="T108" fmla="*/ 402621239 w 336"/>
                <a:gd name="T109" fmla="*/ 395224625 h 189"/>
                <a:gd name="T110" fmla="*/ 469083948 w 336"/>
                <a:gd name="T111" fmla="*/ 365407392 h 189"/>
                <a:gd name="T112" fmla="*/ 458370439 w 336"/>
                <a:gd name="T113" fmla="*/ 382441480 h 189"/>
                <a:gd name="T114" fmla="*/ 484374750 w 336"/>
                <a:gd name="T115" fmla="*/ 324666408 h 189"/>
                <a:gd name="T116" fmla="*/ 473657114 w 336"/>
                <a:gd name="T117" fmla="*/ 333164638 h 189"/>
                <a:gd name="T118" fmla="*/ 522962606 w 336"/>
                <a:gd name="T119" fmla="*/ 371815500 h 189"/>
                <a:gd name="T120" fmla="*/ 544663528 w 336"/>
                <a:gd name="T121" fmla="*/ 333164638 h 189"/>
                <a:gd name="T122" fmla="*/ 522962606 w 336"/>
                <a:gd name="T123" fmla="*/ 314006906 h 18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36" h="189">
                  <a:moveTo>
                    <a:pt x="293" y="24"/>
                  </a:moveTo>
                  <a:lnTo>
                    <a:pt x="299" y="19"/>
                  </a:lnTo>
                  <a:lnTo>
                    <a:pt x="300" y="19"/>
                  </a:lnTo>
                  <a:cubicBezTo>
                    <a:pt x="298" y="20"/>
                    <a:pt x="297" y="22"/>
                    <a:pt x="297" y="23"/>
                  </a:cubicBezTo>
                  <a:cubicBezTo>
                    <a:pt x="296" y="24"/>
                    <a:pt x="296" y="26"/>
                    <a:pt x="297" y="27"/>
                  </a:cubicBezTo>
                  <a:cubicBezTo>
                    <a:pt x="298" y="28"/>
                    <a:pt x="299" y="28"/>
                    <a:pt x="302" y="27"/>
                  </a:cubicBezTo>
                  <a:cubicBezTo>
                    <a:pt x="304" y="27"/>
                    <a:pt x="307" y="25"/>
                    <a:pt x="309" y="23"/>
                  </a:cubicBezTo>
                  <a:cubicBezTo>
                    <a:pt x="311" y="22"/>
                    <a:pt x="313" y="20"/>
                    <a:pt x="314" y="19"/>
                  </a:cubicBezTo>
                  <a:cubicBezTo>
                    <a:pt x="316" y="17"/>
                    <a:pt x="316" y="16"/>
                    <a:pt x="317" y="14"/>
                  </a:cubicBezTo>
                  <a:cubicBezTo>
                    <a:pt x="317" y="13"/>
                    <a:pt x="317" y="12"/>
                    <a:pt x="317" y="12"/>
                  </a:cubicBezTo>
                  <a:cubicBezTo>
                    <a:pt x="316" y="11"/>
                    <a:pt x="316" y="11"/>
                    <a:pt x="315" y="11"/>
                  </a:cubicBezTo>
                  <a:cubicBezTo>
                    <a:pt x="315" y="11"/>
                    <a:pt x="314" y="10"/>
                    <a:pt x="314" y="10"/>
                  </a:cubicBezTo>
                  <a:lnTo>
                    <a:pt x="308" y="15"/>
                  </a:lnTo>
                  <a:cubicBezTo>
                    <a:pt x="307" y="16"/>
                    <a:pt x="306" y="16"/>
                    <a:pt x="306" y="17"/>
                  </a:cubicBezTo>
                  <a:cubicBezTo>
                    <a:pt x="305" y="17"/>
                    <a:pt x="305" y="17"/>
                    <a:pt x="305" y="18"/>
                  </a:cubicBezTo>
                  <a:cubicBezTo>
                    <a:pt x="305" y="18"/>
                    <a:pt x="305" y="18"/>
                    <a:pt x="306" y="19"/>
                  </a:cubicBezTo>
                  <a:lnTo>
                    <a:pt x="305" y="19"/>
                  </a:lnTo>
                  <a:lnTo>
                    <a:pt x="302" y="15"/>
                  </a:lnTo>
                  <a:lnTo>
                    <a:pt x="303" y="15"/>
                  </a:lnTo>
                  <a:cubicBezTo>
                    <a:pt x="303" y="15"/>
                    <a:pt x="304" y="15"/>
                    <a:pt x="304" y="15"/>
                  </a:cubicBezTo>
                  <a:cubicBezTo>
                    <a:pt x="305" y="15"/>
                    <a:pt x="305" y="14"/>
                    <a:pt x="307" y="13"/>
                  </a:cubicBezTo>
                  <a:lnTo>
                    <a:pt x="313" y="9"/>
                  </a:lnTo>
                  <a:cubicBezTo>
                    <a:pt x="314" y="9"/>
                    <a:pt x="315" y="9"/>
                    <a:pt x="316" y="9"/>
                  </a:cubicBezTo>
                  <a:cubicBezTo>
                    <a:pt x="316" y="10"/>
                    <a:pt x="317" y="10"/>
                    <a:pt x="318" y="11"/>
                  </a:cubicBezTo>
                  <a:cubicBezTo>
                    <a:pt x="319" y="13"/>
                    <a:pt x="319" y="15"/>
                    <a:pt x="317" y="18"/>
                  </a:cubicBezTo>
                  <a:cubicBezTo>
                    <a:pt x="316" y="21"/>
                    <a:pt x="314" y="23"/>
                    <a:pt x="311" y="25"/>
                  </a:cubicBezTo>
                  <a:cubicBezTo>
                    <a:pt x="309" y="26"/>
                    <a:pt x="307" y="27"/>
                    <a:pt x="305" y="28"/>
                  </a:cubicBezTo>
                  <a:cubicBezTo>
                    <a:pt x="303" y="29"/>
                    <a:pt x="301" y="29"/>
                    <a:pt x="299" y="29"/>
                  </a:cubicBezTo>
                  <a:cubicBezTo>
                    <a:pt x="298" y="29"/>
                    <a:pt x="296" y="29"/>
                    <a:pt x="296" y="28"/>
                  </a:cubicBezTo>
                  <a:cubicBezTo>
                    <a:pt x="295" y="27"/>
                    <a:pt x="295" y="27"/>
                    <a:pt x="295" y="26"/>
                  </a:cubicBezTo>
                  <a:cubicBezTo>
                    <a:pt x="295" y="26"/>
                    <a:pt x="295" y="25"/>
                    <a:pt x="295" y="24"/>
                  </a:cubicBezTo>
                  <a:cubicBezTo>
                    <a:pt x="295" y="24"/>
                    <a:pt x="295" y="24"/>
                    <a:pt x="295" y="24"/>
                  </a:cubicBezTo>
                  <a:cubicBezTo>
                    <a:pt x="295" y="23"/>
                    <a:pt x="295" y="23"/>
                    <a:pt x="294" y="24"/>
                  </a:cubicBezTo>
                  <a:cubicBezTo>
                    <a:pt x="294" y="24"/>
                    <a:pt x="294" y="24"/>
                    <a:pt x="293" y="24"/>
                  </a:cubicBezTo>
                  <a:close/>
                  <a:moveTo>
                    <a:pt x="295" y="142"/>
                  </a:moveTo>
                  <a:cubicBezTo>
                    <a:pt x="295" y="141"/>
                    <a:pt x="296" y="141"/>
                    <a:pt x="296" y="141"/>
                  </a:cubicBezTo>
                  <a:cubicBezTo>
                    <a:pt x="298" y="140"/>
                    <a:pt x="298" y="139"/>
                    <a:pt x="297" y="136"/>
                  </a:cubicBezTo>
                  <a:cubicBezTo>
                    <a:pt x="297" y="134"/>
                    <a:pt x="296" y="132"/>
                    <a:pt x="293" y="129"/>
                  </a:cubicBezTo>
                  <a:cubicBezTo>
                    <a:pt x="291" y="126"/>
                    <a:pt x="289" y="124"/>
                    <a:pt x="287" y="123"/>
                  </a:cubicBezTo>
                  <a:cubicBezTo>
                    <a:pt x="285" y="122"/>
                    <a:pt x="284" y="122"/>
                    <a:pt x="283" y="123"/>
                  </a:cubicBezTo>
                  <a:cubicBezTo>
                    <a:pt x="282" y="123"/>
                    <a:pt x="282" y="124"/>
                    <a:pt x="281" y="125"/>
                  </a:cubicBezTo>
                  <a:lnTo>
                    <a:pt x="295" y="142"/>
                  </a:lnTo>
                  <a:close/>
                  <a:moveTo>
                    <a:pt x="293" y="145"/>
                  </a:moveTo>
                  <a:lnTo>
                    <a:pt x="292" y="145"/>
                  </a:lnTo>
                  <a:lnTo>
                    <a:pt x="293" y="144"/>
                  </a:lnTo>
                  <a:cubicBezTo>
                    <a:pt x="293" y="144"/>
                    <a:pt x="293" y="144"/>
                    <a:pt x="293" y="143"/>
                  </a:cubicBezTo>
                  <a:cubicBezTo>
                    <a:pt x="293" y="143"/>
                    <a:pt x="292" y="142"/>
                    <a:pt x="292" y="141"/>
                  </a:cubicBezTo>
                  <a:lnTo>
                    <a:pt x="282" y="128"/>
                  </a:lnTo>
                  <a:cubicBezTo>
                    <a:pt x="281" y="126"/>
                    <a:pt x="280" y="126"/>
                    <a:pt x="280" y="126"/>
                  </a:cubicBezTo>
                  <a:cubicBezTo>
                    <a:pt x="279" y="125"/>
                    <a:pt x="279" y="125"/>
                    <a:pt x="278" y="126"/>
                  </a:cubicBezTo>
                  <a:lnTo>
                    <a:pt x="277" y="125"/>
                  </a:lnTo>
                  <a:lnTo>
                    <a:pt x="282" y="122"/>
                  </a:lnTo>
                  <a:cubicBezTo>
                    <a:pt x="283" y="121"/>
                    <a:pt x="284" y="120"/>
                    <a:pt x="286" y="121"/>
                  </a:cubicBezTo>
                  <a:cubicBezTo>
                    <a:pt x="287" y="121"/>
                    <a:pt x="288" y="121"/>
                    <a:pt x="290" y="123"/>
                  </a:cubicBezTo>
                  <a:cubicBezTo>
                    <a:pt x="292" y="124"/>
                    <a:pt x="293" y="125"/>
                    <a:pt x="295" y="128"/>
                  </a:cubicBezTo>
                  <a:cubicBezTo>
                    <a:pt x="297" y="130"/>
                    <a:pt x="299" y="133"/>
                    <a:pt x="299" y="135"/>
                  </a:cubicBezTo>
                  <a:cubicBezTo>
                    <a:pt x="300" y="138"/>
                    <a:pt x="299" y="140"/>
                    <a:pt x="297" y="142"/>
                  </a:cubicBezTo>
                  <a:lnTo>
                    <a:pt x="293" y="145"/>
                  </a:lnTo>
                  <a:close/>
                  <a:moveTo>
                    <a:pt x="266" y="134"/>
                  </a:moveTo>
                  <a:lnTo>
                    <a:pt x="268" y="132"/>
                  </a:lnTo>
                  <a:lnTo>
                    <a:pt x="286" y="143"/>
                  </a:lnTo>
                  <a:lnTo>
                    <a:pt x="277" y="131"/>
                  </a:lnTo>
                  <a:cubicBezTo>
                    <a:pt x="276" y="130"/>
                    <a:pt x="276" y="129"/>
                    <a:pt x="275" y="129"/>
                  </a:cubicBezTo>
                  <a:cubicBezTo>
                    <a:pt x="275" y="129"/>
                    <a:pt x="274" y="129"/>
                    <a:pt x="274" y="129"/>
                  </a:cubicBezTo>
                  <a:lnTo>
                    <a:pt x="273" y="129"/>
                  </a:lnTo>
                  <a:lnTo>
                    <a:pt x="277" y="126"/>
                  </a:lnTo>
                  <a:lnTo>
                    <a:pt x="277" y="127"/>
                  </a:lnTo>
                  <a:cubicBezTo>
                    <a:pt x="276" y="127"/>
                    <a:pt x="276" y="128"/>
                    <a:pt x="276" y="128"/>
                  </a:cubicBezTo>
                  <a:cubicBezTo>
                    <a:pt x="277" y="129"/>
                    <a:pt x="277" y="129"/>
                    <a:pt x="278" y="130"/>
                  </a:cubicBezTo>
                  <a:lnTo>
                    <a:pt x="291" y="147"/>
                  </a:lnTo>
                  <a:lnTo>
                    <a:pt x="290" y="148"/>
                  </a:lnTo>
                  <a:lnTo>
                    <a:pt x="272" y="136"/>
                  </a:lnTo>
                  <a:lnTo>
                    <a:pt x="281" y="149"/>
                  </a:lnTo>
                  <a:cubicBezTo>
                    <a:pt x="282" y="150"/>
                    <a:pt x="283" y="151"/>
                    <a:pt x="283" y="151"/>
                  </a:cubicBezTo>
                  <a:cubicBezTo>
                    <a:pt x="284" y="151"/>
                    <a:pt x="284" y="151"/>
                    <a:pt x="284" y="151"/>
                  </a:cubicBezTo>
                  <a:lnTo>
                    <a:pt x="285" y="151"/>
                  </a:lnTo>
                  <a:lnTo>
                    <a:pt x="282" y="154"/>
                  </a:lnTo>
                  <a:lnTo>
                    <a:pt x="281" y="153"/>
                  </a:lnTo>
                  <a:lnTo>
                    <a:pt x="282" y="153"/>
                  </a:lnTo>
                  <a:cubicBezTo>
                    <a:pt x="282" y="153"/>
                    <a:pt x="282" y="152"/>
                    <a:pt x="282" y="152"/>
                  </a:cubicBezTo>
                  <a:cubicBezTo>
                    <a:pt x="282" y="151"/>
                    <a:pt x="281" y="150"/>
                    <a:pt x="280" y="149"/>
                  </a:cubicBezTo>
                  <a:lnTo>
                    <a:pt x="270" y="135"/>
                  </a:lnTo>
                  <a:cubicBezTo>
                    <a:pt x="269" y="135"/>
                    <a:pt x="268" y="135"/>
                    <a:pt x="268" y="134"/>
                  </a:cubicBezTo>
                  <a:cubicBezTo>
                    <a:pt x="268" y="134"/>
                    <a:pt x="267" y="134"/>
                    <a:pt x="267" y="134"/>
                  </a:cubicBezTo>
                  <a:cubicBezTo>
                    <a:pt x="267" y="134"/>
                    <a:pt x="267" y="135"/>
                    <a:pt x="266" y="135"/>
                  </a:cubicBezTo>
                  <a:lnTo>
                    <a:pt x="266" y="134"/>
                  </a:lnTo>
                  <a:close/>
                  <a:moveTo>
                    <a:pt x="271" y="150"/>
                  </a:moveTo>
                  <a:lnTo>
                    <a:pt x="263" y="143"/>
                  </a:lnTo>
                  <a:lnTo>
                    <a:pt x="267" y="152"/>
                  </a:lnTo>
                  <a:lnTo>
                    <a:pt x="271" y="150"/>
                  </a:lnTo>
                  <a:close/>
                  <a:moveTo>
                    <a:pt x="272" y="151"/>
                  </a:moveTo>
                  <a:lnTo>
                    <a:pt x="268" y="154"/>
                  </a:lnTo>
                  <a:lnTo>
                    <a:pt x="270" y="157"/>
                  </a:lnTo>
                  <a:cubicBezTo>
                    <a:pt x="270" y="158"/>
                    <a:pt x="270" y="159"/>
                    <a:pt x="271" y="159"/>
                  </a:cubicBezTo>
                  <a:cubicBezTo>
                    <a:pt x="271" y="160"/>
                    <a:pt x="271" y="160"/>
                    <a:pt x="272" y="160"/>
                  </a:cubicBezTo>
                  <a:cubicBezTo>
                    <a:pt x="272" y="160"/>
                    <a:pt x="272" y="160"/>
                    <a:pt x="273" y="160"/>
                  </a:cubicBezTo>
                  <a:lnTo>
                    <a:pt x="270" y="163"/>
                  </a:lnTo>
                  <a:lnTo>
                    <a:pt x="270" y="162"/>
                  </a:lnTo>
                  <a:cubicBezTo>
                    <a:pt x="270" y="162"/>
                    <a:pt x="270" y="161"/>
                    <a:pt x="270" y="161"/>
                  </a:cubicBezTo>
                  <a:cubicBezTo>
                    <a:pt x="270" y="160"/>
                    <a:pt x="270" y="159"/>
                    <a:pt x="269" y="157"/>
                  </a:cubicBezTo>
                  <a:lnTo>
                    <a:pt x="260" y="138"/>
                  </a:lnTo>
                  <a:lnTo>
                    <a:pt x="276" y="152"/>
                  </a:lnTo>
                  <a:cubicBezTo>
                    <a:pt x="277" y="153"/>
                    <a:pt x="278" y="154"/>
                    <a:pt x="279" y="154"/>
                  </a:cubicBezTo>
                  <a:cubicBezTo>
                    <a:pt x="279" y="154"/>
                    <a:pt x="280" y="154"/>
                    <a:pt x="280" y="154"/>
                  </a:cubicBezTo>
                  <a:lnTo>
                    <a:pt x="281" y="155"/>
                  </a:lnTo>
                  <a:lnTo>
                    <a:pt x="277" y="158"/>
                  </a:lnTo>
                  <a:lnTo>
                    <a:pt x="276" y="157"/>
                  </a:lnTo>
                  <a:cubicBezTo>
                    <a:pt x="277" y="157"/>
                    <a:pt x="277" y="156"/>
                    <a:pt x="277" y="156"/>
                  </a:cubicBezTo>
                  <a:cubicBezTo>
                    <a:pt x="277" y="156"/>
                    <a:pt x="277" y="155"/>
                    <a:pt x="276" y="155"/>
                  </a:cubicBezTo>
                  <a:cubicBezTo>
                    <a:pt x="276" y="155"/>
                    <a:pt x="276" y="154"/>
                    <a:pt x="275" y="153"/>
                  </a:cubicBezTo>
                  <a:lnTo>
                    <a:pt x="272" y="151"/>
                  </a:lnTo>
                  <a:close/>
                  <a:moveTo>
                    <a:pt x="319" y="86"/>
                  </a:moveTo>
                  <a:lnTo>
                    <a:pt x="320" y="81"/>
                  </a:lnTo>
                  <a:lnTo>
                    <a:pt x="313" y="79"/>
                  </a:lnTo>
                  <a:cubicBezTo>
                    <a:pt x="311" y="79"/>
                    <a:pt x="311" y="79"/>
                    <a:pt x="310" y="79"/>
                  </a:cubicBezTo>
                  <a:cubicBezTo>
                    <a:pt x="310" y="79"/>
                    <a:pt x="310" y="79"/>
                    <a:pt x="309" y="79"/>
                  </a:cubicBezTo>
                  <a:cubicBezTo>
                    <a:pt x="309" y="79"/>
                    <a:pt x="309" y="80"/>
                    <a:pt x="309" y="80"/>
                  </a:cubicBezTo>
                  <a:lnTo>
                    <a:pt x="308" y="80"/>
                  </a:lnTo>
                  <a:lnTo>
                    <a:pt x="309" y="75"/>
                  </a:lnTo>
                  <a:lnTo>
                    <a:pt x="310" y="75"/>
                  </a:lnTo>
                  <a:cubicBezTo>
                    <a:pt x="309" y="76"/>
                    <a:pt x="310" y="76"/>
                    <a:pt x="310" y="76"/>
                  </a:cubicBezTo>
                  <a:cubicBezTo>
                    <a:pt x="310" y="77"/>
                    <a:pt x="310" y="77"/>
                    <a:pt x="311" y="77"/>
                  </a:cubicBezTo>
                  <a:cubicBezTo>
                    <a:pt x="311" y="77"/>
                    <a:pt x="312" y="77"/>
                    <a:pt x="313" y="77"/>
                  </a:cubicBezTo>
                  <a:lnTo>
                    <a:pt x="330" y="80"/>
                  </a:lnTo>
                  <a:cubicBezTo>
                    <a:pt x="331" y="81"/>
                    <a:pt x="332" y="81"/>
                    <a:pt x="332" y="81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4" y="80"/>
                    <a:pt x="334" y="80"/>
                    <a:pt x="334" y="80"/>
                  </a:cubicBezTo>
                  <a:lnTo>
                    <a:pt x="334" y="79"/>
                  </a:lnTo>
                  <a:lnTo>
                    <a:pt x="335" y="80"/>
                  </a:lnTo>
                  <a:lnTo>
                    <a:pt x="334" y="85"/>
                  </a:lnTo>
                  <a:lnTo>
                    <a:pt x="333" y="85"/>
                  </a:lnTo>
                  <a:lnTo>
                    <a:pt x="333" y="84"/>
                  </a:lnTo>
                  <a:cubicBezTo>
                    <a:pt x="333" y="84"/>
                    <a:pt x="333" y="83"/>
                    <a:pt x="332" y="83"/>
                  </a:cubicBezTo>
                  <a:cubicBezTo>
                    <a:pt x="332" y="83"/>
                    <a:pt x="331" y="83"/>
                    <a:pt x="329" y="82"/>
                  </a:cubicBezTo>
                  <a:lnTo>
                    <a:pt x="322" y="81"/>
                  </a:lnTo>
                  <a:lnTo>
                    <a:pt x="320" y="87"/>
                  </a:lnTo>
                  <a:lnTo>
                    <a:pt x="328" y="88"/>
                  </a:lnTo>
                  <a:cubicBezTo>
                    <a:pt x="330" y="88"/>
                    <a:pt x="331" y="88"/>
                    <a:pt x="331" y="88"/>
                  </a:cubicBezTo>
                  <a:cubicBezTo>
                    <a:pt x="331" y="88"/>
                    <a:pt x="332" y="88"/>
                    <a:pt x="332" y="88"/>
                  </a:cubicBezTo>
                  <a:cubicBezTo>
                    <a:pt x="332" y="88"/>
                    <a:pt x="332" y="88"/>
                    <a:pt x="333" y="87"/>
                  </a:cubicBezTo>
                  <a:lnTo>
                    <a:pt x="332" y="92"/>
                  </a:lnTo>
                  <a:cubicBezTo>
                    <a:pt x="332" y="91"/>
                    <a:pt x="331" y="91"/>
                    <a:pt x="331" y="90"/>
                  </a:cubicBezTo>
                  <a:cubicBezTo>
                    <a:pt x="331" y="90"/>
                    <a:pt x="330" y="90"/>
                    <a:pt x="328" y="90"/>
                  </a:cubicBezTo>
                  <a:lnTo>
                    <a:pt x="311" y="87"/>
                  </a:lnTo>
                  <a:cubicBezTo>
                    <a:pt x="310" y="86"/>
                    <a:pt x="309" y="86"/>
                    <a:pt x="309" y="86"/>
                  </a:cubicBezTo>
                  <a:cubicBezTo>
                    <a:pt x="308" y="86"/>
                    <a:pt x="308" y="86"/>
                    <a:pt x="308" y="87"/>
                  </a:cubicBezTo>
                  <a:cubicBezTo>
                    <a:pt x="307" y="87"/>
                    <a:pt x="307" y="87"/>
                    <a:pt x="307" y="87"/>
                  </a:cubicBezTo>
                  <a:lnTo>
                    <a:pt x="307" y="88"/>
                  </a:lnTo>
                  <a:lnTo>
                    <a:pt x="306" y="88"/>
                  </a:lnTo>
                  <a:lnTo>
                    <a:pt x="307" y="82"/>
                  </a:lnTo>
                  <a:lnTo>
                    <a:pt x="308" y="82"/>
                  </a:lnTo>
                  <a:lnTo>
                    <a:pt x="308" y="83"/>
                  </a:lnTo>
                  <a:cubicBezTo>
                    <a:pt x="308" y="83"/>
                    <a:pt x="308" y="84"/>
                    <a:pt x="308" y="84"/>
                  </a:cubicBezTo>
                  <a:cubicBezTo>
                    <a:pt x="309" y="84"/>
                    <a:pt x="309" y="84"/>
                    <a:pt x="309" y="84"/>
                  </a:cubicBezTo>
                  <a:cubicBezTo>
                    <a:pt x="310" y="85"/>
                    <a:pt x="310" y="85"/>
                    <a:pt x="312" y="85"/>
                  </a:cubicBezTo>
                  <a:lnTo>
                    <a:pt x="319" y="86"/>
                  </a:lnTo>
                  <a:close/>
                  <a:moveTo>
                    <a:pt x="305" y="89"/>
                  </a:moveTo>
                  <a:lnTo>
                    <a:pt x="314" y="91"/>
                  </a:lnTo>
                  <a:cubicBezTo>
                    <a:pt x="311" y="91"/>
                    <a:pt x="309" y="91"/>
                    <a:pt x="308" y="92"/>
                  </a:cubicBezTo>
                  <a:cubicBezTo>
                    <a:pt x="307" y="92"/>
                    <a:pt x="306" y="93"/>
                    <a:pt x="306" y="94"/>
                  </a:cubicBezTo>
                  <a:cubicBezTo>
                    <a:pt x="305" y="95"/>
                    <a:pt x="306" y="95"/>
                    <a:pt x="306" y="96"/>
                  </a:cubicBezTo>
                  <a:cubicBezTo>
                    <a:pt x="307" y="97"/>
                    <a:pt x="308" y="98"/>
                    <a:pt x="310" y="99"/>
                  </a:cubicBezTo>
                  <a:cubicBezTo>
                    <a:pt x="312" y="99"/>
                    <a:pt x="314" y="100"/>
                    <a:pt x="317" y="101"/>
                  </a:cubicBezTo>
                  <a:cubicBezTo>
                    <a:pt x="320" y="101"/>
                    <a:pt x="322" y="101"/>
                    <a:pt x="323" y="101"/>
                  </a:cubicBezTo>
                  <a:cubicBezTo>
                    <a:pt x="325" y="101"/>
                    <a:pt x="327" y="101"/>
                    <a:pt x="328" y="100"/>
                  </a:cubicBezTo>
                  <a:cubicBezTo>
                    <a:pt x="329" y="100"/>
                    <a:pt x="329" y="99"/>
                    <a:pt x="330" y="98"/>
                  </a:cubicBezTo>
                  <a:cubicBezTo>
                    <a:pt x="330" y="97"/>
                    <a:pt x="330" y="97"/>
                    <a:pt x="329" y="96"/>
                  </a:cubicBezTo>
                  <a:cubicBezTo>
                    <a:pt x="328" y="95"/>
                    <a:pt x="327" y="94"/>
                    <a:pt x="325" y="93"/>
                  </a:cubicBezTo>
                  <a:lnTo>
                    <a:pt x="326" y="93"/>
                  </a:lnTo>
                  <a:cubicBezTo>
                    <a:pt x="328" y="94"/>
                    <a:pt x="329" y="95"/>
                    <a:pt x="330" y="96"/>
                  </a:cubicBezTo>
                  <a:cubicBezTo>
                    <a:pt x="331" y="97"/>
                    <a:pt x="331" y="98"/>
                    <a:pt x="331" y="99"/>
                  </a:cubicBezTo>
                  <a:cubicBezTo>
                    <a:pt x="331" y="101"/>
                    <a:pt x="329" y="102"/>
                    <a:pt x="325" y="103"/>
                  </a:cubicBezTo>
                  <a:cubicBezTo>
                    <a:pt x="323" y="103"/>
                    <a:pt x="320" y="103"/>
                    <a:pt x="317" y="103"/>
                  </a:cubicBezTo>
                  <a:cubicBezTo>
                    <a:pt x="314" y="102"/>
                    <a:pt x="312" y="101"/>
                    <a:pt x="310" y="100"/>
                  </a:cubicBezTo>
                  <a:cubicBezTo>
                    <a:pt x="308" y="99"/>
                    <a:pt x="306" y="98"/>
                    <a:pt x="305" y="97"/>
                  </a:cubicBezTo>
                  <a:cubicBezTo>
                    <a:pt x="304" y="96"/>
                    <a:pt x="304" y="95"/>
                    <a:pt x="304" y="94"/>
                  </a:cubicBezTo>
                  <a:cubicBezTo>
                    <a:pt x="304" y="93"/>
                    <a:pt x="305" y="92"/>
                    <a:pt x="306" y="91"/>
                  </a:cubicBezTo>
                  <a:cubicBezTo>
                    <a:pt x="306" y="91"/>
                    <a:pt x="307" y="91"/>
                    <a:pt x="307" y="91"/>
                  </a:cubicBezTo>
                  <a:cubicBezTo>
                    <a:pt x="307" y="91"/>
                    <a:pt x="307" y="90"/>
                    <a:pt x="306" y="90"/>
                  </a:cubicBezTo>
                  <a:cubicBezTo>
                    <a:pt x="306" y="90"/>
                    <a:pt x="306" y="90"/>
                    <a:pt x="305" y="90"/>
                  </a:cubicBezTo>
                  <a:lnTo>
                    <a:pt x="305" y="89"/>
                  </a:lnTo>
                  <a:close/>
                  <a:moveTo>
                    <a:pt x="300" y="104"/>
                  </a:moveTo>
                  <a:lnTo>
                    <a:pt x="309" y="109"/>
                  </a:lnTo>
                  <a:lnTo>
                    <a:pt x="311" y="106"/>
                  </a:lnTo>
                  <a:cubicBezTo>
                    <a:pt x="311" y="105"/>
                    <a:pt x="311" y="105"/>
                    <a:pt x="311" y="104"/>
                  </a:cubicBezTo>
                  <a:cubicBezTo>
                    <a:pt x="310" y="104"/>
                    <a:pt x="309" y="103"/>
                    <a:pt x="308" y="102"/>
                  </a:cubicBezTo>
                  <a:lnTo>
                    <a:pt x="317" y="106"/>
                  </a:lnTo>
                  <a:lnTo>
                    <a:pt x="316" y="106"/>
                  </a:lnTo>
                  <a:cubicBezTo>
                    <a:pt x="315" y="106"/>
                    <a:pt x="314" y="106"/>
                    <a:pt x="314" y="106"/>
                  </a:cubicBezTo>
                  <a:cubicBezTo>
                    <a:pt x="314" y="106"/>
                    <a:pt x="313" y="106"/>
                    <a:pt x="313" y="106"/>
                  </a:cubicBezTo>
                  <a:cubicBezTo>
                    <a:pt x="312" y="106"/>
                    <a:pt x="312" y="106"/>
                    <a:pt x="312" y="107"/>
                  </a:cubicBezTo>
                  <a:lnTo>
                    <a:pt x="311" y="109"/>
                  </a:lnTo>
                  <a:lnTo>
                    <a:pt x="319" y="113"/>
                  </a:lnTo>
                  <a:cubicBezTo>
                    <a:pt x="320" y="113"/>
                    <a:pt x="320" y="114"/>
                    <a:pt x="321" y="114"/>
                  </a:cubicBezTo>
                  <a:cubicBezTo>
                    <a:pt x="321" y="114"/>
                    <a:pt x="321" y="114"/>
                    <a:pt x="321" y="114"/>
                  </a:cubicBezTo>
                  <a:cubicBezTo>
                    <a:pt x="321" y="114"/>
                    <a:pt x="322" y="114"/>
                    <a:pt x="322" y="113"/>
                  </a:cubicBezTo>
                  <a:lnTo>
                    <a:pt x="323" y="111"/>
                  </a:lnTo>
                  <a:cubicBezTo>
                    <a:pt x="323" y="111"/>
                    <a:pt x="323" y="110"/>
                    <a:pt x="323" y="110"/>
                  </a:cubicBezTo>
                  <a:cubicBezTo>
                    <a:pt x="323" y="109"/>
                    <a:pt x="323" y="109"/>
                    <a:pt x="322" y="108"/>
                  </a:cubicBezTo>
                  <a:cubicBezTo>
                    <a:pt x="322" y="108"/>
                    <a:pt x="321" y="107"/>
                    <a:pt x="320" y="106"/>
                  </a:cubicBezTo>
                  <a:lnTo>
                    <a:pt x="320" y="105"/>
                  </a:lnTo>
                  <a:lnTo>
                    <a:pt x="325" y="109"/>
                  </a:lnTo>
                  <a:lnTo>
                    <a:pt x="321" y="118"/>
                  </a:lnTo>
                  <a:lnTo>
                    <a:pt x="320" y="118"/>
                  </a:lnTo>
                  <a:lnTo>
                    <a:pt x="321" y="118"/>
                  </a:lnTo>
                  <a:cubicBezTo>
                    <a:pt x="321" y="117"/>
                    <a:pt x="321" y="117"/>
                    <a:pt x="320" y="117"/>
                  </a:cubicBezTo>
                  <a:cubicBezTo>
                    <a:pt x="320" y="116"/>
                    <a:pt x="320" y="116"/>
                    <a:pt x="320" y="116"/>
                  </a:cubicBezTo>
                  <a:cubicBezTo>
                    <a:pt x="319" y="115"/>
                    <a:pt x="319" y="115"/>
                    <a:pt x="318" y="115"/>
                  </a:cubicBezTo>
                  <a:lnTo>
                    <a:pt x="302" y="107"/>
                  </a:lnTo>
                  <a:cubicBezTo>
                    <a:pt x="301" y="106"/>
                    <a:pt x="300" y="106"/>
                    <a:pt x="299" y="106"/>
                  </a:cubicBezTo>
                  <a:cubicBezTo>
                    <a:pt x="299" y="106"/>
                    <a:pt x="298" y="106"/>
                    <a:pt x="298" y="107"/>
                  </a:cubicBezTo>
                  <a:lnTo>
                    <a:pt x="297" y="107"/>
                  </a:lnTo>
                  <a:lnTo>
                    <a:pt x="301" y="98"/>
                  </a:lnTo>
                  <a:lnTo>
                    <a:pt x="307" y="100"/>
                  </a:lnTo>
                  <a:cubicBezTo>
                    <a:pt x="305" y="100"/>
                    <a:pt x="304" y="100"/>
                    <a:pt x="304" y="100"/>
                  </a:cubicBezTo>
                  <a:cubicBezTo>
                    <a:pt x="303" y="99"/>
                    <a:pt x="303" y="100"/>
                    <a:pt x="302" y="100"/>
                  </a:cubicBezTo>
                  <a:cubicBezTo>
                    <a:pt x="302" y="100"/>
                    <a:pt x="302" y="100"/>
                    <a:pt x="302" y="101"/>
                  </a:cubicBezTo>
                  <a:lnTo>
                    <a:pt x="300" y="104"/>
                  </a:lnTo>
                  <a:close/>
                  <a:moveTo>
                    <a:pt x="298" y="108"/>
                  </a:moveTo>
                  <a:lnTo>
                    <a:pt x="303" y="111"/>
                  </a:lnTo>
                  <a:cubicBezTo>
                    <a:pt x="302" y="111"/>
                    <a:pt x="301" y="110"/>
                    <a:pt x="301" y="110"/>
                  </a:cubicBezTo>
                  <a:cubicBezTo>
                    <a:pt x="300" y="110"/>
                    <a:pt x="299" y="110"/>
                    <a:pt x="299" y="110"/>
                  </a:cubicBezTo>
                  <a:cubicBezTo>
                    <a:pt x="299" y="110"/>
                    <a:pt x="298" y="111"/>
                    <a:pt x="298" y="111"/>
                  </a:cubicBezTo>
                  <a:lnTo>
                    <a:pt x="297" y="113"/>
                  </a:lnTo>
                  <a:lnTo>
                    <a:pt x="315" y="122"/>
                  </a:lnTo>
                  <a:cubicBezTo>
                    <a:pt x="316" y="123"/>
                    <a:pt x="317" y="123"/>
                    <a:pt x="318" y="123"/>
                  </a:cubicBezTo>
                  <a:cubicBezTo>
                    <a:pt x="318" y="123"/>
                    <a:pt x="319" y="123"/>
                    <a:pt x="319" y="123"/>
                  </a:cubicBezTo>
                  <a:lnTo>
                    <a:pt x="319" y="122"/>
                  </a:lnTo>
                  <a:lnTo>
                    <a:pt x="320" y="123"/>
                  </a:lnTo>
                  <a:lnTo>
                    <a:pt x="317" y="128"/>
                  </a:lnTo>
                  <a:lnTo>
                    <a:pt x="317" y="127"/>
                  </a:lnTo>
                  <a:cubicBezTo>
                    <a:pt x="317" y="126"/>
                    <a:pt x="317" y="126"/>
                    <a:pt x="317" y="125"/>
                  </a:cubicBezTo>
                  <a:cubicBezTo>
                    <a:pt x="316" y="125"/>
                    <a:pt x="315" y="124"/>
                    <a:pt x="314" y="124"/>
                  </a:cubicBezTo>
                  <a:lnTo>
                    <a:pt x="296" y="114"/>
                  </a:lnTo>
                  <a:lnTo>
                    <a:pt x="296" y="116"/>
                  </a:lnTo>
                  <a:cubicBezTo>
                    <a:pt x="295" y="116"/>
                    <a:pt x="295" y="117"/>
                    <a:pt x="295" y="117"/>
                  </a:cubicBezTo>
                  <a:cubicBezTo>
                    <a:pt x="295" y="117"/>
                    <a:pt x="296" y="118"/>
                    <a:pt x="296" y="118"/>
                  </a:cubicBezTo>
                  <a:cubicBezTo>
                    <a:pt x="297" y="119"/>
                    <a:pt x="297" y="120"/>
                    <a:pt x="298" y="120"/>
                  </a:cubicBezTo>
                  <a:lnTo>
                    <a:pt x="293" y="117"/>
                  </a:lnTo>
                  <a:lnTo>
                    <a:pt x="298" y="108"/>
                  </a:lnTo>
                  <a:close/>
                  <a:moveTo>
                    <a:pt x="308" y="55"/>
                  </a:moveTo>
                  <a:cubicBezTo>
                    <a:pt x="308" y="56"/>
                    <a:pt x="309" y="57"/>
                    <a:pt x="311" y="57"/>
                  </a:cubicBezTo>
                  <a:cubicBezTo>
                    <a:pt x="313" y="58"/>
                    <a:pt x="316" y="58"/>
                    <a:pt x="320" y="58"/>
                  </a:cubicBezTo>
                  <a:cubicBezTo>
                    <a:pt x="325" y="58"/>
                    <a:pt x="328" y="58"/>
                    <a:pt x="330" y="57"/>
                  </a:cubicBezTo>
                  <a:cubicBezTo>
                    <a:pt x="332" y="56"/>
                    <a:pt x="333" y="55"/>
                    <a:pt x="333" y="54"/>
                  </a:cubicBezTo>
                  <a:cubicBezTo>
                    <a:pt x="333" y="53"/>
                    <a:pt x="332" y="52"/>
                    <a:pt x="330" y="51"/>
                  </a:cubicBezTo>
                  <a:cubicBezTo>
                    <a:pt x="328" y="50"/>
                    <a:pt x="325" y="50"/>
                    <a:pt x="321" y="50"/>
                  </a:cubicBezTo>
                  <a:cubicBezTo>
                    <a:pt x="316" y="50"/>
                    <a:pt x="313" y="51"/>
                    <a:pt x="311" y="52"/>
                  </a:cubicBezTo>
                  <a:cubicBezTo>
                    <a:pt x="309" y="52"/>
                    <a:pt x="308" y="53"/>
                    <a:pt x="308" y="55"/>
                  </a:cubicBezTo>
                  <a:close/>
                  <a:moveTo>
                    <a:pt x="307" y="54"/>
                  </a:moveTo>
                  <a:cubicBezTo>
                    <a:pt x="307" y="53"/>
                    <a:pt x="308" y="51"/>
                    <a:pt x="310" y="50"/>
                  </a:cubicBezTo>
                  <a:cubicBezTo>
                    <a:pt x="313" y="49"/>
                    <a:pt x="316" y="48"/>
                    <a:pt x="320" y="48"/>
                  </a:cubicBezTo>
                  <a:cubicBezTo>
                    <a:pt x="324" y="48"/>
                    <a:pt x="327" y="48"/>
                    <a:pt x="330" y="50"/>
                  </a:cubicBezTo>
                  <a:cubicBezTo>
                    <a:pt x="333" y="51"/>
                    <a:pt x="334" y="52"/>
                    <a:pt x="334" y="54"/>
                  </a:cubicBezTo>
                  <a:cubicBezTo>
                    <a:pt x="334" y="56"/>
                    <a:pt x="333" y="57"/>
                    <a:pt x="330" y="59"/>
                  </a:cubicBezTo>
                  <a:cubicBezTo>
                    <a:pt x="328" y="60"/>
                    <a:pt x="325" y="61"/>
                    <a:pt x="320" y="61"/>
                  </a:cubicBezTo>
                  <a:cubicBezTo>
                    <a:pt x="316" y="61"/>
                    <a:pt x="313" y="60"/>
                    <a:pt x="310" y="59"/>
                  </a:cubicBezTo>
                  <a:cubicBezTo>
                    <a:pt x="308" y="57"/>
                    <a:pt x="307" y="56"/>
                    <a:pt x="307" y="54"/>
                  </a:cubicBezTo>
                  <a:close/>
                  <a:moveTo>
                    <a:pt x="310" y="75"/>
                  </a:moveTo>
                  <a:lnTo>
                    <a:pt x="310" y="71"/>
                  </a:lnTo>
                  <a:lnTo>
                    <a:pt x="329" y="63"/>
                  </a:lnTo>
                  <a:lnTo>
                    <a:pt x="314" y="63"/>
                  </a:lnTo>
                  <a:cubicBezTo>
                    <a:pt x="313" y="63"/>
                    <a:pt x="312" y="63"/>
                    <a:pt x="311" y="63"/>
                  </a:cubicBezTo>
                  <a:cubicBezTo>
                    <a:pt x="311" y="63"/>
                    <a:pt x="310" y="64"/>
                    <a:pt x="310" y="64"/>
                  </a:cubicBezTo>
                  <a:lnTo>
                    <a:pt x="310" y="65"/>
                  </a:lnTo>
                  <a:lnTo>
                    <a:pt x="310" y="60"/>
                  </a:lnTo>
                  <a:lnTo>
                    <a:pt x="310" y="61"/>
                  </a:lnTo>
                  <a:cubicBezTo>
                    <a:pt x="310" y="61"/>
                    <a:pt x="311" y="62"/>
                    <a:pt x="311" y="62"/>
                  </a:cubicBezTo>
                  <a:cubicBezTo>
                    <a:pt x="312" y="62"/>
                    <a:pt x="313" y="62"/>
                    <a:pt x="314" y="62"/>
                  </a:cubicBezTo>
                  <a:lnTo>
                    <a:pt x="336" y="62"/>
                  </a:lnTo>
                  <a:lnTo>
                    <a:pt x="315" y="71"/>
                  </a:lnTo>
                  <a:lnTo>
                    <a:pt x="332" y="71"/>
                  </a:lnTo>
                  <a:cubicBezTo>
                    <a:pt x="333" y="71"/>
                    <a:pt x="334" y="71"/>
                    <a:pt x="335" y="70"/>
                  </a:cubicBezTo>
                  <a:cubicBezTo>
                    <a:pt x="335" y="70"/>
                    <a:pt x="335" y="70"/>
                    <a:pt x="335" y="69"/>
                  </a:cubicBezTo>
                  <a:lnTo>
                    <a:pt x="336" y="69"/>
                  </a:lnTo>
                  <a:lnTo>
                    <a:pt x="336" y="73"/>
                  </a:lnTo>
                  <a:lnTo>
                    <a:pt x="335" y="73"/>
                  </a:lnTo>
                  <a:cubicBezTo>
                    <a:pt x="335" y="72"/>
                    <a:pt x="335" y="72"/>
                    <a:pt x="334" y="72"/>
                  </a:cubicBezTo>
                  <a:cubicBezTo>
                    <a:pt x="334" y="72"/>
                    <a:pt x="333" y="72"/>
                    <a:pt x="332" y="72"/>
                  </a:cubicBezTo>
                  <a:lnTo>
                    <a:pt x="313" y="72"/>
                  </a:lnTo>
                  <a:cubicBezTo>
                    <a:pt x="312" y="72"/>
                    <a:pt x="312" y="73"/>
                    <a:pt x="311" y="73"/>
                  </a:cubicBezTo>
                  <a:cubicBezTo>
                    <a:pt x="311" y="73"/>
                    <a:pt x="311" y="73"/>
                    <a:pt x="311" y="74"/>
                  </a:cubicBezTo>
                  <a:cubicBezTo>
                    <a:pt x="311" y="74"/>
                    <a:pt x="311" y="74"/>
                    <a:pt x="311" y="75"/>
                  </a:cubicBezTo>
                  <a:lnTo>
                    <a:pt x="310" y="75"/>
                  </a:lnTo>
                  <a:close/>
                  <a:moveTo>
                    <a:pt x="302" y="38"/>
                  </a:moveTo>
                  <a:cubicBezTo>
                    <a:pt x="303" y="39"/>
                    <a:pt x="304" y="39"/>
                    <a:pt x="306" y="39"/>
                  </a:cubicBezTo>
                  <a:cubicBezTo>
                    <a:pt x="308" y="39"/>
                    <a:pt x="311" y="38"/>
                    <a:pt x="315" y="37"/>
                  </a:cubicBezTo>
                  <a:cubicBezTo>
                    <a:pt x="319" y="35"/>
                    <a:pt x="322" y="33"/>
                    <a:pt x="324" y="31"/>
                  </a:cubicBezTo>
                  <a:cubicBezTo>
                    <a:pt x="325" y="30"/>
                    <a:pt x="326" y="29"/>
                    <a:pt x="325" y="28"/>
                  </a:cubicBezTo>
                  <a:cubicBezTo>
                    <a:pt x="325" y="27"/>
                    <a:pt x="323" y="26"/>
                    <a:pt x="321" y="26"/>
                  </a:cubicBezTo>
                  <a:cubicBezTo>
                    <a:pt x="319" y="26"/>
                    <a:pt x="316" y="27"/>
                    <a:pt x="312" y="29"/>
                  </a:cubicBezTo>
                  <a:cubicBezTo>
                    <a:pt x="308" y="30"/>
                    <a:pt x="305" y="32"/>
                    <a:pt x="304" y="34"/>
                  </a:cubicBezTo>
                  <a:cubicBezTo>
                    <a:pt x="302" y="35"/>
                    <a:pt x="302" y="36"/>
                    <a:pt x="302" y="38"/>
                  </a:cubicBezTo>
                  <a:close/>
                  <a:moveTo>
                    <a:pt x="301" y="38"/>
                  </a:moveTo>
                  <a:cubicBezTo>
                    <a:pt x="300" y="36"/>
                    <a:pt x="301" y="34"/>
                    <a:pt x="303" y="32"/>
                  </a:cubicBezTo>
                  <a:cubicBezTo>
                    <a:pt x="305" y="30"/>
                    <a:pt x="307" y="28"/>
                    <a:pt x="311" y="27"/>
                  </a:cubicBezTo>
                  <a:cubicBezTo>
                    <a:pt x="315" y="25"/>
                    <a:pt x="318" y="25"/>
                    <a:pt x="321" y="25"/>
                  </a:cubicBezTo>
                  <a:cubicBezTo>
                    <a:pt x="324" y="25"/>
                    <a:pt x="326" y="26"/>
                    <a:pt x="326" y="27"/>
                  </a:cubicBezTo>
                  <a:cubicBezTo>
                    <a:pt x="327" y="29"/>
                    <a:pt x="326" y="31"/>
                    <a:pt x="325" y="33"/>
                  </a:cubicBezTo>
                  <a:cubicBezTo>
                    <a:pt x="323" y="35"/>
                    <a:pt x="320" y="37"/>
                    <a:pt x="316" y="39"/>
                  </a:cubicBezTo>
                  <a:cubicBezTo>
                    <a:pt x="312" y="40"/>
                    <a:pt x="309" y="41"/>
                    <a:pt x="306" y="41"/>
                  </a:cubicBezTo>
                  <a:cubicBezTo>
                    <a:pt x="303" y="40"/>
                    <a:pt x="302" y="39"/>
                    <a:pt x="301" y="38"/>
                  </a:cubicBezTo>
                  <a:close/>
                  <a:moveTo>
                    <a:pt x="323" y="35"/>
                  </a:moveTo>
                  <a:lnTo>
                    <a:pt x="324" y="35"/>
                  </a:lnTo>
                  <a:lnTo>
                    <a:pt x="331" y="35"/>
                  </a:lnTo>
                  <a:lnTo>
                    <a:pt x="332" y="45"/>
                  </a:lnTo>
                  <a:cubicBezTo>
                    <a:pt x="331" y="44"/>
                    <a:pt x="331" y="44"/>
                    <a:pt x="330" y="44"/>
                  </a:cubicBezTo>
                  <a:cubicBezTo>
                    <a:pt x="330" y="44"/>
                    <a:pt x="329" y="44"/>
                    <a:pt x="327" y="44"/>
                  </a:cubicBezTo>
                  <a:lnTo>
                    <a:pt x="311" y="47"/>
                  </a:lnTo>
                  <a:cubicBezTo>
                    <a:pt x="309" y="47"/>
                    <a:pt x="308" y="47"/>
                    <a:pt x="308" y="47"/>
                  </a:cubicBezTo>
                  <a:cubicBezTo>
                    <a:pt x="307" y="48"/>
                    <a:pt x="307" y="48"/>
                    <a:pt x="307" y="49"/>
                  </a:cubicBezTo>
                  <a:lnTo>
                    <a:pt x="306" y="49"/>
                  </a:lnTo>
                  <a:lnTo>
                    <a:pt x="305" y="43"/>
                  </a:lnTo>
                  <a:lnTo>
                    <a:pt x="306" y="43"/>
                  </a:lnTo>
                  <a:cubicBezTo>
                    <a:pt x="306" y="44"/>
                    <a:pt x="306" y="44"/>
                    <a:pt x="307" y="45"/>
                  </a:cubicBezTo>
                  <a:cubicBezTo>
                    <a:pt x="307" y="45"/>
                    <a:pt x="307" y="45"/>
                    <a:pt x="308" y="45"/>
                  </a:cubicBezTo>
                  <a:cubicBezTo>
                    <a:pt x="308" y="45"/>
                    <a:pt x="309" y="45"/>
                    <a:pt x="311" y="45"/>
                  </a:cubicBezTo>
                  <a:lnTo>
                    <a:pt x="327" y="42"/>
                  </a:lnTo>
                  <a:cubicBezTo>
                    <a:pt x="328" y="42"/>
                    <a:pt x="329" y="42"/>
                    <a:pt x="329" y="42"/>
                  </a:cubicBezTo>
                  <a:cubicBezTo>
                    <a:pt x="330" y="41"/>
                    <a:pt x="330" y="41"/>
                    <a:pt x="330" y="41"/>
                  </a:cubicBezTo>
                  <a:cubicBezTo>
                    <a:pt x="330" y="41"/>
                    <a:pt x="330" y="40"/>
                    <a:pt x="330" y="40"/>
                  </a:cubicBezTo>
                  <a:lnTo>
                    <a:pt x="330" y="39"/>
                  </a:lnTo>
                  <a:cubicBezTo>
                    <a:pt x="330" y="38"/>
                    <a:pt x="329" y="37"/>
                    <a:pt x="329" y="37"/>
                  </a:cubicBezTo>
                  <a:cubicBezTo>
                    <a:pt x="329" y="36"/>
                    <a:pt x="328" y="36"/>
                    <a:pt x="327" y="36"/>
                  </a:cubicBezTo>
                  <a:cubicBezTo>
                    <a:pt x="326" y="36"/>
                    <a:pt x="325" y="35"/>
                    <a:pt x="323" y="35"/>
                  </a:cubicBezTo>
                  <a:close/>
                  <a:moveTo>
                    <a:pt x="286" y="18"/>
                  </a:moveTo>
                  <a:lnTo>
                    <a:pt x="283" y="14"/>
                  </a:lnTo>
                  <a:lnTo>
                    <a:pt x="284" y="14"/>
                  </a:lnTo>
                  <a:cubicBezTo>
                    <a:pt x="284" y="14"/>
                    <a:pt x="284" y="14"/>
                    <a:pt x="285" y="14"/>
                  </a:cubicBezTo>
                  <a:cubicBezTo>
                    <a:pt x="285" y="14"/>
                    <a:pt x="285" y="14"/>
                    <a:pt x="286" y="14"/>
                  </a:cubicBezTo>
                  <a:cubicBezTo>
                    <a:pt x="287" y="14"/>
                    <a:pt x="288" y="14"/>
                    <a:pt x="289" y="13"/>
                  </a:cubicBezTo>
                  <a:lnTo>
                    <a:pt x="298" y="9"/>
                  </a:lnTo>
                  <a:lnTo>
                    <a:pt x="303" y="4"/>
                  </a:lnTo>
                  <a:cubicBezTo>
                    <a:pt x="304" y="3"/>
                    <a:pt x="305" y="3"/>
                    <a:pt x="305" y="2"/>
                  </a:cubicBezTo>
                  <a:cubicBezTo>
                    <a:pt x="306" y="2"/>
                    <a:pt x="306" y="1"/>
                    <a:pt x="305" y="1"/>
                  </a:cubicBezTo>
                  <a:lnTo>
                    <a:pt x="305" y="0"/>
                  </a:lnTo>
                  <a:lnTo>
                    <a:pt x="309" y="4"/>
                  </a:lnTo>
                  <a:lnTo>
                    <a:pt x="309" y="5"/>
                  </a:lnTo>
                  <a:lnTo>
                    <a:pt x="308" y="4"/>
                  </a:lnTo>
                  <a:cubicBezTo>
                    <a:pt x="308" y="4"/>
                    <a:pt x="307" y="4"/>
                    <a:pt x="307" y="4"/>
                  </a:cubicBezTo>
                  <a:cubicBezTo>
                    <a:pt x="306" y="4"/>
                    <a:pt x="306" y="5"/>
                    <a:pt x="304" y="6"/>
                  </a:cubicBezTo>
                  <a:lnTo>
                    <a:pt x="300" y="10"/>
                  </a:lnTo>
                  <a:lnTo>
                    <a:pt x="294" y="20"/>
                  </a:lnTo>
                  <a:cubicBezTo>
                    <a:pt x="293" y="21"/>
                    <a:pt x="293" y="22"/>
                    <a:pt x="293" y="22"/>
                  </a:cubicBezTo>
                  <a:cubicBezTo>
                    <a:pt x="293" y="23"/>
                    <a:pt x="293" y="23"/>
                    <a:pt x="292" y="24"/>
                  </a:cubicBezTo>
                  <a:cubicBezTo>
                    <a:pt x="292" y="24"/>
                    <a:pt x="293" y="24"/>
                    <a:pt x="293" y="24"/>
                  </a:cubicBezTo>
                  <a:lnTo>
                    <a:pt x="292" y="25"/>
                  </a:lnTo>
                  <a:lnTo>
                    <a:pt x="288" y="21"/>
                  </a:lnTo>
                  <a:lnTo>
                    <a:pt x="289" y="20"/>
                  </a:lnTo>
                  <a:cubicBezTo>
                    <a:pt x="289" y="21"/>
                    <a:pt x="290" y="21"/>
                    <a:pt x="290" y="21"/>
                  </a:cubicBezTo>
                  <a:cubicBezTo>
                    <a:pt x="290" y="21"/>
                    <a:pt x="291" y="20"/>
                    <a:pt x="291" y="20"/>
                  </a:cubicBezTo>
                  <a:cubicBezTo>
                    <a:pt x="292" y="20"/>
                    <a:pt x="292" y="19"/>
                    <a:pt x="293" y="18"/>
                  </a:cubicBezTo>
                  <a:lnTo>
                    <a:pt x="297" y="10"/>
                  </a:lnTo>
                  <a:lnTo>
                    <a:pt x="290" y="14"/>
                  </a:lnTo>
                  <a:cubicBezTo>
                    <a:pt x="288" y="14"/>
                    <a:pt x="288" y="15"/>
                    <a:pt x="287" y="15"/>
                  </a:cubicBezTo>
                  <a:cubicBezTo>
                    <a:pt x="287" y="15"/>
                    <a:pt x="287" y="16"/>
                    <a:pt x="286" y="16"/>
                  </a:cubicBezTo>
                  <a:cubicBezTo>
                    <a:pt x="286" y="16"/>
                    <a:pt x="286" y="16"/>
                    <a:pt x="286" y="17"/>
                  </a:cubicBezTo>
                  <a:cubicBezTo>
                    <a:pt x="286" y="17"/>
                    <a:pt x="286" y="17"/>
                    <a:pt x="287" y="17"/>
                  </a:cubicBezTo>
                  <a:lnTo>
                    <a:pt x="286" y="18"/>
                  </a:lnTo>
                  <a:close/>
                  <a:moveTo>
                    <a:pt x="35" y="20"/>
                  </a:moveTo>
                  <a:lnTo>
                    <a:pt x="32" y="25"/>
                  </a:lnTo>
                  <a:lnTo>
                    <a:pt x="39" y="29"/>
                  </a:lnTo>
                  <a:cubicBezTo>
                    <a:pt x="40" y="29"/>
                    <a:pt x="41" y="30"/>
                    <a:pt x="41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0"/>
                    <a:pt x="43" y="30"/>
                    <a:pt x="43" y="29"/>
                  </a:cubicBezTo>
                  <a:lnTo>
                    <a:pt x="44" y="29"/>
                  </a:lnTo>
                  <a:lnTo>
                    <a:pt x="41" y="34"/>
                  </a:lnTo>
                  <a:lnTo>
                    <a:pt x="41" y="33"/>
                  </a:lnTo>
                  <a:cubicBezTo>
                    <a:pt x="41" y="33"/>
                    <a:pt x="41" y="33"/>
                    <a:pt x="41" y="33"/>
                  </a:cubicBezTo>
                  <a:cubicBezTo>
                    <a:pt x="41" y="32"/>
                    <a:pt x="41" y="32"/>
                    <a:pt x="40" y="32"/>
                  </a:cubicBezTo>
                  <a:cubicBezTo>
                    <a:pt x="40" y="31"/>
                    <a:pt x="39" y="31"/>
                    <a:pt x="38" y="30"/>
                  </a:cubicBezTo>
                  <a:lnTo>
                    <a:pt x="23" y="22"/>
                  </a:lnTo>
                  <a:cubicBezTo>
                    <a:pt x="22" y="21"/>
                    <a:pt x="21" y="21"/>
                    <a:pt x="21" y="21"/>
                  </a:cubicBezTo>
                  <a:cubicBezTo>
                    <a:pt x="21" y="21"/>
                    <a:pt x="20" y="21"/>
                    <a:pt x="20" y="21"/>
                  </a:cubicBezTo>
                  <a:cubicBezTo>
                    <a:pt x="19" y="21"/>
                    <a:pt x="19" y="21"/>
                    <a:pt x="19" y="21"/>
                  </a:cubicBezTo>
                  <a:lnTo>
                    <a:pt x="19" y="22"/>
                  </a:lnTo>
                  <a:lnTo>
                    <a:pt x="18" y="21"/>
                  </a:lnTo>
                  <a:lnTo>
                    <a:pt x="21" y="17"/>
                  </a:lnTo>
                  <a:lnTo>
                    <a:pt x="22" y="17"/>
                  </a:lnTo>
                  <a:lnTo>
                    <a:pt x="21" y="17"/>
                  </a:lnTo>
                  <a:cubicBezTo>
                    <a:pt x="21" y="18"/>
                    <a:pt x="21" y="18"/>
                    <a:pt x="22" y="19"/>
                  </a:cubicBezTo>
                  <a:cubicBezTo>
                    <a:pt x="22" y="19"/>
                    <a:pt x="23" y="20"/>
                    <a:pt x="24" y="20"/>
                  </a:cubicBezTo>
                  <a:lnTo>
                    <a:pt x="31" y="24"/>
                  </a:lnTo>
                  <a:lnTo>
                    <a:pt x="34" y="19"/>
                  </a:lnTo>
                  <a:lnTo>
                    <a:pt x="27" y="15"/>
                  </a:lnTo>
                  <a:cubicBezTo>
                    <a:pt x="26" y="15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4"/>
                    <a:pt x="23" y="14"/>
                  </a:cubicBezTo>
                  <a:lnTo>
                    <a:pt x="23" y="15"/>
                  </a:lnTo>
                  <a:lnTo>
                    <a:pt x="22" y="15"/>
                  </a:lnTo>
                  <a:lnTo>
                    <a:pt x="25" y="10"/>
                  </a:lnTo>
                  <a:cubicBezTo>
                    <a:pt x="25" y="11"/>
                    <a:pt x="25" y="11"/>
                    <a:pt x="25" y="12"/>
                  </a:cubicBezTo>
                  <a:cubicBezTo>
                    <a:pt x="26" y="12"/>
                    <a:pt x="27" y="13"/>
                    <a:pt x="28" y="14"/>
                  </a:cubicBezTo>
                  <a:lnTo>
                    <a:pt x="43" y="22"/>
                  </a:lnTo>
                  <a:cubicBezTo>
                    <a:pt x="44" y="22"/>
                    <a:pt x="45" y="23"/>
                    <a:pt x="45" y="23"/>
                  </a:cubicBezTo>
                  <a:cubicBezTo>
                    <a:pt x="45" y="23"/>
                    <a:pt x="46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lnTo>
                    <a:pt x="47" y="22"/>
                  </a:lnTo>
                  <a:lnTo>
                    <a:pt x="48" y="22"/>
                  </a:lnTo>
                  <a:lnTo>
                    <a:pt x="45" y="27"/>
                  </a:lnTo>
                  <a:lnTo>
                    <a:pt x="44" y="27"/>
                  </a:lnTo>
                  <a:lnTo>
                    <a:pt x="45" y="27"/>
                  </a:lnTo>
                  <a:cubicBezTo>
                    <a:pt x="45" y="26"/>
                    <a:pt x="45" y="26"/>
                    <a:pt x="45" y="26"/>
                  </a:cubicBezTo>
                  <a:cubicBezTo>
                    <a:pt x="45" y="25"/>
                    <a:pt x="44" y="25"/>
                    <a:pt x="44" y="25"/>
                  </a:cubicBezTo>
                  <a:cubicBezTo>
                    <a:pt x="44" y="25"/>
                    <a:pt x="43" y="24"/>
                    <a:pt x="42" y="23"/>
                  </a:cubicBezTo>
                  <a:lnTo>
                    <a:pt x="35" y="20"/>
                  </a:lnTo>
                  <a:close/>
                  <a:moveTo>
                    <a:pt x="36" y="43"/>
                  </a:moveTo>
                  <a:lnTo>
                    <a:pt x="36" y="43"/>
                  </a:lnTo>
                  <a:lnTo>
                    <a:pt x="34" y="47"/>
                  </a:lnTo>
                  <a:lnTo>
                    <a:pt x="33" y="47"/>
                  </a:lnTo>
                  <a:lnTo>
                    <a:pt x="34" y="47"/>
                  </a:lnTo>
                  <a:cubicBezTo>
                    <a:pt x="34" y="46"/>
                    <a:pt x="34" y="46"/>
                    <a:pt x="33" y="45"/>
                  </a:cubicBezTo>
                  <a:cubicBezTo>
                    <a:pt x="33" y="45"/>
                    <a:pt x="32" y="44"/>
                    <a:pt x="31" y="43"/>
                  </a:cubicBezTo>
                  <a:lnTo>
                    <a:pt x="21" y="38"/>
                  </a:lnTo>
                  <a:cubicBezTo>
                    <a:pt x="19" y="37"/>
                    <a:pt x="17" y="36"/>
                    <a:pt x="16" y="35"/>
                  </a:cubicBezTo>
                  <a:cubicBezTo>
                    <a:pt x="15" y="34"/>
                    <a:pt x="14" y="33"/>
                    <a:pt x="14" y="32"/>
                  </a:cubicBezTo>
                  <a:cubicBezTo>
                    <a:pt x="13" y="30"/>
                    <a:pt x="13" y="29"/>
                    <a:pt x="14" y="28"/>
                  </a:cubicBezTo>
                  <a:cubicBezTo>
                    <a:pt x="14" y="27"/>
                    <a:pt x="15" y="26"/>
                    <a:pt x="17" y="26"/>
                  </a:cubicBezTo>
                  <a:cubicBezTo>
                    <a:pt x="18" y="26"/>
                    <a:pt x="19" y="26"/>
                    <a:pt x="21" y="27"/>
                  </a:cubicBezTo>
                  <a:cubicBezTo>
                    <a:pt x="22" y="27"/>
                    <a:pt x="24" y="28"/>
                    <a:pt x="27" y="30"/>
                  </a:cubicBezTo>
                  <a:lnTo>
                    <a:pt x="36" y="35"/>
                  </a:lnTo>
                  <a:cubicBezTo>
                    <a:pt x="37" y="35"/>
                    <a:pt x="38" y="36"/>
                    <a:pt x="39" y="36"/>
                  </a:cubicBezTo>
                  <a:cubicBezTo>
                    <a:pt x="39" y="36"/>
                    <a:pt x="40" y="36"/>
                    <a:pt x="40" y="35"/>
                  </a:cubicBezTo>
                  <a:lnTo>
                    <a:pt x="41" y="35"/>
                  </a:lnTo>
                  <a:lnTo>
                    <a:pt x="38" y="40"/>
                  </a:lnTo>
                  <a:lnTo>
                    <a:pt x="37" y="40"/>
                  </a:lnTo>
                  <a:lnTo>
                    <a:pt x="38" y="39"/>
                  </a:lnTo>
                  <a:cubicBezTo>
                    <a:pt x="38" y="39"/>
                    <a:pt x="38" y="38"/>
                    <a:pt x="37" y="38"/>
                  </a:cubicBezTo>
                  <a:cubicBezTo>
                    <a:pt x="37" y="37"/>
                    <a:pt x="36" y="37"/>
                    <a:pt x="35" y="36"/>
                  </a:cubicBezTo>
                  <a:lnTo>
                    <a:pt x="25" y="31"/>
                  </a:lnTo>
                  <a:cubicBezTo>
                    <a:pt x="24" y="30"/>
                    <a:pt x="23" y="30"/>
                    <a:pt x="22" y="29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7" y="28"/>
                    <a:pt x="17" y="28"/>
                  </a:cubicBezTo>
                  <a:cubicBezTo>
                    <a:pt x="16" y="28"/>
                    <a:pt x="15" y="29"/>
                    <a:pt x="15" y="29"/>
                  </a:cubicBezTo>
                  <a:cubicBezTo>
                    <a:pt x="15" y="30"/>
                    <a:pt x="15" y="31"/>
                    <a:pt x="15" y="32"/>
                  </a:cubicBezTo>
                  <a:cubicBezTo>
                    <a:pt x="15" y="33"/>
                    <a:pt x="16" y="33"/>
                    <a:pt x="17" y="34"/>
                  </a:cubicBezTo>
                  <a:cubicBezTo>
                    <a:pt x="18" y="35"/>
                    <a:pt x="19" y="36"/>
                    <a:pt x="22" y="37"/>
                  </a:cubicBezTo>
                  <a:lnTo>
                    <a:pt x="31" y="43"/>
                  </a:lnTo>
                  <a:cubicBezTo>
                    <a:pt x="33" y="43"/>
                    <a:pt x="34" y="44"/>
                    <a:pt x="34" y="44"/>
                  </a:cubicBezTo>
                  <a:cubicBezTo>
                    <a:pt x="35" y="44"/>
                    <a:pt x="35" y="44"/>
                    <a:pt x="35" y="43"/>
                  </a:cubicBezTo>
                  <a:lnTo>
                    <a:pt x="36" y="43"/>
                  </a:lnTo>
                  <a:close/>
                  <a:moveTo>
                    <a:pt x="15" y="45"/>
                  </a:moveTo>
                  <a:lnTo>
                    <a:pt x="16" y="40"/>
                  </a:lnTo>
                  <a:lnTo>
                    <a:pt x="13" y="38"/>
                  </a:ln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7"/>
                  </a:cubicBezTo>
                  <a:cubicBezTo>
                    <a:pt x="9" y="37"/>
                    <a:pt x="9" y="37"/>
                    <a:pt x="9" y="38"/>
                  </a:cubicBezTo>
                  <a:lnTo>
                    <a:pt x="8" y="37"/>
                  </a:lnTo>
                  <a:lnTo>
                    <a:pt x="10" y="33"/>
                  </a:lnTo>
                  <a:lnTo>
                    <a:pt x="10" y="34"/>
                  </a:lnTo>
                  <a:cubicBezTo>
                    <a:pt x="10" y="34"/>
                    <a:pt x="10" y="35"/>
                    <a:pt x="11" y="35"/>
                  </a:cubicBezTo>
                  <a:cubicBezTo>
                    <a:pt x="11" y="36"/>
                    <a:pt x="12" y="36"/>
                    <a:pt x="14" y="37"/>
                  </a:cubicBezTo>
                  <a:lnTo>
                    <a:pt x="32" y="50"/>
                  </a:lnTo>
                  <a:lnTo>
                    <a:pt x="10" y="46"/>
                  </a:lnTo>
                  <a:cubicBezTo>
                    <a:pt x="8" y="46"/>
                    <a:pt x="7" y="46"/>
                    <a:pt x="7" y="46"/>
                  </a:cubicBezTo>
                  <a:cubicBezTo>
                    <a:pt x="6" y="46"/>
                    <a:pt x="6" y="46"/>
                    <a:pt x="5" y="47"/>
                  </a:cubicBezTo>
                  <a:lnTo>
                    <a:pt x="5" y="46"/>
                  </a:lnTo>
                  <a:lnTo>
                    <a:pt x="6" y="42"/>
                  </a:lnTo>
                  <a:lnTo>
                    <a:pt x="7" y="42"/>
                  </a:lnTo>
                  <a:cubicBezTo>
                    <a:pt x="7" y="42"/>
                    <a:pt x="7" y="43"/>
                    <a:pt x="7" y="43"/>
                  </a:cubicBezTo>
                  <a:cubicBezTo>
                    <a:pt x="7" y="43"/>
                    <a:pt x="8" y="44"/>
                    <a:pt x="8" y="44"/>
                  </a:cubicBezTo>
                  <a:cubicBezTo>
                    <a:pt x="9" y="44"/>
                    <a:pt x="10" y="44"/>
                    <a:pt x="11" y="44"/>
                  </a:cubicBezTo>
                  <a:lnTo>
                    <a:pt x="15" y="45"/>
                  </a:lnTo>
                  <a:close/>
                  <a:moveTo>
                    <a:pt x="16" y="45"/>
                  </a:moveTo>
                  <a:lnTo>
                    <a:pt x="27" y="47"/>
                  </a:lnTo>
                  <a:lnTo>
                    <a:pt x="18" y="41"/>
                  </a:lnTo>
                  <a:lnTo>
                    <a:pt x="16" y="45"/>
                  </a:lnTo>
                  <a:close/>
                  <a:moveTo>
                    <a:pt x="29" y="62"/>
                  </a:moveTo>
                  <a:lnTo>
                    <a:pt x="5" y="52"/>
                  </a:lnTo>
                  <a:lnTo>
                    <a:pt x="5" y="57"/>
                  </a:lnTo>
                  <a:cubicBezTo>
                    <a:pt x="5" y="58"/>
                    <a:pt x="5" y="59"/>
                    <a:pt x="6" y="59"/>
                  </a:cubicBezTo>
                  <a:cubicBezTo>
                    <a:pt x="6" y="60"/>
                    <a:pt x="8" y="60"/>
                    <a:pt x="10" y="61"/>
                  </a:cubicBezTo>
                  <a:lnTo>
                    <a:pt x="3" y="60"/>
                  </a:lnTo>
                  <a:lnTo>
                    <a:pt x="4" y="49"/>
                  </a:lnTo>
                  <a:lnTo>
                    <a:pt x="28" y="59"/>
                  </a:lnTo>
                  <a:lnTo>
                    <a:pt x="28" y="55"/>
                  </a:lnTo>
                  <a:cubicBezTo>
                    <a:pt x="28" y="54"/>
                    <a:pt x="28" y="53"/>
                    <a:pt x="28" y="53"/>
                  </a:cubicBezTo>
                  <a:cubicBezTo>
                    <a:pt x="27" y="53"/>
                    <a:pt x="27" y="53"/>
                    <a:pt x="26" y="52"/>
                  </a:cubicBezTo>
                  <a:cubicBezTo>
                    <a:pt x="26" y="52"/>
                    <a:pt x="25" y="52"/>
                    <a:pt x="23" y="52"/>
                  </a:cubicBezTo>
                  <a:lnTo>
                    <a:pt x="23" y="51"/>
                  </a:lnTo>
                  <a:lnTo>
                    <a:pt x="30" y="52"/>
                  </a:lnTo>
                  <a:lnTo>
                    <a:pt x="29" y="62"/>
                  </a:lnTo>
                  <a:close/>
                  <a:moveTo>
                    <a:pt x="29" y="82"/>
                  </a:moveTo>
                  <a:cubicBezTo>
                    <a:pt x="29" y="84"/>
                    <a:pt x="28" y="85"/>
                    <a:pt x="25" y="87"/>
                  </a:cubicBezTo>
                  <a:cubicBezTo>
                    <a:pt x="22" y="88"/>
                    <a:pt x="19" y="89"/>
                    <a:pt x="15" y="89"/>
                  </a:cubicBezTo>
                  <a:cubicBezTo>
                    <a:pt x="11" y="89"/>
                    <a:pt x="8" y="89"/>
                    <a:pt x="5" y="87"/>
                  </a:cubicBezTo>
                  <a:cubicBezTo>
                    <a:pt x="3" y="86"/>
                    <a:pt x="1" y="85"/>
                    <a:pt x="1" y="83"/>
                  </a:cubicBezTo>
                  <a:cubicBezTo>
                    <a:pt x="1" y="81"/>
                    <a:pt x="2" y="80"/>
                    <a:pt x="5" y="78"/>
                  </a:cubicBezTo>
                  <a:cubicBezTo>
                    <a:pt x="7" y="77"/>
                    <a:pt x="11" y="76"/>
                    <a:pt x="15" y="76"/>
                  </a:cubicBezTo>
                  <a:cubicBezTo>
                    <a:pt x="19" y="76"/>
                    <a:pt x="22" y="77"/>
                    <a:pt x="25" y="78"/>
                  </a:cubicBezTo>
                  <a:cubicBezTo>
                    <a:pt x="27" y="79"/>
                    <a:pt x="29" y="80"/>
                    <a:pt x="29" y="82"/>
                  </a:cubicBezTo>
                  <a:close/>
                  <a:moveTo>
                    <a:pt x="27" y="82"/>
                  </a:moveTo>
                  <a:cubicBezTo>
                    <a:pt x="27" y="81"/>
                    <a:pt x="26" y="80"/>
                    <a:pt x="25" y="79"/>
                  </a:cubicBezTo>
                  <a:cubicBezTo>
                    <a:pt x="22" y="78"/>
                    <a:pt x="19" y="78"/>
                    <a:pt x="15" y="78"/>
                  </a:cubicBezTo>
                  <a:cubicBezTo>
                    <a:pt x="11" y="79"/>
                    <a:pt x="7" y="79"/>
                    <a:pt x="5" y="80"/>
                  </a:cubicBezTo>
                  <a:cubicBezTo>
                    <a:pt x="3" y="81"/>
                    <a:pt x="2" y="82"/>
                    <a:pt x="3" y="83"/>
                  </a:cubicBezTo>
                  <a:cubicBezTo>
                    <a:pt x="3" y="84"/>
                    <a:pt x="4" y="85"/>
                    <a:pt x="6" y="86"/>
                  </a:cubicBezTo>
                  <a:cubicBezTo>
                    <a:pt x="8" y="87"/>
                    <a:pt x="11" y="87"/>
                    <a:pt x="15" y="87"/>
                  </a:cubicBezTo>
                  <a:cubicBezTo>
                    <a:pt x="19" y="87"/>
                    <a:pt x="23" y="86"/>
                    <a:pt x="25" y="85"/>
                  </a:cubicBezTo>
                  <a:cubicBezTo>
                    <a:pt x="26" y="84"/>
                    <a:pt x="27" y="83"/>
                    <a:pt x="27" y="82"/>
                  </a:cubicBezTo>
                  <a:close/>
                  <a:moveTo>
                    <a:pt x="16" y="66"/>
                  </a:moveTo>
                  <a:lnTo>
                    <a:pt x="15" y="72"/>
                  </a:lnTo>
                  <a:lnTo>
                    <a:pt x="22" y="73"/>
                  </a:lnTo>
                  <a:cubicBezTo>
                    <a:pt x="24" y="73"/>
                    <a:pt x="24" y="73"/>
                    <a:pt x="25" y="73"/>
                  </a:cubicBezTo>
                  <a:cubicBezTo>
                    <a:pt x="25" y="73"/>
                    <a:pt x="26" y="73"/>
                    <a:pt x="26" y="73"/>
                  </a:cubicBezTo>
                  <a:cubicBezTo>
                    <a:pt x="26" y="73"/>
                    <a:pt x="26" y="72"/>
                    <a:pt x="26" y="72"/>
                  </a:cubicBezTo>
                  <a:lnTo>
                    <a:pt x="27" y="72"/>
                  </a:lnTo>
                  <a:lnTo>
                    <a:pt x="26" y="77"/>
                  </a:lnTo>
                  <a:cubicBezTo>
                    <a:pt x="26" y="76"/>
                    <a:pt x="26" y="76"/>
                    <a:pt x="25" y="76"/>
                  </a:cubicBezTo>
                  <a:cubicBezTo>
                    <a:pt x="25" y="76"/>
                    <a:pt x="25" y="75"/>
                    <a:pt x="25" y="75"/>
                  </a:cubicBezTo>
                  <a:cubicBezTo>
                    <a:pt x="24" y="75"/>
                    <a:pt x="23" y="75"/>
                    <a:pt x="22" y="75"/>
                  </a:cubicBezTo>
                  <a:lnTo>
                    <a:pt x="5" y="73"/>
                  </a:lnTo>
                  <a:cubicBezTo>
                    <a:pt x="4" y="72"/>
                    <a:pt x="3" y="72"/>
                    <a:pt x="3" y="72"/>
                  </a:cubicBezTo>
                  <a:cubicBezTo>
                    <a:pt x="2" y="72"/>
                    <a:pt x="2" y="72"/>
                    <a:pt x="2" y="73"/>
                  </a:cubicBezTo>
                  <a:cubicBezTo>
                    <a:pt x="1" y="73"/>
                    <a:pt x="1" y="73"/>
                    <a:pt x="1" y="73"/>
                  </a:cubicBezTo>
                  <a:lnTo>
                    <a:pt x="1" y="74"/>
                  </a:lnTo>
                  <a:lnTo>
                    <a:pt x="0" y="74"/>
                  </a:lnTo>
                  <a:lnTo>
                    <a:pt x="1" y="68"/>
                  </a:lnTo>
                  <a:lnTo>
                    <a:pt x="2" y="68"/>
                  </a:lnTo>
                  <a:lnTo>
                    <a:pt x="2" y="69"/>
                  </a:lnTo>
                  <a:cubicBezTo>
                    <a:pt x="2" y="69"/>
                    <a:pt x="2" y="70"/>
                    <a:pt x="2" y="70"/>
                  </a:cubicBezTo>
                  <a:cubicBezTo>
                    <a:pt x="3" y="70"/>
                    <a:pt x="4" y="71"/>
                    <a:pt x="5" y="71"/>
                  </a:cubicBezTo>
                  <a:lnTo>
                    <a:pt x="13" y="72"/>
                  </a:lnTo>
                  <a:lnTo>
                    <a:pt x="14" y="66"/>
                  </a:lnTo>
                  <a:lnTo>
                    <a:pt x="6" y="65"/>
                  </a:lnTo>
                  <a:cubicBezTo>
                    <a:pt x="5" y="65"/>
                    <a:pt x="4" y="65"/>
                    <a:pt x="4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2" y="65"/>
                    <a:pt x="2" y="66"/>
                  </a:cubicBezTo>
                  <a:lnTo>
                    <a:pt x="1" y="66"/>
                  </a:lnTo>
                  <a:lnTo>
                    <a:pt x="2" y="60"/>
                  </a:lnTo>
                  <a:lnTo>
                    <a:pt x="3" y="61"/>
                  </a:lnTo>
                  <a:cubicBezTo>
                    <a:pt x="3" y="62"/>
                    <a:pt x="3" y="62"/>
                    <a:pt x="3" y="62"/>
                  </a:cubicBezTo>
                  <a:cubicBezTo>
                    <a:pt x="4" y="63"/>
                    <a:pt x="5" y="63"/>
                    <a:pt x="6" y="63"/>
                  </a:cubicBezTo>
                  <a:lnTo>
                    <a:pt x="23" y="65"/>
                  </a:lnTo>
                  <a:cubicBezTo>
                    <a:pt x="25" y="65"/>
                    <a:pt x="25" y="65"/>
                    <a:pt x="26" y="65"/>
                  </a:cubicBezTo>
                  <a:cubicBezTo>
                    <a:pt x="26" y="65"/>
                    <a:pt x="27" y="65"/>
                    <a:pt x="27" y="65"/>
                  </a:cubicBezTo>
                  <a:cubicBezTo>
                    <a:pt x="27" y="65"/>
                    <a:pt x="27" y="65"/>
                    <a:pt x="27" y="64"/>
                  </a:cubicBezTo>
                  <a:lnTo>
                    <a:pt x="28" y="64"/>
                  </a:lnTo>
                  <a:lnTo>
                    <a:pt x="27" y="69"/>
                  </a:lnTo>
                  <a:cubicBezTo>
                    <a:pt x="27" y="69"/>
                    <a:pt x="27" y="68"/>
                    <a:pt x="26" y="68"/>
                  </a:cubicBezTo>
                  <a:cubicBezTo>
                    <a:pt x="26" y="68"/>
                    <a:pt x="26" y="67"/>
                    <a:pt x="26" y="67"/>
                  </a:cubicBezTo>
                  <a:cubicBezTo>
                    <a:pt x="25" y="67"/>
                    <a:pt x="24" y="67"/>
                    <a:pt x="23" y="67"/>
                  </a:cubicBezTo>
                  <a:lnTo>
                    <a:pt x="16" y="66"/>
                  </a:lnTo>
                  <a:close/>
                  <a:moveTo>
                    <a:pt x="29" y="84"/>
                  </a:moveTo>
                  <a:lnTo>
                    <a:pt x="30" y="88"/>
                  </a:lnTo>
                  <a:lnTo>
                    <a:pt x="14" y="101"/>
                  </a:lnTo>
                  <a:lnTo>
                    <a:pt x="28" y="97"/>
                  </a:lnTo>
                  <a:cubicBezTo>
                    <a:pt x="30" y="96"/>
                    <a:pt x="31" y="96"/>
                    <a:pt x="31" y="95"/>
                  </a:cubicBezTo>
                  <a:cubicBezTo>
                    <a:pt x="32" y="95"/>
                    <a:pt x="32" y="95"/>
                    <a:pt x="32" y="94"/>
                  </a:cubicBezTo>
                  <a:lnTo>
                    <a:pt x="31" y="94"/>
                  </a:lnTo>
                  <a:lnTo>
                    <a:pt x="32" y="93"/>
                  </a:lnTo>
                  <a:lnTo>
                    <a:pt x="33" y="98"/>
                  </a:lnTo>
                  <a:cubicBezTo>
                    <a:pt x="32" y="97"/>
                    <a:pt x="32" y="97"/>
                    <a:pt x="31" y="97"/>
                  </a:cubicBezTo>
                  <a:cubicBezTo>
                    <a:pt x="31" y="97"/>
                    <a:pt x="30" y="97"/>
                    <a:pt x="29" y="97"/>
                  </a:cubicBezTo>
                  <a:lnTo>
                    <a:pt x="7" y="104"/>
                  </a:lnTo>
                  <a:lnTo>
                    <a:pt x="25" y="89"/>
                  </a:lnTo>
                  <a:lnTo>
                    <a:pt x="9" y="94"/>
                  </a:lnTo>
                  <a:cubicBezTo>
                    <a:pt x="8" y="95"/>
                    <a:pt x="7" y="95"/>
                    <a:pt x="7" y="95"/>
                  </a:cubicBezTo>
                  <a:cubicBezTo>
                    <a:pt x="6" y="96"/>
                    <a:pt x="6" y="96"/>
                    <a:pt x="6" y="97"/>
                  </a:cubicBezTo>
                  <a:lnTo>
                    <a:pt x="4" y="93"/>
                  </a:lnTo>
                  <a:lnTo>
                    <a:pt x="5" y="93"/>
                  </a:lnTo>
                  <a:cubicBezTo>
                    <a:pt x="5" y="94"/>
                    <a:pt x="6" y="94"/>
                    <a:pt x="6" y="94"/>
                  </a:cubicBezTo>
                  <a:cubicBezTo>
                    <a:pt x="7" y="94"/>
                    <a:pt x="8" y="94"/>
                    <a:pt x="9" y="93"/>
                  </a:cubicBezTo>
                  <a:lnTo>
                    <a:pt x="27" y="88"/>
                  </a:lnTo>
                  <a:cubicBezTo>
                    <a:pt x="27" y="87"/>
                    <a:pt x="28" y="87"/>
                    <a:pt x="28" y="86"/>
                  </a:cubicBezTo>
                  <a:cubicBezTo>
                    <a:pt x="28" y="86"/>
                    <a:pt x="28" y="86"/>
                    <a:pt x="29" y="85"/>
                  </a:cubicBezTo>
                  <a:cubicBezTo>
                    <a:pt x="29" y="85"/>
                    <a:pt x="29" y="85"/>
                    <a:pt x="28" y="84"/>
                  </a:cubicBezTo>
                  <a:lnTo>
                    <a:pt x="29" y="84"/>
                  </a:lnTo>
                  <a:close/>
                  <a:moveTo>
                    <a:pt x="38" y="107"/>
                  </a:moveTo>
                  <a:lnTo>
                    <a:pt x="30" y="110"/>
                  </a:lnTo>
                  <a:cubicBezTo>
                    <a:pt x="32" y="109"/>
                    <a:pt x="33" y="108"/>
                    <a:pt x="34" y="107"/>
                  </a:cubicBezTo>
                  <a:cubicBezTo>
                    <a:pt x="35" y="106"/>
                    <a:pt x="36" y="105"/>
                    <a:pt x="35" y="104"/>
                  </a:cubicBezTo>
                  <a:cubicBezTo>
                    <a:pt x="35" y="102"/>
                    <a:pt x="33" y="101"/>
                    <a:pt x="30" y="101"/>
                  </a:cubicBezTo>
                  <a:cubicBezTo>
                    <a:pt x="28" y="102"/>
                    <a:pt x="25" y="102"/>
                    <a:pt x="22" y="103"/>
                  </a:cubicBezTo>
                  <a:cubicBezTo>
                    <a:pt x="20" y="104"/>
                    <a:pt x="18" y="105"/>
                    <a:pt x="16" y="106"/>
                  </a:cubicBezTo>
                  <a:cubicBezTo>
                    <a:pt x="14" y="107"/>
                    <a:pt x="13" y="108"/>
                    <a:pt x="12" y="109"/>
                  </a:cubicBezTo>
                  <a:cubicBezTo>
                    <a:pt x="12" y="110"/>
                    <a:pt x="11" y="111"/>
                    <a:pt x="12" y="112"/>
                  </a:cubicBezTo>
                  <a:cubicBezTo>
                    <a:pt x="12" y="112"/>
                    <a:pt x="12" y="113"/>
                    <a:pt x="12" y="113"/>
                  </a:cubicBezTo>
                  <a:cubicBezTo>
                    <a:pt x="13" y="113"/>
                    <a:pt x="13" y="114"/>
                    <a:pt x="14" y="114"/>
                  </a:cubicBezTo>
                  <a:lnTo>
                    <a:pt x="21" y="112"/>
                  </a:lnTo>
                  <a:cubicBezTo>
                    <a:pt x="22" y="111"/>
                    <a:pt x="23" y="111"/>
                    <a:pt x="24" y="111"/>
                  </a:cubicBezTo>
                  <a:cubicBezTo>
                    <a:pt x="24" y="110"/>
                    <a:pt x="24" y="110"/>
                    <a:pt x="24" y="110"/>
                  </a:cubicBezTo>
                  <a:cubicBezTo>
                    <a:pt x="24" y="110"/>
                    <a:pt x="24" y="109"/>
                    <a:pt x="24" y="109"/>
                  </a:cubicBezTo>
                  <a:lnTo>
                    <a:pt x="25" y="108"/>
                  </a:lnTo>
                  <a:lnTo>
                    <a:pt x="27" y="113"/>
                  </a:lnTo>
                  <a:lnTo>
                    <a:pt x="26" y="113"/>
                  </a:lnTo>
                  <a:cubicBezTo>
                    <a:pt x="26" y="113"/>
                    <a:pt x="25" y="113"/>
                    <a:pt x="24" y="113"/>
                  </a:cubicBezTo>
                  <a:cubicBezTo>
                    <a:pt x="24" y="113"/>
                    <a:pt x="23" y="113"/>
                    <a:pt x="22" y="113"/>
                  </a:cubicBezTo>
                  <a:lnTo>
                    <a:pt x="14" y="116"/>
                  </a:lnTo>
                  <a:cubicBezTo>
                    <a:pt x="13" y="115"/>
                    <a:pt x="12" y="115"/>
                    <a:pt x="12" y="114"/>
                  </a:cubicBezTo>
                  <a:cubicBezTo>
                    <a:pt x="11" y="114"/>
                    <a:pt x="11" y="113"/>
                    <a:pt x="10" y="112"/>
                  </a:cubicBezTo>
                  <a:cubicBezTo>
                    <a:pt x="10" y="110"/>
                    <a:pt x="11" y="108"/>
                    <a:pt x="13" y="105"/>
                  </a:cubicBezTo>
                  <a:cubicBezTo>
                    <a:pt x="15" y="104"/>
                    <a:pt x="18" y="102"/>
                    <a:pt x="21" y="101"/>
                  </a:cubicBezTo>
                  <a:cubicBezTo>
                    <a:pt x="23" y="100"/>
                    <a:pt x="25" y="100"/>
                    <a:pt x="27" y="100"/>
                  </a:cubicBezTo>
                  <a:cubicBezTo>
                    <a:pt x="30" y="100"/>
                    <a:pt x="32" y="100"/>
                    <a:pt x="34" y="101"/>
                  </a:cubicBezTo>
                  <a:cubicBezTo>
                    <a:pt x="35" y="101"/>
                    <a:pt x="36" y="102"/>
                    <a:pt x="36" y="103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37" y="105"/>
                    <a:pt x="36" y="106"/>
                    <a:pt x="36" y="106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7" y="107"/>
                    <a:pt x="37" y="107"/>
                    <a:pt x="38" y="107"/>
                  </a:cubicBezTo>
                  <a:close/>
                  <a:moveTo>
                    <a:pt x="47" y="119"/>
                  </a:moveTo>
                  <a:lnTo>
                    <a:pt x="48" y="118"/>
                  </a:lnTo>
                  <a:lnTo>
                    <a:pt x="51" y="122"/>
                  </a:lnTo>
                  <a:lnTo>
                    <a:pt x="50" y="122"/>
                  </a:lnTo>
                  <a:cubicBezTo>
                    <a:pt x="49" y="121"/>
                    <a:pt x="49" y="121"/>
                    <a:pt x="48" y="122"/>
                  </a:cubicBezTo>
                  <a:cubicBezTo>
                    <a:pt x="48" y="122"/>
                    <a:pt x="47" y="122"/>
                    <a:pt x="46" y="123"/>
                  </a:cubicBezTo>
                  <a:lnTo>
                    <a:pt x="38" y="130"/>
                  </a:lnTo>
                  <a:cubicBezTo>
                    <a:pt x="36" y="132"/>
                    <a:pt x="34" y="133"/>
                    <a:pt x="33" y="134"/>
                  </a:cubicBezTo>
                  <a:cubicBezTo>
                    <a:pt x="31" y="135"/>
                    <a:pt x="30" y="135"/>
                    <a:pt x="29" y="135"/>
                  </a:cubicBezTo>
                  <a:cubicBezTo>
                    <a:pt x="27" y="135"/>
                    <a:pt x="26" y="135"/>
                    <a:pt x="26" y="134"/>
                  </a:cubicBezTo>
                  <a:cubicBezTo>
                    <a:pt x="25" y="133"/>
                    <a:pt x="24" y="131"/>
                    <a:pt x="25" y="130"/>
                  </a:cubicBezTo>
                  <a:cubicBezTo>
                    <a:pt x="25" y="129"/>
                    <a:pt x="26" y="128"/>
                    <a:pt x="27" y="126"/>
                  </a:cubicBezTo>
                  <a:cubicBezTo>
                    <a:pt x="27" y="126"/>
                    <a:pt x="29" y="124"/>
                    <a:pt x="32" y="122"/>
                  </a:cubicBezTo>
                  <a:lnTo>
                    <a:pt x="39" y="115"/>
                  </a:lnTo>
                  <a:cubicBezTo>
                    <a:pt x="41" y="114"/>
                    <a:pt x="41" y="114"/>
                    <a:pt x="42" y="113"/>
                  </a:cubicBezTo>
                  <a:cubicBezTo>
                    <a:pt x="42" y="113"/>
                    <a:pt x="42" y="112"/>
                    <a:pt x="42" y="112"/>
                  </a:cubicBezTo>
                  <a:lnTo>
                    <a:pt x="41" y="111"/>
                  </a:lnTo>
                  <a:lnTo>
                    <a:pt x="42" y="111"/>
                  </a:lnTo>
                  <a:lnTo>
                    <a:pt x="45" y="115"/>
                  </a:lnTo>
                  <a:lnTo>
                    <a:pt x="45" y="116"/>
                  </a:lnTo>
                  <a:lnTo>
                    <a:pt x="45" y="115"/>
                  </a:lnTo>
                  <a:cubicBezTo>
                    <a:pt x="44" y="115"/>
                    <a:pt x="44" y="115"/>
                    <a:pt x="43" y="115"/>
                  </a:cubicBezTo>
                  <a:cubicBezTo>
                    <a:pt x="43" y="115"/>
                    <a:pt x="42" y="116"/>
                    <a:pt x="41" y="117"/>
                  </a:cubicBezTo>
                  <a:lnTo>
                    <a:pt x="32" y="124"/>
                  </a:lnTo>
                  <a:cubicBezTo>
                    <a:pt x="31" y="125"/>
                    <a:pt x="30" y="126"/>
                    <a:pt x="29" y="127"/>
                  </a:cubicBezTo>
                  <a:cubicBezTo>
                    <a:pt x="28" y="127"/>
                    <a:pt x="28" y="128"/>
                    <a:pt x="27" y="129"/>
                  </a:cubicBezTo>
                  <a:cubicBezTo>
                    <a:pt x="27" y="130"/>
                    <a:pt x="26" y="130"/>
                    <a:pt x="26" y="131"/>
                  </a:cubicBezTo>
                  <a:cubicBezTo>
                    <a:pt x="26" y="132"/>
                    <a:pt x="26" y="132"/>
                    <a:pt x="27" y="133"/>
                  </a:cubicBezTo>
                  <a:cubicBezTo>
                    <a:pt x="27" y="133"/>
                    <a:pt x="28" y="134"/>
                    <a:pt x="29" y="134"/>
                  </a:cubicBezTo>
                  <a:cubicBezTo>
                    <a:pt x="30" y="134"/>
                    <a:pt x="31" y="133"/>
                    <a:pt x="32" y="133"/>
                  </a:cubicBezTo>
                  <a:cubicBezTo>
                    <a:pt x="33" y="132"/>
                    <a:pt x="35" y="131"/>
                    <a:pt x="37" y="129"/>
                  </a:cubicBezTo>
                  <a:lnTo>
                    <a:pt x="45" y="123"/>
                  </a:lnTo>
                  <a:cubicBezTo>
                    <a:pt x="47" y="122"/>
                    <a:pt x="47" y="121"/>
                    <a:pt x="48" y="120"/>
                  </a:cubicBezTo>
                  <a:cubicBezTo>
                    <a:pt x="48" y="120"/>
                    <a:pt x="48" y="119"/>
                    <a:pt x="47" y="119"/>
                  </a:cubicBezTo>
                  <a:close/>
                  <a:moveTo>
                    <a:pt x="51" y="121"/>
                  </a:moveTo>
                  <a:lnTo>
                    <a:pt x="53" y="123"/>
                  </a:lnTo>
                  <a:lnTo>
                    <a:pt x="46" y="143"/>
                  </a:lnTo>
                  <a:lnTo>
                    <a:pt x="56" y="132"/>
                  </a:lnTo>
                  <a:cubicBezTo>
                    <a:pt x="57" y="131"/>
                    <a:pt x="58" y="130"/>
                    <a:pt x="58" y="130"/>
                  </a:cubicBezTo>
                  <a:cubicBezTo>
                    <a:pt x="58" y="129"/>
                    <a:pt x="58" y="128"/>
                    <a:pt x="58" y="128"/>
                  </a:cubicBezTo>
                  <a:lnTo>
                    <a:pt x="57" y="128"/>
                  </a:lnTo>
                  <a:lnTo>
                    <a:pt x="58" y="127"/>
                  </a:lnTo>
                  <a:lnTo>
                    <a:pt x="61" y="130"/>
                  </a:lnTo>
                  <a:lnTo>
                    <a:pt x="61" y="131"/>
                  </a:lnTo>
                  <a:lnTo>
                    <a:pt x="60" y="131"/>
                  </a:lnTo>
                  <a:cubicBezTo>
                    <a:pt x="60" y="130"/>
                    <a:pt x="60" y="130"/>
                    <a:pt x="59" y="131"/>
                  </a:cubicBezTo>
                  <a:cubicBezTo>
                    <a:pt x="59" y="131"/>
                    <a:pt x="58" y="131"/>
                    <a:pt x="57" y="133"/>
                  </a:cubicBezTo>
                  <a:lnTo>
                    <a:pt x="42" y="149"/>
                  </a:lnTo>
                  <a:lnTo>
                    <a:pt x="50" y="127"/>
                  </a:lnTo>
                  <a:lnTo>
                    <a:pt x="39" y="140"/>
                  </a:lnTo>
                  <a:cubicBezTo>
                    <a:pt x="38" y="141"/>
                    <a:pt x="37" y="142"/>
                    <a:pt x="37" y="142"/>
                  </a:cubicBezTo>
                  <a:cubicBezTo>
                    <a:pt x="37" y="143"/>
                    <a:pt x="37" y="143"/>
                    <a:pt x="37" y="143"/>
                  </a:cubicBezTo>
                  <a:lnTo>
                    <a:pt x="38" y="144"/>
                  </a:lnTo>
                  <a:lnTo>
                    <a:pt x="37" y="144"/>
                  </a:lnTo>
                  <a:lnTo>
                    <a:pt x="34" y="141"/>
                  </a:lnTo>
                  <a:lnTo>
                    <a:pt x="35" y="141"/>
                  </a:lnTo>
                  <a:cubicBezTo>
                    <a:pt x="35" y="141"/>
                    <a:pt x="36" y="141"/>
                    <a:pt x="36" y="141"/>
                  </a:cubicBezTo>
                  <a:cubicBezTo>
                    <a:pt x="37" y="141"/>
                    <a:pt x="37" y="140"/>
                    <a:pt x="38" y="139"/>
                  </a:cubicBezTo>
                  <a:lnTo>
                    <a:pt x="50" y="125"/>
                  </a:lnTo>
                  <a:cubicBezTo>
                    <a:pt x="51" y="124"/>
                    <a:pt x="51" y="124"/>
                    <a:pt x="51" y="123"/>
                  </a:cubicBezTo>
                  <a:cubicBezTo>
                    <a:pt x="51" y="123"/>
                    <a:pt x="51" y="123"/>
                    <a:pt x="51" y="122"/>
                  </a:cubicBezTo>
                  <a:cubicBezTo>
                    <a:pt x="51" y="122"/>
                    <a:pt x="50" y="122"/>
                    <a:pt x="50" y="121"/>
                  </a:cubicBezTo>
                  <a:lnTo>
                    <a:pt x="51" y="121"/>
                  </a:lnTo>
                  <a:close/>
                  <a:moveTo>
                    <a:pt x="51" y="155"/>
                  </a:moveTo>
                  <a:lnTo>
                    <a:pt x="50" y="156"/>
                  </a:lnTo>
                  <a:lnTo>
                    <a:pt x="46" y="152"/>
                  </a:lnTo>
                  <a:lnTo>
                    <a:pt x="47" y="151"/>
                  </a:lnTo>
                  <a:lnTo>
                    <a:pt x="47" y="152"/>
                  </a:lnTo>
                  <a:cubicBezTo>
                    <a:pt x="47" y="152"/>
                    <a:pt x="48" y="152"/>
                    <a:pt x="49" y="152"/>
                  </a:cubicBezTo>
                  <a:cubicBezTo>
                    <a:pt x="49" y="152"/>
                    <a:pt x="50" y="151"/>
                    <a:pt x="51" y="150"/>
                  </a:cubicBezTo>
                  <a:lnTo>
                    <a:pt x="62" y="137"/>
                  </a:lnTo>
                  <a:cubicBezTo>
                    <a:pt x="63" y="136"/>
                    <a:pt x="63" y="135"/>
                    <a:pt x="63" y="135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64" y="133"/>
                    <a:pt x="64" y="133"/>
                    <a:pt x="63" y="133"/>
                  </a:cubicBezTo>
                  <a:lnTo>
                    <a:pt x="63" y="132"/>
                  </a:lnTo>
                  <a:lnTo>
                    <a:pt x="68" y="136"/>
                  </a:lnTo>
                  <a:lnTo>
                    <a:pt x="67" y="136"/>
                  </a:lnTo>
                  <a:cubicBezTo>
                    <a:pt x="66" y="136"/>
                    <a:pt x="66" y="136"/>
                    <a:pt x="65" y="136"/>
                  </a:cubicBezTo>
                  <a:cubicBezTo>
                    <a:pt x="65" y="136"/>
                    <a:pt x="64" y="137"/>
                    <a:pt x="63" y="138"/>
                  </a:cubicBezTo>
                  <a:lnTo>
                    <a:pt x="52" y="151"/>
                  </a:lnTo>
                  <a:cubicBezTo>
                    <a:pt x="51" y="152"/>
                    <a:pt x="51" y="153"/>
                    <a:pt x="50" y="153"/>
                  </a:cubicBezTo>
                  <a:cubicBezTo>
                    <a:pt x="50" y="153"/>
                    <a:pt x="50" y="153"/>
                    <a:pt x="50" y="154"/>
                  </a:cubicBezTo>
                  <a:cubicBezTo>
                    <a:pt x="50" y="154"/>
                    <a:pt x="50" y="155"/>
                    <a:pt x="51" y="155"/>
                  </a:cubicBezTo>
                  <a:close/>
                  <a:moveTo>
                    <a:pt x="81" y="143"/>
                  </a:moveTo>
                  <a:lnTo>
                    <a:pt x="80" y="143"/>
                  </a:lnTo>
                  <a:cubicBezTo>
                    <a:pt x="80" y="143"/>
                    <a:pt x="79" y="143"/>
                    <a:pt x="79" y="144"/>
                  </a:cubicBezTo>
                  <a:cubicBezTo>
                    <a:pt x="78" y="144"/>
                    <a:pt x="78" y="145"/>
                    <a:pt x="77" y="146"/>
                  </a:cubicBezTo>
                  <a:lnTo>
                    <a:pt x="61" y="163"/>
                  </a:lnTo>
                  <a:lnTo>
                    <a:pt x="61" y="162"/>
                  </a:lnTo>
                  <a:lnTo>
                    <a:pt x="68" y="140"/>
                  </a:lnTo>
                  <a:cubicBezTo>
                    <a:pt x="69" y="139"/>
                    <a:pt x="69" y="139"/>
                    <a:pt x="69" y="138"/>
                  </a:cubicBezTo>
                  <a:cubicBezTo>
                    <a:pt x="69" y="138"/>
                    <a:pt x="69" y="137"/>
                    <a:pt x="69" y="137"/>
                  </a:cubicBezTo>
                  <a:cubicBezTo>
                    <a:pt x="69" y="137"/>
                    <a:pt x="69" y="137"/>
                    <a:pt x="68" y="136"/>
                  </a:cubicBezTo>
                  <a:lnTo>
                    <a:pt x="69" y="136"/>
                  </a:lnTo>
                  <a:lnTo>
                    <a:pt x="73" y="138"/>
                  </a:lnTo>
                  <a:lnTo>
                    <a:pt x="73" y="139"/>
                  </a:lnTo>
                  <a:cubicBezTo>
                    <a:pt x="72" y="139"/>
                    <a:pt x="72" y="139"/>
                    <a:pt x="72" y="139"/>
                  </a:cubicBezTo>
                  <a:cubicBezTo>
                    <a:pt x="71" y="139"/>
                    <a:pt x="71" y="139"/>
                    <a:pt x="71" y="140"/>
                  </a:cubicBezTo>
                  <a:cubicBezTo>
                    <a:pt x="71" y="140"/>
                    <a:pt x="70" y="141"/>
                    <a:pt x="70" y="143"/>
                  </a:cubicBezTo>
                  <a:lnTo>
                    <a:pt x="65" y="158"/>
                  </a:lnTo>
                  <a:lnTo>
                    <a:pt x="75" y="146"/>
                  </a:lnTo>
                  <a:cubicBezTo>
                    <a:pt x="76" y="145"/>
                    <a:pt x="77" y="144"/>
                    <a:pt x="77" y="144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7" y="142"/>
                    <a:pt x="77" y="142"/>
                    <a:pt x="77" y="141"/>
                  </a:cubicBezTo>
                  <a:cubicBezTo>
                    <a:pt x="77" y="141"/>
                    <a:pt x="77" y="141"/>
                    <a:pt x="77" y="141"/>
                  </a:cubicBezTo>
                  <a:lnTo>
                    <a:pt x="81" y="143"/>
                  </a:lnTo>
                  <a:close/>
                  <a:moveTo>
                    <a:pt x="153" y="160"/>
                  </a:moveTo>
                  <a:cubicBezTo>
                    <a:pt x="155" y="160"/>
                    <a:pt x="156" y="161"/>
                    <a:pt x="157" y="164"/>
                  </a:cubicBezTo>
                  <a:cubicBezTo>
                    <a:pt x="159" y="166"/>
                    <a:pt x="159" y="170"/>
                    <a:pt x="159" y="174"/>
                  </a:cubicBezTo>
                  <a:cubicBezTo>
                    <a:pt x="159" y="178"/>
                    <a:pt x="159" y="181"/>
                    <a:pt x="157" y="184"/>
                  </a:cubicBezTo>
                  <a:cubicBezTo>
                    <a:pt x="156" y="186"/>
                    <a:pt x="155" y="187"/>
                    <a:pt x="153" y="187"/>
                  </a:cubicBezTo>
                  <a:cubicBezTo>
                    <a:pt x="151" y="187"/>
                    <a:pt x="150" y="186"/>
                    <a:pt x="148" y="184"/>
                  </a:cubicBezTo>
                  <a:cubicBezTo>
                    <a:pt x="147" y="181"/>
                    <a:pt x="147" y="178"/>
                    <a:pt x="147" y="174"/>
                  </a:cubicBezTo>
                  <a:cubicBezTo>
                    <a:pt x="147" y="169"/>
                    <a:pt x="147" y="166"/>
                    <a:pt x="149" y="163"/>
                  </a:cubicBezTo>
                  <a:cubicBezTo>
                    <a:pt x="150" y="161"/>
                    <a:pt x="151" y="160"/>
                    <a:pt x="153" y="160"/>
                  </a:cubicBezTo>
                  <a:close/>
                  <a:moveTo>
                    <a:pt x="153" y="161"/>
                  </a:moveTo>
                  <a:cubicBezTo>
                    <a:pt x="152" y="161"/>
                    <a:pt x="151" y="162"/>
                    <a:pt x="150" y="164"/>
                  </a:cubicBezTo>
                  <a:cubicBezTo>
                    <a:pt x="149" y="166"/>
                    <a:pt x="149" y="169"/>
                    <a:pt x="149" y="174"/>
                  </a:cubicBezTo>
                  <a:cubicBezTo>
                    <a:pt x="149" y="178"/>
                    <a:pt x="149" y="181"/>
                    <a:pt x="150" y="183"/>
                  </a:cubicBezTo>
                  <a:cubicBezTo>
                    <a:pt x="151" y="185"/>
                    <a:pt x="152" y="186"/>
                    <a:pt x="153" y="186"/>
                  </a:cubicBezTo>
                  <a:cubicBezTo>
                    <a:pt x="154" y="186"/>
                    <a:pt x="155" y="185"/>
                    <a:pt x="156" y="183"/>
                  </a:cubicBezTo>
                  <a:cubicBezTo>
                    <a:pt x="157" y="181"/>
                    <a:pt x="157" y="178"/>
                    <a:pt x="157" y="174"/>
                  </a:cubicBezTo>
                  <a:cubicBezTo>
                    <a:pt x="157" y="170"/>
                    <a:pt x="157" y="166"/>
                    <a:pt x="156" y="164"/>
                  </a:cubicBezTo>
                  <a:cubicBezTo>
                    <a:pt x="155" y="162"/>
                    <a:pt x="154" y="161"/>
                    <a:pt x="153" y="161"/>
                  </a:cubicBezTo>
                  <a:close/>
                  <a:moveTo>
                    <a:pt x="165" y="162"/>
                  </a:moveTo>
                  <a:lnTo>
                    <a:pt x="165" y="172"/>
                  </a:lnTo>
                  <a:lnTo>
                    <a:pt x="167" y="172"/>
                  </a:lnTo>
                  <a:cubicBezTo>
                    <a:pt x="168" y="172"/>
                    <a:pt x="168" y="172"/>
                    <a:pt x="168" y="172"/>
                  </a:cubicBezTo>
                  <a:cubicBezTo>
                    <a:pt x="168" y="171"/>
                    <a:pt x="169" y="170"/>
                    <a:pt x="169" y="169"/>
                  </a:cubicBezTo>
                  <a:lnTo>
                    <a:pt x="169" y="178"/>
                  </a:lnTo>
                  <a:cubicBezTo>
                    <a:pt x="169" y="177"/>
                    <a:pt x="169" y="176"/>
                    <a:pt x="169" y="175"/>
                  </a:cubicBezTo>
                  <a:cubicBezTo>
                    <a:pt x="168" y="175"/>
                    <a:pt x="168" y="175"/>
                    <a:pt x="168" y="174"/>
                  </a:cubicBezTo>
                  <a:cubicBezTo>
                    <a:pt x="168" y="174"/>
                    <a:pt x="167" y="174"/>
                    <a:pt x="167" y="174"/>
                  </a:cubicBezTo>
                  <a:lnTo>
                    <a:pt x="165" y="174"/>
                  </a:lnTo>
                  <a:lnTo>
                    <a:pt x="165" y="182"/>
                  </a:lnTo>
                  <a:cubicBezTo>
                    <a:pt x="165" y="184"/>
                    <a:pt x="165" y="184"/>
                    <a:pt x="165" y="185"/>
                  </a:cubicBezTo>
                  <a:cubicBezTo>
                    <a:pt x="165" y="185"/>
                    <a:pt x="165" y="185"/>
                    <a:pt x="165" y="186"/>
                  </a:cubicBezTo>
                  <a:cubicBezTo>
                    <a:pt x="165" y="186"/>
                    <a:pt x="166" y="186"/>
                    <a:pt x="166" y="186"/>
                  </a:cubicBezTo>
                  <a:lnTo>
                    <a:pt x="167" y="186"/>
                  </a:lnTo>
                  <a:lnTo>
                    <a:pt x="167" y="187"/>
                  </a:lnTo>
                  <a:lnTo>
                    <a:pt x="161" y="187"/>
                  </a:lnTo>
                  <a:lnTo>
                    <a:pt x="161" y="186"/>
                  </a:lnTo>
                  <a:cubicBezTo>
                    <a:pt x="162" y="186"/>
                    <a:pt x="162" y="186"/>
                    <a:pt x="163" y="185"/>
                  </a:cubicBezTo>
                  <a:cubicBezTo>
                    <a:pt x="163" y="185"/>
                    <a:pt x="163" y="184"/>
                    <a:pt x="163" y="182"/>
                  </a:cubicBezTo>
                  <a:lnTo>
                    <a:pt x="163" y="165"/>
                  </a:lnTo>
                  <a:cubicBezTo>
                    <a:pt x="163" y="164"/>
                    <a:pt x="163" y="163"/>
                    <a:pt x="163" y="163"/>
                  </a:cubicBezTo>
                  <a:cubicBezTo>
                    <a:pt x="163" y="162"/>
                    <a:pt x="162" y="162"/>
                    <a:pt x="162" y="162"/>
                  </a:cubicBezTo>
                  <a:cubicBezTo>
                    <a:pt x="162" y="161"/>
                    <a:pt x="162" y="161"/>
                    <a:pt x="161" y="161"/>
                  </a:cubicBezTo>
                  <a:lnTo>
                    <a:pt x="171" y="161"/>
                  </a:lnTo>
                  <a:lnTo>
                    <a:pt x="171" y="166"/>
                  </a:lnTo>
                  <a:lnTo>
                    <a:pt x="170" y="166"/>
                  </a:lnTo>
                  <a:cubicBezTo>
                    <a:pt x="170" y="165"/>
                    <a:pt x="170" y="164"/>
                    <a:pt x="170" y="164"/>
                  </a:cubicBezTo>
                  <a:cubicBezTo>
                    <a:pt x="170" y="163"/>
                    <a:pt x="169" y="163"/>
                    <a:pt x="169" y="162"/>
                  </a:cubicBezTo>
                  <a:cubicBezTo>
                    <a:pt x="169" y="162"/>
                    <a:pt x="168" y="162"/>
                    <a:pt x="168" y="162"/>
                  </a:cubicBezTo>
                  <a:lnTo>
                    <a:pt x="165" y="162"/>
                  </a:lnTo>
                  <a:close/>
                  <a:moveTo>
                    <a:pt x="92" y="176"/>
                  </a:moveTo>
                  <a:lnTo>
                    <a:pt x="89" y="175"/>
                  </a:lnTo>
                  <a:lnTo>
                    <a:pt x="91" y="162"/>
                  </a:lnTo>
                  <a:cubicBezTo>
                    <a:pt x="90" y="162"/>
                    <a:pt x="90" y="161"/>
                    <a:pt x="90" y="161"/>
                  </a:cubicBezTo>
                  <a:cubicBezTo>
                    <a:pt x="90" y="161"/>
                    <a:pt x="90" y="161"/>
                    <a:pt x="90" y="161"/>
                  </a:cubicBezTo>
                  <a:cubicBezTo>
                    <a:pt x="90" y="161"/>
                    <a:pt x="90" y="161"/>
                    <a:pt x="89" y="161"/>
                  </a:cubicBezTo>
                  <a:lnTo>
                    <a:pt x="86" y="168"/>
                  </a:lnTo>
                  <a:cubicBezTo>
                    <a:pt x="85" y="169"/>
                    <a:pt x="85" y="170"/>
                    <a:pt x="84" y="171"/>
                  </a:cubicBezTo>
                  <a:cubicBezTo>
                    <a:pt x="84" y="171"/>
                    <a:pt x="85" y="172"/>
                    <a:pt x="85" y="172"/>
                  </a:cubicBezTo>
                  <a:lnTo>
                    <a:pt x="85" y="173"/>
                  </a:lnTo>
                  <a:lnTo>
                    <a:pt x="80" y="170"/>
                  </a:lnTo>
                  <a:lnTo>
                    <a:pt x="81" y="169"/>
                  </a:lnTo>
                  <a:lnTo>
                    <a:pt x="81" y="170"/>
                  </a:lnTo>
                  <a:cubicBezTo>
                    <a:pt x="81" y="170"/>
                    <a:pt x="82" y="170"/>
                    <a:pt x="83" y="169"/>
                  </a:cubicBezTo>
                  <a:cubicBezTo>
                    <a:pt x="83" y="169"/>
                    <a:pt x="83" y="168"/>
                    <a:pt x="84" y="167"/>
                  </a:cubicBezTo>
                  <a:lnTo>
                    <a:pt x="92" y="152"/>
                  </a:lnTo>
                  <a:cubicBezTo>
                    <a:pt x="93" y="151"/>
                    <a:pt x="94" y="150"/>
                    <a:pt x="94" y="149"/>
                  </a:cubicBezTo>
                  <a:cubicBezTo>
                    <a:pt x="94" y="149"/>
                    <a:pt x="94" y="148"/>
                    <a:pt x="93" y="148"/>
                  </a:cubicBezTo>
                  <a:lnTo>
                    <a:pt x="93" y="147"/>
                  </a:lnTo>
                  <a:lnTo>
                    <a:pt x="97" y="149"/>
                  </a:lnTo>
                  <a:cubicBezTo>
                    <a:pt x="98" y="150"/>
                    <a:pt x="99" y="151"/>
                    <a:pt x="100" y="151"/>
                  </a:cubicBezTo>
                  <a:cubicBezTo>
                    <a:pt x="100" y="152"/>
                    <a:pt x="100" y="153"/>
                    <a:pt x="100" y="154"/>
                  </a:cubicBezTo>
                  <a:cubicBezTo>
                    <a:pt x="100" y="155"/>
                    <a:pt x="99" y="157"/>
                    <a:pt x="99" y="158"/>
                  </a:cubicBezTo>
                  <a:cubicBezTo>
                    <a:pt x="98" y="159"/>
                    <a:pt x="97" y="160"/>
                    <a:pt x="96" y="161"/>
                  </a:cubicBezTo>
                  <a:cubicBezTo>
                    <a:pt x="95" y="162"/>
                    <a:pt x="94" y="162"/>
                    <a:pt x="93" y="162"/>
                  </a:cubicBezTo>
                  <a:lnTo>
                    <a:pt x="91" y="170"/>
                  </a:lnTo>
                  <a:cubicBezTo>
                    <a:pt x="91" y="172"/>
                    <a:pt x="91" y="173"/>
                    <a:pt x="91" y="174"/>
                  </a:cubicBezTo>
                  <a:cubicBezTo>
                    <a:pt x="91" y="175"/>
                    <a:pt x="91" y="175"/>
                    <a:pt x="92" y="176"/>
                  </a:cubicBezTo>
                  <a:close/>
                  <a:moveTo>
                    <a:pt x="90" y="160"/>
                  </a:moveTo>
                  <a:cubicBezTo>
                    <a:pt x="90" y="160"/>
                    <a:pt x="90" y="160"/>
                    <a:pt x="90" y="160"/>
                  </a:cubicBezTo>
                  <a:cubicBezTo>
                    <a:pt x="90" y="160"/>
                    <a:pt x="90" y="160"/>
                    <a:pt x="91" y="160"/>
                  </a:cubicBezTo>
                  <a:cubicBezTo>
                    <a:pt x="92" y="161"/>
                    <a:pt x="93" y="161"/>
                    <a:pt x="94" y="160"/>
                  </a:cubicBezTo>
                  <a:cubicBezTo>
                    <a:pt x="95" y="160"/>
                    <a:pt x="96" y="158"/>
                    <a:pt x="97" y="157"/>
                  </a:cubicBezTo>
                  <a:cubicBezTo>
                    <a:pt x="97" y="156"/>
                    <a:pt x="98" y="154"/>
                    <a:pt x="98" y="153"/>
                  </a:cubicBezTo>
                  <a:cubicBezTo>
                    <a:pt x="98" y="152"/>
                    <a:pt x="98" y="151"/>
                    <a:pt x="97" y="151"/>
                  </a:cubicBezTo>
                  <a:cubicBezTo>
                    <a:pt x="97" y="151"/>
                    <a:pt x="96" y="150"/>
                    <a:pt x="95" y="150"/>
                  </a:cubicBezTo>
                  <a:lnTo>
                    <a:pt x="90" y="160"/>
                  </a:lnTo>
                  <a:close/>
                  <a:moveTo>
                    <a:pt x="110" y="153"/>
                  </a:moveTo>
                  <a:lnTo>
                    <a:pt x="107" y="161"/>
                  </a:lnTo>
                  <a:cubicBezTo>
                    <a:pt x="107" y="160"/>
                    <a:pt x="108" y="158"/>
                    <a:pt x="108" y="157"/>
                  </a:cubicBezTo>
                  <a:cubicBezTo>
                    <a:pt x="108" y="156"/>
                    <a:pt x="108" y="155"/>
                    <a:pt x="107" y="154"/>
                  </a:cubicBezTo>
                  <a:cubicBezTo>
                    <a:pt x="107" y="154"/>
                    <a:pt x="107" y="153"/>
                    <a:pt x="106" y="153"/>
                  </a:cubicBezTo>
                  <a:cubicBezTo>
                    <a:pt x="105" y="153"/>
                    <a:pt x="105" y="153"/>
                    <a:pt x="104" y="154"/>
                  </a:cubicBezTo>
                  <a:cubicBezTo>
                    <a:pt x="103" y="154"/>
                    <a:pt x="103" y="155"/>
                    <a:pt x="103" y="156"/>
                  </a:cubicBezTo>
                  <a:cubicBezTo>
                    <a:pt x="102" y="157"/>
                    <a:pt x="102" y="157"/>
                    <a:pt x="102" y="158"/>
                  </a:cubicBezTo>
                  <a:cubicBezTo>
                    <a:pt x="102" y="159"/>
                    <a:pt x="103" y="161"/>
                    <a:pt x="104" y="163"/>
                  </a:cubicBezTo>
                  <a:cubicBezTo>
                    <a:pt x="104" y="164"/>
                    <a:pt x="105" y="166"/>
                    <a:pt x="105" y="166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5" y="170"/>
                    <a:pt x="105" y="171"/>
                    <a:pt x="104" y="172"/>
                  </a:cubicBezTo>
                  <a:cubicBezTo>
                    <a:pt x="104" y="174"/>
                    <a:pt x="103" y="175"/>
                    <a:pt x="101" y="177"/>
                  </a:cubicBezTo>
                  <a:cubicBezTo>
                    <a:pt x="100" y="178"/>
                    <a:pt x="99" y="178"/>
                    <a:pt x="98" y="178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7"/>
                    <a:pt x="96" y="177"/>
                    <a:pt x="96" y="176"/>
                  </a:cubicBezTo>
                  <a:cubicBezTo>
                    <a:pt x="96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4" y="175"/>
                    <a:pt x="94" y="176"/>
                    <a:pt x="94" y="176"/>
                  </a:cubicBezTo>
                  <a:lnTo>
                    <a:pt x="97" y="168"/>
                  </a:lnTo>
                  <a:cubicBezTo>
                    <a:pt x="97" y="170"/>
                    <a:pt x="96" y="171"/>
                    <a:pt x="96" y="172"/>
                  </a:cubicBezTo>
                  <a:cubicBezTo>
                    <a:pt x="96" y="173"/>
                    <a:pt x="96" y="174"/>
                    <a:pt x="97" y="175"/>
                  </a:cubicBezTo>
                  <a:cubicBezTo>
                    <a:pt x="97" y="175"/>
                    <a:pt x="98" y="176"/>
                    <a:pt x="98" y="176"/>
                  </a:cubicBezTo>
                  <a:cubicBezTo>
                    <a:pt x="99" y="176"/>
                    <a:pt x="100" y="176"/>
                    <a:pt x="100" y="176"/>
                  </a:cubicBezTo>
                  <a:cubicBezTo>
                    <a:pt x="101" y="175"/>
                    <a:pt x="102" y="174"/>
                    <a:pt x="102" y="173"/>
                  </a:cubicBezTo>
                  <a:cubicBezTo>
                    <a:pt x="102" y="172"/>
                    <a:pt x="102" y="172"/>
                    <a:pt x="103" y="171"/>
                  </a:cubicBezTo>
                  <a:cubicBezTo>
                    <a:pt x="103" y="170"/>
                    <a:pt x="103" y="170"/>
                    <a:pt x="102" y="169"/>
                  </a:cubicBezTo>
                  <a:cubicBezTo>
                    <a:pt x="102" y="169"/>
                    <a:pt x="102" y="168"/>
                    <a:pt x="101" y="166"/>
                  </a:cubicBezTo>
                  <a:cubicBezTo>
                    <a:pt x="101" y="164"/>
                    <a:pt x="100" y="163"/>
                    <a:pt x="100" y="162"/>
                  </a:cubicBezTo>
                  <a:cubicBezTo>
                    <a:pt x="100" y="161"/>
                    <a:pt x="100" y="161"/>
                    <a:pt x="100" y="160"/>
                  </a:cubicBezTo>
                  <a:cubicBezTo>
                    <a:pt x="100" y="159"/>
                    <a:pt x="100" y="158"/>
                    <a:pt x="101" y="157"/>
                  </a:cubicBezTo>
                  <a:cubicBezTo>
                    <a:pt x="101" y="155"/>
                    <a:pt x="102" y="153"/>
                    <a:pt x="103" y="152"/>
                  </a:cubicBezTo>
                  <a:cubicBezTo>
                    <a:pt x="105" y="151"/>
                    <a:pt x="106" y="151"/>
                    <a:pt x="107" y="151"/>
                  </a:cubicBezTo>
                  <a:cubicBezTo>
                    <a:pt x="107" y="152"/>
                    <a:pt x="108" y="152"/>
                    <a:pt x="108" y="153"/>
                  </a:cubicBezTo>
                  <a:cubicBezTo>
                    <a:pt x="109" y="154"/>
                    <a:pt x="109" y="154"/>
                    <a:pt x="109" y="154"/>
                  </a:cubicBezTo>
                  <a:cubicBezTo>
                    <a:pt x="109" y="154"/>
                    <a:pt x="109" y="154"/>
                    <a:pt x="109" y="154"/>
                  </a:cubicBezTo>
                  <a:cubicBezTo>
                    <a:pt x="110" y="154"/>
                    <a:pt x="110" y="153"/>
                    <a:pt x="110" y="153"/>
                  </a:cubicBezTo>
                  <a:close/>
                  <a:moveTo>
                    <a:pt x="138" y="160"/>
                  </a:moveTo>
                  <a:lnTo>
                    <a:pt x="143" y="160"/>
                  </a:lnTo>
                  <a:lnTo>
                    <a:pt x="143" y="161"/>
                  </a:lnTo>
                  <a:lnTo>
                    <a:pt x="142" y="161"/>
                  </a:lnTo>
                  <a:cubicBezTo>
                    <a:pt x="142" y="161"/>
                    <a:pt x="142" y="161"/>
                    <a:pt x="142" y="161"/>
                  </a:cubicBezTo>
                  <a:cubicBezTo>
                    <a:pt x="141" y="162"/>
                    <a:pt x="141" y="162"/>
                    <a:pt x="141" y="163"/>
                  </a:cubicBezTo>
                  <a:cubicBezTo>
                    <a:pt x="140" y="163"/>
                    <a:pt x="140" y="164"/>
                    <a:pt x="139" y="165"/>
                  </a:cubicBezTo>
                  <a:lnTo>
                    <a:pt x="135" y="175"/>
                  </a:lnTo>
                  <a:lnTo>
                    <a:pt x="134" y="181"/>
                  </a:lnTo>
                  <a:cubicBezTo>
                    <a:pt x="134" y="183"/>
                    <a:pt x="134" y="184"/>
                    <a:pt x="134" y="184"/>
                  </a:cubicBezTo>
                  <a:cubicBezTo>
                    <a:pt x="135" y="185"/>
                    <a:pt x="135" y="185"/>
                    <a:pt x="135" y="185"/>
                  </a:cubicBezTo>
                  <a:lnTo>
                    <a:pt x="136" y="185"/>
                  </a:lnTo>
                  <a:lnTo>
                    <a:pt x="136" y="186"/>
                  </a:lnTo>
                  <a:lnTo>
                    <a:pt x="130" y="185"/>
                  </a:lnTo>
                  <a:lnTo>
                    <a:pt x="131" y="185"/>
                  </a:lnTo>
                  <a:cubicBezTo>
                    <a:pt x="131" y="185"/>
                    <a:pt x="132" y="184"/>
                    <a:pt x="132" y="184"/>
                  </a:cubicBezTo>
                  <a:cubicBezTo>
                    <a:pt x="132" y="183"/>
                    <a:pt x="132" y="183"/>
                    <a:pt x="133" y="181"/>
                  </a:cubicBezTo>
                  <a:lnTo>
                    <a:pt x="133" y="175"/>
                  </a:lnTo>
                  <a:lnTo>
                    <a:pt x="131" y="164"/>
                  </a:lnTo>
                  <a:cubicBezTo>
                    <a:pt x="131" y="162"/>
                    <a:pt x="130" y="161"/>
                    <a:pt x="130" y="161"/>
                  </a:cubicBezTo>
                  <a:cubicBezTo>
                    <a:pt x="130" y="161"/>
                    <a:pt x="130" y="160"/>
                    <a:pt x="130" y="160"/>
                  </a:cubicBezTo>
                  <a:cubicBezTo>
                    <a:pt x="129" y="160"/>
                    <a:pt x="129" y="160"/>
                    <a:pt x="129" y="159"/>
                  </a:cubicBezTo>
                  <a:lnTo>
                    <a:pt x="135" y="159"/>
                  </a:lnTo>
                  <a:lnTo>
                    <a:pt x="135" y="160"/>
                  </a:lnTo>
                  <a:lnTo>
                    <a:pt x="134" y="160"/>
                  </a:lnTo>
                  <a:cubicBezTo>
                    <a:pt x="134" y="160"/>
                    <a:pt x="134" y="160"/>
                    <a:pt x="133" y="160"/>
                  </a:cubicBezTo>
                  <a:cubicBezTo>
                    <a:pt x="133" y="161"/>
                    <a:pt x="133" y="161"/>
                    <a:pt x="133" y="162"/>
                  </a:cubicBezTo>
                  <a:cubicBezTo>
                    <a:pt x="133" y="162"/>
                    <a:pt x="133" y="163"/>
                    <a:pt x="133" y="164"/>
                  </a:cubicBezTo>
                  <a:lnTo>
                    <a:pt x="135" y="173"/>
                  </a:lnTo>
                  <a:lnTo>
                    <a:pt x="138" y="165"/>
                  </a:lnTo>
                  <a:cubicBezTo>
                    <a:pt x="139" y="164"/>
                    <a:pt x="139" y="163"/>
                    <a:pt x="139" y="163"/>
                  </a:cubicBezTo>
                  <a:cubicBezTo>
                    <a:pt x="139" y="162"/>
                    <a:pt x="139" y="162"/>
                    <a:pt x="139" y="162"/>
                  </a:cubicBezTo>
                  <a:cubicBezTo>
                    <a:pt x="139" y="161"/>
                    <a:pt x="139" y="161"/>
                    <a:pt x="139" y="161"/>
                  </a:cubicBezTo>
                  <a:cubicBezTo>
                    <a:pt x="139" y="161"/>
                    <a:pt x="139" y="161"/>
                    <a:pt x="138" y="161"/>
                  </a:cubicBezTo>
                  <a:lnTo>
                    <a:pt x="138" y="160"/>
                  </a:lnTo>
                  <a:close/>
                  <a:moveTo>
                    <a:pt x="84" y="146"/>
                  </a:moveTo>
                  <a:lnTo>
                    <a:pt x="79" y="155"/>
                  </a:lnTo>
                  <a:lnTo>
                    <a:pt x="82" y="156"/>
                  </a:lnTo>
                  <a:cubicBezTo>
                    <a:pt x="83" y="157"/>
                    <a:pt x="83" y="157"/>
                    <a:pt x="84" y="156"/>
                  </a:cubicBezTo>
                  <a:cubicBezTo>
                    <a:pt x="84" y="156"/>
                    <a:pt x="85" y="155"/>
                    <a:pt x="86" y="154"/>
                  </a:cubicBezTo>
                  <a:lnTo>
                    <a:pt x="82" y="162"/>
                  </a:lnTo>
                  <a:lnTo>
                    <a:pt x="81" y="162"/>
                  </a:lnTo>
                  <a:cubicBezTo>
                    <a:pt x="82" y="161"/>
                    <a:pt x="82" y="160"/>
                    <a:pt x="82" y="160"/>
                  </a:cubicBezTo>
                  <a:cubicBezTo>
                    <a:pt x="82" y="159"/>
                    <a:pt x="82" y="159"/>
                    <a:pt x="82" y="158"/>
                  </a:cubicBezTo>
                  <a:cubicBezTo>
                    <a:pt x="82" y="158"/>
                    <a:pt x="82" y="158"/>
                    <a:pt x="81" y="157"/>
                  </a:cubicBezTo>
                  <a:lnTo>
                    <a:pt x="79" y="156"/>
                  </a:lnTo>
                  <a:lnTo>
                    <a:pt x="75" y="164"/>
                  </a:lnTo>
                  <a:cubicBezTo>
                    <a:pt x="74" y="165"/>
                    <a:pt x="74" y="165"/>
                    <a:pt x="74" y="166"/>
                  </a:cubicBezTo>
                  <a:cubicBezTo>
                    <a:pt x="74" y="166"/>
                    <a:pt x="74" y="166"/>
                    <a:pt x="74" y="166"/>
                  </a:cubicBezTo>
                  <a:cubicBezTo>
                    <a:pt x="74" y="166"/>
                    <a:pt x="74" y="167"/>
                    <a:pt x="74" y="167"/>
                  </a:cubicBezTo>
                  <a:lnTo>
                    <a:pt x="76" y="168"/>
                  </a:lnTo>
                  <a:cubicBezTo>
                    <a:pt x="77" y="168"/>
                    <a:pt x="77" y="168"/>
                    <a:pt x="78" y="168"/>
                  </a:cubicBezTo>
                  <a:cubicBezTo>
                    <a:pt x="78" y="168"/>
                    <a:pt x="79" y="168"/>
                    <a:pt x="79" y="168"/>
                  </a:cubicBezTo>
                  <a:cubicBezTo>
                    <a:pt x="80" y="167"/>
                    <a:pt x="81" y="166"/>
                    <a:pt x="82" y="165"/>
                  </a:cubicBezTo>
                  <a:lnTo>
                    <a:pt x="78" y="171"/>
                  </a:lnTo>
                  <a:lnTo>
                    <a:pt x="69" y="166"/>
                  </a:lnTo>
                  <a:lnTo>
                    <a:pt x="70" y="165"/>
                  </a:lnTo>
                  <a:cubicBezTo>
                    <a:pt x="70" y="166"/>
                    <a:pt x="71" y="166"/>
                    <a:pt x="71" y="165"/>
                  </a:cubicBezTo>
                  <a:cubicBezTo>
                    <a:pt x="71" y="165"/>
                    <a:pt x="72" y="165"/>
                    <a:pt x="72" y="165"/>
                  </a:cubicBezTo>
                  <a:cubicBezTo>
                    <a:pt x="72" y="164"/>
                    <a:pt x="73" y="164"/>
                    <a:pt x="73" y="163"/>
                  </a:cubicBezTo>
                  <a:lnTo>
                    <a:pt x="81" y="148"/>
                  </a:lnTo>
                  <a:cubicBezTo>
                    <a:pt x="82" y="146"/>
                    <a:pt x="82" y="145"/>
                    <a:pt x="82" y="145"/>
                  </a:cubicBezTo>
                  <a:cubicBezTo>
                    <a:pt x="82" y="144"/>
                    <a:pt x="82" y="144"/>
                    <a:pt x="82" y="144"/>
                  </a:cubicBezTo>
                  <a:lnTo>
                    <a:pt x="81" y="143"/>
                  </a:lnTo>
                  <a:lnTo>
                    <a:pt x="82" y="143"/>
                  </a:lnTo>
                  <a:lnTo>
                    <a:pt x="91" y="147"/>
                  </a:lnTo>
                  <a:lnTo>
                    <a:pt x="88" y="153"/>
                  </a:lnTo>
                  <a:lnTo>
                    <a:pt x="88" y="152"/>
                  </a:lnTo>
                  <a:cubicBezTo>
                    <a:pt x="88" y="151"/>
                    <a:pt x="89" y="150"/>
                    <a:pt x="89" y="150"/>
                  </a:cubicBezTo>
                  <a:cubicBezTo>
                    <a:pt x="89" y="149"/>
                    <a:pt x="89" y="149"/>
                    <a:pt x="89" y="148"/>
                  </a:cubicBezTo>
                  <a:cubicBezTo>
                    <a:pt x="88" y="148"/>
                    <a:pt x="88" y="148"/>
                    <a:pt x="87" y="147"/>
                  </a:cubicBezTo>
                  <a:lnTo>
                    <a:pt x="84" y="146"/>
                  </a:lnTo>
                  <a:close/>
                  <a:moveTo>
                    <a:pt x="108" y="180"/>
                  </a:moveTo>
                  <a:lnTo>
                    <a:pt x="108" y="180"/>
                  </a:lnTo>
                  <a:lnTo>
                    <a:pt x="103" y="178"/>
                  </a:lnTo>
                  <a:lnTo>
                    <a:pt x="103" y="177"/>
                  </a:lnTo>
                  <a:lnTo>
                    <a:pt x="104" y="178"/>
                  </a:lnTo>
                  <a:cubicBezTo>
                    <a:pt x="104" y="178"/>
                    <a:pt x="105" y="178"/>
                    <a:pt x="105" y="177"/>
                  </a:cubicBezTo>
                  <a:cubicBezTo>
                    <a:pt x="105" y="177"/>
                    <a:pt x="106" y="176"/>
                    <a:pt x="106" y="174"/>
                  </a:cubicBezTo>
                  <a:lnTo>
                    <a:pt x="113" y="159"/>
                  </a:lnTo>
                  <a:cubicBezTo>
                    <a:pt x="113" y="157"/>
                    <a:pt x="113" y="157"/>
                    <a:pt x="113" y="156"/>
                  </a:cubicBezTo>
                  <a:cubicBezTo>
                    <a:pt x="113" y="156"/>
                    <a:pt x="113" y="156"/>
                    <a:pt x="113" y="155"/>
                  </a:cubicBezTo>
                  <a:cubicBezTo>
                    <a:pt x="113" y="155"/>
                    <a:pt x="113" y="155"/>
                    <a:pt x="113" y="154"/>
                  </a:cubicBezTo>
                  <a:lnTo>
                    <a:pt x="112" y="154"/>
                  </a:lnTo>
                  <a:lnTo>
                    <a:pt x="113" y="154"/>
                  </a:lnTo>
                  <a:lnTo>
                    <a:pt x="118" y="156"/>
                  </a:lnTo>
                  <a:lnTo>
                    <a:pt x="117" y="156"/>
                  </a:lnTo>
                  <a:cubicBezTo>
                    <a:pt x="117" y="156"/>
                    <a:pt x="116" y="156"/>
                    <a:pt x="116" y="157"/>
                  </a:cubicBezTo>
                  <a:cubicBezTo>
                    <a:pt x="115" y="157"/>
                    <a:pt x="115" y="158"/>
                    <a:pt x="114" y="159"/>
                  </a:cubicBezTo>
                  <a:lnTo>
                    <a:pt x="108" y="175"/>
                  </a:lnTo>
                  <a:cubicBezTo>
                    <a:pt x="108" y="176"/>
                    <a:pt x="107" y="177"/>
                    <a:pt x="107" y="178"/>
                  </a:cubicBezTo>
                  <a:cubicBezTo>
                    <a:pt x="107" y="178"/>
                    <a:pt x="107" y="178"/>
                    <a:pt x="107" y="179"/>
                  </a:cubicBezTo>
                  <a:cubicBezTo>
                    <a:pt x="107" y="179"/>
                    <a:pt x="108" y="179"/>
                    <a:pt x="108" y="179"/>
                  </a:cubicBezTo>
                  <a:lnTo>
                    <a:pt x="108" y="180"/>
                  </a:lnTo>
                  <a:close/>
                  <a:moveTo>
                    <a:pt x="129" y="158"/>
                  </a:moveTo>
                  <a:lnTo>
                    <a:pt x="128" y="164"/>
                  </a:lnTo>
                  <a:cubicBezTo>
                    <a:pt x="128" y="163"/>
                    <a:pt x="128" y="162"/>
                    <a:pt x="128" y="162"/>
                  </a:cubicBezTo>
                  <a:cubicBezTo>
                    <a:pt x="128" y="161"/>
                    <a:pt x="128" y="161"/>
                    <a:pt x="128" y="160"/>
                  </a:cubicBezTo>
                  <a:cubicBezTo>
                    <a:pt x="127" y="160"/>
                    <a:pt x="127" y="159"/>
                    <a:pt x="126" y="159"/>
                  </a:cubicBezTo>
                  <a:lnTo>
                    <a:pt x="125" y="159"/>
                  </a:lnTo>
                  <a:lnTo>
                    <a:pt x="120" y="178"/>
                  </a:lnTo>
                  <a:cubicBezTo>
                    <a:pt x="119" y="180"/>
                    <a:pt x="119" y="181"/>
                    <a:pt x="119" y="181"/>
                  </a:cubicBezTo>
                  <a:cubicBezTo>
                    <a:pt x="119" y="182"/>
                    <a:pt x="119" y="182"/>
                    <a:pt x="120" y="182"/>
                  </a:cubicBezTo>
                  <a:lnTo>
                    <a:pt x="120" y="183"/>
                  </a:lnTo>
                  <a:lnTo>
                    <a:pt x="115" y="182"/>
                  </a:lnTo>
                  <a:lnTo>
                    <a:pt x="115" y="181"/>
                  </a:lnTo>
                  <a:cubicBezTo>
                    <a:pt x="116" y="181"/>
                    <a:pt x="116" y="181"/>
                    <a:pt x="117" y="180"/>
                  </a:cubicBezTo>
                  <a:cubicBezTo>
                    <a:pt x="117" y="180"/>
                    <a:pt x="117" y="179"/>
                    <a:pt x="118" y="178"/>
                  </a:cubicBezTo>
                  <a:lnTo>
                    <a:pt x="123" y="158"/>
                  </a:lnTo>
                  <a:lnTo>
                    <a:pt x="121" y="158"/>
                  </a:lnTo>
                  <a:cubicBezTo>
                    <a:pt x="121" y="158"/>
                    <a:pt x="120" y="158"/>
                    <a:pt x="120" y="158"/>
                  </a:cubicBezTo>
                  <a:cubicBezTo>
                    <a:pt x="120" y="158"/>
                    <a:pt x="119" y="158"/>
                    <a:pt x="119" y="159"/>
                  </a:cubicBezTo>
                  <a:cubicBezTo>
                    <a:pt x="119" y="160"/>
                    <a:pt x="118" y="160"/>
                    <a:pt x="118" y="162"/>
                  </a:cubicBezTo>
                  <a:lnTo>
                    <a:pt x="117" y="161"/>
                  </a:lnTo>
                  <a:lnTo>
                    <a:pt x="119" y="156"/>
                  </a:lnTo>
                  <a:lnTo>
                    <a:pt x="129" y="158"/>
                  </a:lnTo>
                  <a:close/>
                  <a:moveTo>
                    <a:pt x="209" y="181"/>
                  </a:moveTo>
                  <a:lnTo>
                    <a:pt x="210" y="181"/>
                  </a:lnTo>
                  <a:lnTo>
                    <a:pt x="204" y="183"/>
                  </a:lnTo>
                  <a:lnTo>
                    <a:pt x="204" y="182"/>
                  </a:lnTo>
                  <a:lnTo>
                    <a:pt x="205" y="182"/>
                  </a:lnTo>
                  <a:cubicBezTo>
                    <a:pt x="205" y="182"/>
                    <a:pt x="205" y="181"/>
                    <a:pt x="206" y="181"/>
                  </a:cubicBezTo>
                  <a:cubicBezTo>
                    <a:pt x="206" y="180"/>
                    <a:pt x="205" y="179"/>
                    <a:pt x="205" y="178"/>
                  </a:cubicBezTo>
                  <a:lnTo>
                    <a:pt x="202" y="161"/>
                  </a:lnTo>
                  <a:cubicBezTo>
                    <a:pt x="201" y="160"/>
                    <a:pt x="201" y="159"/>
                    <a:pt x="201" y="159"/>
                  </a:cubicBezTo>
                  <a:cubicBezTo>
                    <a:pt x="201" y="158"/>
                    <a:pt x="201" y="158"/>
                    <a:pt x="200" y="158"/>
                  </a:cubicBezTo>
                  <a:cubicBezTo>
                    <a:pt x="200" y="158"/>
                    <a:pt x="200" y="158"/>
                    <a:pt x="199" y="158"/>
                  </a:cubicBezTo>
                  <a:lnTo>
                    <a:pt x="199" y="157"/>
                  </a:lnTo>
                  <a:lnTo>
                    <a:pt x="204" y="156"/>
                  </a:lnTo>
                  <a:lnTo>
                    <a:pt x="204" y="157"/>
                  </a:lnTo>
                  <a:cubicBezTo>
                    <a:pt x="203" y="157"/>
                    <a:pt x="203" y="157"/>
                    <a:pt x="203" y="158"/>
                  </a:cubicBezTo>
                  <a:cubicBezTo>
                    <a:pt x="203" y="158"/>
                    <a:pt x="203" y="159"/>
                    <a:pt x="203" y="161"/>
                  </a:cubicBezTo>
                  <a:lnTo>
                    <a:pt x="207" y="177"/>
                  </a:lnTo>
                  <a:cubicBezTo>
                    <a:pt x="207" y="179"/>
                    <a:pt x="207" y="179"/>
                    <a:pt x="208" y="180"/>
                  </a:cubicBezTo>
                  <a:cubicBezTo>
                    <a:pt x="208" y="180"/>
                    <a:pt x="208" y="180"/>
                    <a:pt x="208" y="181"/>
                  </a:cubicBezTo>
                  <a:cubicBezTo>
                    <a:pt x="208" y="181"/>
                    <a:pt x="209" y="181"/>
                    <a:pt x="209" y="181"/>
                  </a:cubicBezTo>
                  <a:close/>
                  <a:moveTo>
                    <a:pt x="197" y="157"/>
                  </a:moveTo>
                  <a:lnTo>
                    <a:pt x="199" y="166"/>
                  </a:lnTo>
                  <a:cubicBezTo>
                    <a:pt x="198" y="163"/>
                    <a:pt x="197" y="162"/>
                    <a:pt x="196" y="161"/>
                  </a:cubicBezTo>
                  <a:cubicBezTo>
                    <a:pt x="195" y="160"/>
                    <a:pt x="194" y="159"/>
                    <a:pt x="193" y="160"/>
                  </a:cubicBezTo>
                  <a:cubicBezTo>
                    <a:pt x="193" y="160"/>
                    <a:pt x="192" y="160"/>
                    <a:pt x="192" y="161"/>
                  </a:cubicBezTo>
                  <a:cubicBezTo>
                    <a:pt x="191" y="162"/>
                    <a:pt x="191" y="164"/>
                    <a:pt x="191" y="166"/>
                  </a:cubicBezTo>
                  <a:cubicBezTo>
                    <a:pt x="191" y="168"/>
                    <a:pt x="191" y="170"/>
                    <a:pt x="192" y="173"/>
                  </a:cubicBezTo>
                  <a:cubicBezTo>
                    <a:pt x="192" y="175"/>
                    <a:pt x="193" y="177"/>
                    <a:pt x="194" y="179"/>
                  </a:cubicBezTo>
                  <a:cubicBezTo>
                    <a:pt x="194" y="181"/>
                    <a:pt x="195" y="182"/>
                    <a:pt x="196" y="183"/>
                  </a:cubicBezTo>
                  <a:cubicBezTo>
                    <a:pt x="197" y="183"/>
                    <a:pt x="198" y="184"/>
                    <a:pt x="199" y="183"/>
                  </a:cubicBezTo>
                  <a:cubicBezTo>
                    <a:pt x="200" y="183"/>
                    <a:pt x="200" y="183"/>
                    <a:pt x="201" y="182"/>
                  </a:cubicBezTo>
                  <a:cubicBezTo>
                    <a:pt x="201" y="181"/>
                    <a:pt x="202" y="179"/>
                    <a:pt x="202" y="177"/>
                  </a:cubicBezTo>
                  <a:cubicBezTo>
                    <a:pt x="202" y="180"/>
                    <a:pt x="202" y="182"/>
                    <a:pt x="201" y="183"/>
                  </a:cubicBezTo>
                  <a:cubicBezTo>
                    <a:pt x="201" y="184"/>
                    <a:pt x="200" y="185"/>
                    <a:pt x="199" y="185"/>
                  </a:cubicBezTo>
                  <a:cubicBezTo>
                    <a:pt x="197" y="186"/>
                    <a:pt x="195" y="184"/>
                    <a:pt x="193" y="182"/>
                  </a:cubicBezTo>
                  <a:cubicBezTo>
                    <a:pt x="191" y="179"/>
                    <a:pt x="190" y="177"/>
                    <a:pt x="190" y="174"/>
                  </a:cubicBezTo>
                  <a:cubicBezTo>
                    <a:pt x="189" y="171"/>
                    <a:pt x="189" y="169"/>
                    <a:pt x="189" y="166"/>
                  </a:cubicBezTo>
                  <a:cubicBezTo>
                    <a:pt x="189" y="164"/>
                    <a:pt x="190" y="162"/>
                    <a:pt x="190" y="161"/>
                  </a:cubicBezTo>
                  <a:cubicBezTo>
                    <a:pt x="191" y="159"/>
                    <a:pt x="192" y="159"/>
                    <a:pt x="193" y="158"/>
                  </a:cubicBezTo>
                  <a:cubicBezTo>
                    <a:pt x="194" y="158"/>
                    <a:pt x="195" y="158"/>
                    <a:pt x="196" y="159"/>
                  </a:cubicBezTo>
                  <a:cubicBezTo>
                    <a:pt x="196" y="159"/>
                    <a:pt x="196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7" y="158"/>
                    <a:pt x="197" y="158"/>
                    <a:pt x="197" y="157"/>
                  </a:cubicBezTo>
                  <a:close/>
                  <a:moveTo>
                    <a:pt x="183" y="160"/>
                  </a:moveTo>
                  <a:lnTo>
                    <a:pt x="185" y="169"/>
                  </a:lnTo>
                  <a:cubicBezTo>
                    <a:pt x="184" y="167"/>
                    <a:pt x="184" y="166"/>
                    <a:pt x="183" y="165"/>
                  </a:cubicBezTo>
                  <a:cubicBezTo>
                    <a:pt x="183" y="164"/>
                    <a:pt x="182" y="163"/>
                    <a:pt x="182" y="163"/>
                  </a:cubicBezTo>
                  <a:cubicBezTo>
                    <a:pt x="181" y="162"/>
                    <a:pt x="180" y="162"/>
                    <a:pt x="180" y="162"/>
                  </a:cubicBezTo>
                  <a:cubicBezTo>
                    <a:pt x="179" y="163"/>
                    <a:pt x="179" y="163"/>
                    <a:pt x="178" y="164"/>
                  </a:cubicBezTo>
                  <a:cubicBezTo>
                    <a:pt x="178" y="165"/>
                    <a:pt x="178" y="166"/>
                    <a:pt x="178" y="167"/>
                  </a:cubicBezTo>
                  <a:cubicBezTo>
                    <a:pt x="179" y="168"/>
                    <a:pt x="179" y="168"/>
                    <a:pt x="179" y="169"/>
                  </a:cubicBezTo>
                  <a:cubicBezTo>
                    <a:pt x="180" y="170"/>
                    <a:pt x="181" y="171"/>
                    <a:pt x="183" y="172"/>
                  </a:cubicBezTo>
                  <a:cubicBezTo>
                    <a:pt x="184" y="173"/>
                    <a:pt x="185" y="174"/>
                    <a:pt x="186" y="175"/>
                  </a:cubicBezTo>
                  <a:cubicBezTo>
                    <a:pt x="186" y="175"/>
                    <a:pt x="187" y="176"/>
                    <a:pt x="187" y="177"/>
                  </a:cubicBezTo>
                  <a:cubicBezTo>
                    <a:pt x="188" y="178"/>
                    <a:pt x="188" y="179"/>
                    <a:pt x="188" y="180"/>
                  </a:cubicBezTo>
                  <a:cubicBezTo>
                    <a:pt x="189" y="182"/>
                    <a:pt x="189" y="183"/>
                    <a:pt x="188" y="185"/>
                  </a:cubicBezTo>
                  <a:cubicBezTo>
                    <a:pt x="188" y="186"/>
                    <a:pt x="187" y="187"/>
                    <a:pt x="186" y="188"/>
                  </a:cubicBezTo>
                  <a:cubicBezTo>
                    <a:pt x="185" y="188"/>
                    <a:pt x="185" y="188"/>
                    <a:pt x="185" y="188"/>
                  </a:cubicBezTo>
                  <a:cubicBezTo>
                    <a:pt x="185" y="188"/>
                    <a:pt x="184" y="188"/>
                    <a:pt x="184" y="187"/>
                  </a:cubicBezTo>
                  <a:cubicBezTo>
                    <a:pt x="183" y="187"/>
                    <a:pt x="182" y="187"/>
                    <a:pt x="182" y="187"/>
                  </a:cubicBezTo>
                  <a:cubicBezTo>
                    <a:pt x="182" y="187"/>
                    <a:pt x="182" y="187"/>
                    <a:pt x="182" y="187"/>
                  </a:cubicBezTo>
                  <a:cubicBezTo>
                    <a:pt x="182" y="188"/>
                    <a:pt x="182" y="188"/>
                    <a:pt x="182" y="189"/>
                  </a:cubicBezTo>
                  <a:lnTo>
                    <a:pt x="180" y="180"/>
                  </a:lnTo>
                  <a:cubicBezTo>
                    <a:pt x="181" y="182"/>
                    <a:pt x="181" y="183"/>
                    <a:pt x="182" y="184"/>
                  </a:cubicBezTo>
                  <a:cubicBezTo>
                    <a:pt x="182" y="185"/>
                    <a:pt x="183" y="185"/>
                    <a:pt x="183" y="186"/>
                  </a:cubicBezTo>
                  <a:cubicBezTo>
                    <a:pt x="184" y="186"/>
                    <a:pt x="185" y="186"/>
                    <a:pt x="185" y="186"/>
                  </a:cubicBezTo>
                  <a:cubicBezTo>
                    <a:pt x="186" y="186"/>
                    <a:pt x="187" y="185"/>
                    <a:pt x="187" y="185"/>
                  </a:cubicBezTo>
                  <a:cubicBezTo>
                    <a:pt x="187" y="184"/>
                    <a:pt x="187" y="183"/>
                    <a:pt x="187" y="181"/>
                  </a:cubicBezTo>
                  <a:cubicBezTo>
                    <a:pt x="187" y="181"/>
                    <a:pt x="187" y="180"/>
                    <a:pt x="186" y="180"/>
                  </a:cubicBezTo>
                  <a:cubicBezTo>
                    <a:pt x="186" y="179"/>
                    <a:pt x="186" y="178"/>
                    <a:pt x="185" y="178"/>
                  </a:cubicBezTo>
                  <a:cubicBezTo>
                    <a:pt x="185" y="178"/>
                    <a:pt x="184" y="177"/>
                    <a:pt x="183" y="176"/>
                  </a:cubicBezTo>
                  <a:cubicBezTo>
                    <a:pt x="181" y="175"/>
                    <a:pt x="180" y="174"/>
                    <a:pt x="180" y="174"/>
                  </a:cubicBezTo>
                  <a:cubicBezTo>
                    <a:pt x="179" y="173"/>
                    <a:pt x="179" y="172"/>
                    <a:pt x="178" y="171"/>
                  </a:cubicBezTo>
                  <a:cubicBezTo>
                    <a:pt x="178" y="171"/>
                    <a:pt x="177" y="170"/>
                    <a:pt x="177" y="169"/>
                  </a:cubicBezTo>
                  <a:cubicBezTo>
                    <a:pt x="177" y="167"/>
                    <a:pt x="177" y="165"/>
                    <a:pt x="177" y="164"/>
                  </a:cubicBezTo>
                  <a:cubicBezTo>
                    <a:pt x="178" y="162"/>
                    <a:pt x="178" y="161"/>
                    <a:pt x="179" y="161"/>
                  </a:cubicBezTo>
                  <a:cubicBezTo>
                    <a:pt x="180" y="161"/>
                    <a:pt x="181" y="161"/>
                    <a:pt x="182" y="161"/>
                  </a:cubicBezTo>
                  <a:cubicBezTo>
                    <a:pt x="182" y="162"/>
                    <a:pt x="182" y="162"/>
                    <a:pt x="182" y="162"/>
                  </a:cubicBezTo>
                  <a:cubicBezTo>
                    <a:pt x="183" y="162"/>
                    <a:pt x="183" y="162"/>
                    <a:pt x="183" y="161"/>
                  </a:cubicBezTo>
                  <a:cubicBezTo>
                    <a:pt x="183" y="161"/>
                    <a:pt x="183" y="161"/>
                    <a:pt x="183" y="160"/>
                  </a:cubicBezTo>
                  <a:close/>
                  <a:moveTo>
                    <a:pt x="209" y="157"/>
                  </a:moveTo>
                  <a:lnTo>
                    <a:pt x="212" y="167"/>
                  </a:lnTo>
                  <a:lnTo>
                    <a:pt x="214" y="166"/>
                  </a:lnTo>
                  <a:cubicBezTo>
                    <a:pt x="215" y="166"/>
                    <a:pt x="215" y="166"/>
                    <a:pt x="216" y="165"/>
                  </a:cubicBezTo>
                  <a:cubicBezTo>
                    <a:pt x="216" y="165"/>
                    <a:pt x="216" y="164"/>
                    <a:pt x="215" y="162"/>
                  </a:cubicBezTo>
                  <a:lnTo>
                    <a:pt x="216" y="162"/>
                  </a:lnTo>
                  <a:lnTo>
                    <a:pt x="218" y="171"/>
                  </a:lnTo>
                  <a:lnTo>
                    <a:pt x="217" y="171"/>
                  </a:lnTo>
                  <a:cubicBezTo>
                    <a:pt x="217" y="170"/>
                    <a:pt x="217" y="169"/>
                    <a:pt x="217" y="169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16" y="168"/>
                    <a:pt x="215" y="167"/>
                    <a:pt x="215" y="168"/>
                  </a:cubicBezTo>
                  <a:lnTo>
                    <a:pt x="212" y="168"/>
                  </a:lnTo>
                  <a:lnTo>
                    <a:pt x="214" y="177"/>
                  </a:lnTo>
                  <a:cubicBezTo>
                    <a:pt x="214" y="178"/>
                    <a:pt x="214" y="179"/>
                    <a:pt x="214" y="179"/>
                  </a:cubicBezTo>
                  <a:cubicBezTo>
                    <a:pt x="215" y="179"/>
                    <a:pt x="215" y="179"/>
                    <a:pt x="215" y="179"/>
                  </a:cubicBezTo>
                  <a:cubicBezTo>
                    <a:pt x="215" y="179"/>
                    <a:pt x="215" y="179"/>
                    <a:pt x="216" y="179"/>
                  </a:cubicBezTo>
                  <a:lnTo>
                    <a:pt x="218" y="179"/>
                  </a:lnTo>
                  <a:cubicBezTo>
                    <a:pt x="218" y="179"/>
                    <a:pt x="219" y="178"/>
                    <a:pt x="219" y="178"/>
                  </a:cubicBezTo>
                  <a:cubicBezTo>
                    <a:pt x="219" y="178"/>
                    <a:pt x="219" y="177"/>
                    <a:pt x="220" y="177"/>
                  </a:cubicBezTo>
                  <a:cubicBezTo>
                    <a:pt x="220" y="176"/>
                    <a:pt x="220" y="175"/>
                    <a:pt x="220" y="173"/>
                  </a:cubicBezTo>
                  <a:lnTo>
                    <a:pt x="221" y="180"/>
                  </a:lnTo>
                  <a:lnTo>
                    <a:pt x="212" y="182"/>
                  </a:lnTo>
                  <a:lnTo>
                    <a:pt x="211" y="181"/>
                  </a:lnTo>
                  <a:lnTo>
                    <a:pt x="212" y="181"/>
                  </a:lnTo>
                  <a:cubicBezTo>
                    <a:pt x="212" y="181"/>
                    <a:pt x="212" y="181"/>
                    <a:pt x="213" y="180"/>
                  </a:cubicBezTo>
                  <a:cubicBezTo>
                    <a:pt x="213" y="180"/>
                    <a:pt x="213" y="180"/>
                    <a:pt x="213" y="179"/>
                  </a:cubicBezTo>
                  <a:cubicBezTo>
                    <a:pt x="213" y="179"/>
                    <a:pt x="213" y="178"/>
                    <a:pt x="212" y="177"/>
                  </a:cubicBezTo>
                  <a:lnTo>
                    <a:pt x="208" y="160"/>
                  </a:lnTo>
                  <a:cubicBezTo>
                    <a:pt x="208" y="159"/>
                    <a:pt x="208" y="158"/>
                    <a:pt x="208" y="157"/>
                  </a:cubicBezTo>
                  <a:cubicBezTo>
                    <a:pt x="207" y="157"/>
                    <a:pt x="207" y="157"/>
                    <a:pt x="206" y="157"/>
                  </a:cubicBezTo>
                  <a:lnTo>
                    <a:pt x="206" y="156"/>
                  </a:lnTo>
                  <a:lnTo>
                    <a:pt x="215" y="154"/>
                  </a:lnTo>
                  <a:lnTo>
                    <a:pt x="216" y="159"/>
                  </a:lnTo>
                  <a:lnTo>
                    <a:pt x="216" y="160"/>
                  </a:lnTo>
                  <a:cubicBezTo>
                    <a:pt x="215" y="158"/>
                    <a:pt x="215" y="157"/>
                    <a:pt x="215" y="157"/>
                  </a:cubicBezTo>
                  <a:cubicBezTo>
                    <a:pt x="215" y="156"/>
                    <a:pt x="214" y="156"/>
                    <a:pt x="214" y="156"/>
                  </a:cubicBezTo>
                  <a:cubicBezTo>
                    <a:pt x="214" y="156"/>
                    <a:pt x="213" y="156"/>
                    <a:pt x="213" y="156"/>
                  </a:cubicBezTo>
                  <a:lnTo>
                    <a:pt x="209" y="157"/>
                  </a:lnTo>
                  <a:close/>
                  <a:moveTo>
                    <a:pt x="217" y="153"/>
                  </a:moveTo>
                  <a:lnTo>
                    <a:pt x="220" y="153"/>
                  </a:lnTo>
                  <a:lnTo>
                    <a:pt x="231" y="170"/>
                  </a:lnTo>
                  <a:lnTo>
                    <a:pt x="228" y="155"/>
                  </a:lnTo>
                  <a:cubicBezTo>
                    <a:pt x="228" y="154"/>
                    <a:pt x="227" y="153"/>
                    <a:pt x="227" y="152"/>
                  </a:cubicBezTo>
                  <a:cubicBezTo>
                    <a:pt x="227" y="152"/>
                    <a:pt x="226" y="152"/>
                    <a:pt x="226" y="152"/>
                  </a:cubicBezTo>
                  <a:lnTo>
                    <a:pt x="225" y="152"/>
                  </a:lnTo>
                  <a:lnTo>
                    <a:pt x="225" y="151"/>
                  </a:lnTo>
                  <a:lnTo>
                    <a:pt x="229" y="150"/>
                  </a:lnTo>
                  <a:lnTo>
                    <a:pt x="230" y="151"/>
                  </a:lnTo>
                  <a:lnTo>
                    <a:pt x="229" y="151"/>
                  </a:lnTo>
                  <a:cubicBezTo>
                    <a:pt x="229" y="151"/>
                    <a:pt x="228" y="151"/>
                    <a:pt x="228" y="152"/>
                  </a:cubicBezTo>
                  <a:cubicBezTo>
                    <a:pt x="228" y="153"/>
                    <a:pt x="228" y="154"/>
                    <a:pt x="229" y="155"/>
                  </a:cubicBezTo>
                  <a:lnTo>
                    <a:pt x="234" y="177"/>
                  </a:lnTo>
                  <a:lnTo>
                    <a:pt x="233" y="177"/>
                  </a:lnTo>
                  <a:lnTo>
                    <a:pt x="221" y="158"/>
                  </a:lnTo>
                  <a:lnTo>
                    <a:pt x="224" y="174"/>
                  </a:lnTo>
                  <a:cubicBezTo>
                    <a:pt x="225" y="175"/>
                    <a:pt x="225" y="176"/>
                    <a:pt x="225" y="177"/>
                  </a:cubicBezTo>
                  <a:cubicBezTo>
                    <a:pt x="226" y="177"/>
                    <a:pt x="226" y="177"/>
                    <a:pt x="226" y="177"/>
                  </a:cubicBezTo>
                  <a:lnTo>
                    <a:pt x="227" y="177"/>
                  </a:lnTo>
                  <a:lnTo>
                    <a:pt x="227" y="178"/>
                  </a:lnTo>
                  <a:lnTo>
                    <a:pt x="223" y="179"/>
                  </a:lnTo>
                  <a:lnTo>
                    <a:pt x="223" y="178"/>
                  </a:lnTo>
                  <a:cubicBezTo>
                    <a:pt x="224" y="178"/>
                    <a:pt x="224" y="178"/>
                    <a:pt x="224" y="177"/>
                  </a:cubicBezTo>
                  <a:cubicBezTo>
                    <a:pt x="224" y="176"/>
                    <a:pt x="224" y="175"/>
                    <a:pt x="224" y="174"/>
                  </a:cubicBezTo>
                  <a:lnTo>
                    <a:pt x="220" y="156"/>
                  </a:lnTo>
                  <a:cubicBezTo>
                    <a:pt x="219" y="155"/>
                    <a:pt x="219" y="155"/>
                    <a:pt x="218" y="155"/>
                  </a:cubicBezTo>
                  <a:cubicBezTo>
                    <a:pt x="218" y="154"/>
                    <a:pt x="218" y="154"/>
                    <a:pt x="217" y="154"/>
                  </a:cubicBezTo>
                  <a:cubicBezTo>
                    <a:pt x="217" y="154"/>
                    <a:pt x="217" y="154"/>
                    <a:pt x="217" y="154"/>
                  </a:cubicBezTo>
                  <a:lnTo>
                    <a:pt x="217" y="153"/>
                  </a:lnTo>
                  <a:close/>
                  <a:moveTo>
                    <a:pt x="238" y="146"/>
                  </a:moveTo>
                  <a:lnTo>
                    <a:pt x="242" y="155"/>
                  </a:lnTo>
                  <a:cubicBezTo>
                    <a:pt x="240" y="152"/>
                    <a:pt x="239" y="151"/>
                    <a:pt x="238" y="150"/>
                  </a:cubicBezTo>
                  <a:cubicBezTo>
                    <a:pt x="237" y="149"/>
                    <a:pt x="236" y="149"/>
                    <a:pt x="235" y="149"/>
                  </a:cubicBezTo>
                  <a:cubicBezTo>
                    <a:pt x="234" y="149"/>
                    <a:pt x="233" y="150"/>
                    <a:pt x="233" y="151"/>
                  </a:cubicBezTo>
                  <a:cubicBezTo>
                    <a:pt x="233" y="152"/>
                    <a:pt x="233" y="154"/>
                    <a:pt x="233" y="156"/>
                  </a:cubicBezTo>
                  <a:cubicBezTo>
                    <a:pt x="233" y="158"/>
                    <a:pt x="234" y="160"/>
                    <a:pt x="235" y="163"/>
                  </a:cubicBezTo>
                  <a:cubicBezTo>
                    <a:pt x="236" y="165"/>
                    <a:pt x="237" y="167"/>
                    <a:pt x="237" y="168"/>
                  </a:cubicBezTo>
                  <a:cubicBezTo>
                    <a:pt x="238" y="170"/>
                    <a:pt x="239" y="171"/>
                    <a:pt x="240" y="172"/>
                  </a:cubicBezTo>
                  <a:cubicBezTo>
                    <a:pt x="241" y="172"/>
                    <a:pt x="242" y="172"/>
                    <a:pt x="243" y="172"/>
                  </a:cubicBezTo>
                  <a:cubicBezTo>
                    <a:pt x="244" y="172"/>
                    <a:pt x="245" y="171"/>
                    <a:pt x="245" y="170"/>
                  </a:cubicBezTo>
                  <a:cubicBezTo>
                    <a:pt x="245" y="169"/>
                    <a:pt x="246" y="168"/>
                    <a:pt x="246" y="165"/>
                  </a:cubicBezTo>
                  <a:lnTo>
                    <a:pt x="246" y="166"/>
                  </a:lnTo>
                  <a:cubicBezTo>
                    <a:pt x="246" y="168"/>
                    <a:pt x="246" y="170"/>
                    <a:pt x="246" y="171"/>
                  </a:cubicBezTo>
                  <a:cubicBezTo>
                    <a:pt x="245" y="173"/>
                    <a:pt x="244" y="174"/>
                    <a:pt x="243" y="174"/>
                  </a:cubicBezTo>
                  <a:cubicBezTo>
                    <a:pt x="241" y="175"/>
                    <a:pt x="239" y="174"/>
                    <a:pt x="237" y="171"/>
                  </a:cubicBezTo>
                  <a:cubicBezTo>
                    <a:pt x="235" y="169"/>
                    <a:pt x="234" y="167"/>
                    <a:pt x="233" y="164"/>
                  </a:cubicBezTo>
                  <a:cubicBezTo>
                    <a:pt x="232" y="161"/>
                    <a:pt x="231" y="159"/>
                    <a:pt x="231" y="156"/>
                  </a:cubicBezTo>
                  <a:cubicBezTo>
                    <a:pt x="231" y="154"/>
                    <a:pt x="231" y="152"/>
                    <a:pt x="232" y="151"/>
                  </a:cubicBezTo>
                  <a:cubicBezTo>
                    <a:pt x="232" y="149"/>
                    <a:pt x="233" y="148"/>
                    <a:pt x="234" y="148"/>
                  </a:cubicBezTo>
                  <a:cubicBezTo>
                    <a:pt x="235" y="148"/>
                    <a:pt x="236" y="148"/>
                    <a:pt x="237" y="148"/>
                  </a:cubicBezTo>
                  <a:cubicBezTo>
                    <a:pt x="238" y="148"/>
                    <a:pt x="238" y="149"/>
                    <a:pt x="238" y="149"/>
                  </a:cubicBezTo>
                  <a:cubicBezTo>
                    <a:pt x="238" y="148"/>
                    <a:pt x="238" y="148"/>
                    <a:pt x="238" y="148"/>
                  </a:cubicBezTo>
                  <a:cubicBezTo>
                    <a:pt x="238" y="148"/>
                    <a:pt x="238" y="147"/>
                    <a:pt x="238" y="147"/>
                  </a:cubicBezTo>
                  <a:lnTo>
                    <a:pt x="238" y="146"/>
                  </a:lnTo>
                  <a:close/>
                  <a:moveTo>
                    <a:pt x="245" y="146"/>
                  </a:moveTo>
                  <a:lnTo>
                    <a:pt x="248" y="156"/>
                  </a:lnTo>
                  <a:lnTo>
                    <a:pt x="251" y="155"/>
                  </a:lnTo>
                  <a:cubicBezTo>
                    <a:pt x="252" y="155"/>
                    <a:pt x="252" y="155"/>
                    <a:pt x="252" y="154"/>
                  </a:cubicBezTo>
                  <a:cubicBezTo>
                    <a:pt x="252" y="153"/>
                    <a:pt x="252" y="152"/>
                    <a:pt x="252" y="151"/>
                  </a:cubicBezTo>
                  <a:lnTo>
                    <a:pt x="255" y="159"/>
                  </a:lnTo>
                  <a:cubicBezTo>
                    <a:pt x="254" y="158"/>
                    <a:pt x="254" y="158"/>
                    <a:pt x="254" y="157"/>
                  </a:cubicBezTo>
                  <a:cubicBezTo>
                    <a:pt x="253" y="157"/>
                    <a:pt x="253" y="157"/>
                    <a:pt x="253" y="156"/>
                  </a:cubicBezTo>
                  <a:cubicBezTo>
                    <a:pt x="252" y="156"/>
                    <a:pt x="252" y="156"/>
                    <a:pt x="251" y="156"/>
                  </a:cubicBezTo>
                  <a:lnTo>
                    <a:pt x="249" y="157"/>
                  </a:lnTo>
                  <a:lnTo>
                    <a:pt x="252" y="166"/>
                  </a:lnTo>
                  <a:cubicBezTo>
                    <a:pt x="252" y="167"/>
                    <a:pt x="252" y="167"/>
                    <a:pt x="252" y="168"/>
                  </a:cubicBezTo>
                  <a:cubicBezTo>
                    <a:pt x="253" y="168"/>
                    <a:pt x="253" y="168"/>
                    <a:pt x="253" y="168"/>
                  </a:cubicBezTo>
                  <a:cubicBezTo>
                    <a:pt x="253" y="168"/>
                    <a:pt x="253" y="168"/>
                    <a:pt x="254" y="168"/>
                  </a:cubicBezTo>
                  <a:lnTo>
                    <a:pt x="256" y="167"/>
                  </a:lnTo>
                  <a:cubicBezTo>
                    <a:pt x="256" y="167"/>
                    <a:pt x="257" y="167"/>
                    <a:pt x="257" y="166"/>
                  </a:cubicBezTo>
                  <a:cubicBezTo>
                    <a:pt x="257" y="166"/>
                    <a:pt x="258" y="166"/>
                    <a:pt x="258" y="165"/>
                  </a:cubicBezTo>
                  <a:cubicBezTo>
                    <a:pt x="258" y="164"/>
                    <a:pt x="258" y="163"/>
                    <a:pt x="258" y="161"/>
                  </a:cubicBezTo>
                  <a:lnTo>
                    <a:pt x="259" y="168"/>
                  </a:lnTo>
                  <a:lnTo>
                    <a:pt x="250" y="171"/>
                  </a:lnTo>
                  <a:lnTo>
                    <a:pt x="249" y="170"/>
                  </a:lnTo>
                  <a:lnTo>
                    <a:pt x="250" y="170"/>
                  </a:lnTo>
                  <a:cubicBezTo>
                    <a:pt x="250" y="170"/>
                    <a:pt x="250" y="170"/>
                    <a:pt x="251" y="169"/>
                  </a:cubicBezTo>
                  <a:cubicBezTo>
                    <a:pt x="251" y="169"/>
                    <a:pt x="251" y="169"/>
                    <a:pt x="251" y="168"/>
                  </a:cubicBezTo>
                  <a:cubicBezTo>
                    <a:pt x="251" y="168"/>
                    <a:pt x="250" y="167"/>
                    <a:pt x="250" y="166"/>
                  </a:cubicBezTo>
                  <a:lnTo>
                    <a:pt x="244" y="150"/>
                  </a:lnTo>
                  <a:cubicBezTo>
                    <a:pt x="244" y="148"/>
                    <a:pt x="243" y="147"/>
                    <a:pt x="243" y="147"/>
                  </a:cubicBezTo>
                  <a:cubicBezTo>
                    <a:pt x="242" y="147"/>
                    <a:pt x="242" y="147"/>
                    <a:pt x="241" y="147"/>
                  </a:cubicBezTo>
                  <a:lnTo>
                    <a:pt x="241" y="146"/>
                  </a:lnTo>
                  <a:lnTo>
                    <a:pt x="250" y="143"/>
                  </a:lnTo>
                  <a:lnTo>
                    <a:pt x="252" y="148"/>
                  </a:lnTo>
                  <a:cubicBezTo>
                    <a:pt x="251" y="147"/>
                    <a:pt x="251" y="146"/>
                    <a:pt x="251" y="146"/>
                  </a:cubicBezTo>
                  <a:cubicBezTo>
                    <a:pt x="250" y="145"/>
                    <a:pt x="250" y="145"/>
                    <a:pt x="249" y="145"/>
                  </a:cubicBezTo>
                  <a:cubicBezTo>
                    <a:pt x="249" y="145"/>
                    <a:pt x="249" y="145"/>
                    <a:pt x="248" y="145"/>
                  </a:cubicBezTo>
                  <a:lnTo>
                    <a:pt x="245" y="146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6"/>
            <p:cNvSpPr/>
            <p:nvPr/>
          </p:nvSpPr>
          <p:spPr bwMode="auto">
            <a:xfrm>
              <a:off x="1724862" y="1970280"/>
              <a:ext cx="615304" cy="348501"/>
            </a:xfrm>
            <a:custGeom>
              <a:avLst/>
              <a:gdLst>
                <a:gd name="T0" fmla="*/ 219242728 w 143"/>
                <a:gd name="T1" fmla="*/ 81459749 h 81"/>
                <a:gd name="T2" fmla="*/ 277331110 w 143"/>
                <a:gd name="T3" fmla="*/ 81459749 h 81"/>
                <a:gd name="T4" fmla="*/ 113770838 w 143"/>
                <a:gd name="T5" fmla="*/ 38469849 h 81"/>
                <a:gd name="T6" fmla="*/ 165424889 w 143"/>
                <a:gd name="T7" fmla="*/ 87849988 h 81"/>
                <a:gd name="T8" fmla="*/ 206404235 w 143"/>
                <a:gd name="T9" fmla="*/ 124155112 h 81"/>
                <a:gd name="T10" fmla="*/ 189000803 w 143"/>
                <a:gd name="T11" fmla="*/ 173572991 h 81"/>
                <a:gd name="T12" fmla="*/ 0 w 143"/>
                <a:gd name="T13" fmla="*/ 173572991 h 81"/>
                <a:gd name="T14" fmla="*/ 21407479 w 143"/>
                <a:gd name="T15" fmla="*/ 162890586 h 81"/>
                <a:gd name="T16" fmla="*/ 122609924 w 143"/>
                <a:gd name="T17" fmla="*/ 162890586 h 81"/>
                <a:gd name="T18" fmla="*/ 176128665 w 143"/>
                <a:gd name="T19" fmla="*/ 113473285 h 81"/>
                <a:gd name="T20" fmla="*/ 83794310 w 143"/>
                <a:gd name="T21" fmla="*/ 57934981 h 81"/>
                <a:gd name="T22" fmla="*/ 113770838 w 143"/>
                <a:gd name="T23" fmla="*/ 36305188 h 81"/>
                <a:gd name="T24" fmla="*/ 303037552 w 143"/>
                <a:gd name="T25" fmla="*/ 51544807 h 81"/>
                <a:gd name="T26" fmla="*/ 273061088 w 143"/>
                <a:gd name="T27" fmla="*/ 96404830 h 81"/>
                <a:gd name="T28" fmla="*/ 253489286 w 143"/>
                <a:gd name="T29" fmla="*/ 96404830 h 81"/>
                <a:gd name="T30" fmla="*/ 232081743 w 143"/>
                <a:gd name="T31" fmla="*/ 173572991 h 81"/>
                <a:gd name="T32" fmla="*/ 206404235 w 143"/>
                <a:gd name="T33" fmla="*/ 173572991 h 81"/>
                <a:gd name="T34" fmla="*/ 227811713 w 143"/>
                <a:gd name="T35" fmla="*/ 96404830 h 81"/>
                <a:gd name="T36" fmla="*/ 204235871 w 143"/>
                <a:gd name="T37" fmla="*/ 96404830 h 81"/>
                <a:gd name="T38" fmla="*/ 219242728 w 143"/>
                <a:gd name="T39" fmla="*/ 81459749 h 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3" h="81">
                  <a:moveTo>
                    <a:pt x="102" y="38"/>
                  </a:moveTo>
                  <a:lnTo>
                    <a:pt x="129" y="38"/>
                  </a:lnTo>
                  <a:cubicBezTo>
                    <a:pt x="135" y="33"/>
                    <a:pt x="68" y="12"/>
                    <a:pt x="53" y="18"/>
                  </a:cubicBezTo>
                  <a:cubicBezTo>
                    <a:pt x="44" y="22"/>
                    <a:pt x="65" y="31"/>
                    <a:pt x="77" y="41"/>
                  </a:cubicBezTo>
                  <a:cubicBezTo>
                    <a:pt x="84" y="46"/>
                    <a:pt x="94" y="54"/>
                    <a:pt x="96" y="58"/>
                  </a:cubicBezTo>
                  <a:cubicBezTo>
                    <a:pt x="101" y="65"/>
                    <a:pt x="97" y="72"/>
                    <a:pt x="88" y="81"/>
                  </a:cubicBezTo>
                  <a:lnTo>
                    <a:pt x="0" y="81"/>
                  </a:lnTo>
                  <a:cubicBezTo>
                    <a:pt x="3" y="78"/>
                    <a:pt x="7" y="76"/>
                    <a:pt x="10" y="76"/>
                  </a:cubicBezTo>
                  <a:lnTo>
                    <a:pt x="57" y="76"/>
                  </a:lnTo>
                  <a:cubicBezTo>
                    <a:pt x="65" y="75"/>
                    <a:pt x="82" y="73"/>
                    <a:pt x="82" y="53"/>
                  </a:cubicBezTo>
                  <a:cubicBezTo>
                    <a:pt x="79" y="40"/>
                    <a:pt x="48" y="37"/>
                    <a:pt x="39" y="27"/>
                  </a:cubicBezTo>
                  <a:cubicBezTo>
                    <a:pt x="35" y="23"/>
                    <a:pt x="41" y="17"/>
                    <a:pt x="53" y="17"/>
                  </a:cubicBezTo>
                  <a:cubicBezTo>
                    <a:pt x="75" y="0"/>
                    <a:pt x="143" y="8"/>
                    <a:pt x="141" y="24"/>
                  </a:cubicBezTo>
                  <a:cubicBezTo>
                    <a:pt x="140" y="33"/>
                    <a:pt x="134" y="39"/>
                    <a:pt x="127" y="45"/>
                  </a:cubicBezTo>
                  <a:lnTo>
                    <a:pt x="118" y="45"/>
                  </a:lnTo>
                  <a:lnTo>
                    <a:pt x="108" y="81"/>
                  </a:lnTo>
                  <a:lnTo>
                    <a:pt x="96" y="81"/>
                  </a:lnTo>
                  <a:lnTo>
                    <a:pt x="106" y="45"/>
                  </a:lnTo>
                  <a:lnTo>
                    <a:pt x="95" y="45"/>
                  </a:lnTo>
                  <a:lnTo>
                    <a:pt x="102" y="38"/>
                  </a:lnTo>
                  <a:close/>
                </a:path>
              </a:pathLst>
            </a:custGeom>
            <a:solidFill>
              <a:srgbClr val="005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17"/>
            <p:cNvSpPr/>
            <p:nvPr/>
          </p:nvSpPr>
          <p:spPr bwMode="auto">
            <a:xfrm>
              <a:off x="1776316" y="2163832"/>
              <a:ext cx="142034" cy="116346"/>
            </a:xfrm>
            <a:custGeom>
              <a:avLst/>
              <a:gdLst>
                <a:gd name="T0" fmla="*/ 15028728 w 33"/>
                <a:gd name="T1" fmla="*/ 0 h 27"/>
                <a:gd name="T2" fmla="*/ 38868602 w 33"/>
                <a:gd name="T3" fmla="*/ 0 h 27"/>
                <a:gd name="T4" fmla="*/ 27882095 w 33"/>
                <a:gd name="T5" fmla="*/ 36921521 h 27"/>
                <a:gd name="T6" fmla="*/ 38868602 w 33"/>
                <a:gd name="T7" fmla="*/ 36921521 h 27"/>
                <a:gd name="T8" fmla="*/ 47451783 w 33"/>
                <a:gd name="T9" fmla="*/ 0 h 27"/>
                <a:gd name="T10" fmla="*/ 71059059 w 33"/>
                <a:gd name="T11" fmla="*/ 0 h 27"/>
                <a:gd name="T12" fmla="*/ 53897330 w 33"/>
                <a:gd name="T13" fmla="*/ 58484152 h 27"/>
                <a:gd name="T14" fmla="*/ 32190522 w 33"/>
                <a:gd name="T15" fmla="*/ 58484152 h 27"/>
                <a:gd name="T16" fmla="*/ 36731417 w 33"/>
                <a:gd name="T17" fmla="*/ 43392678 h 27"/>
                <a:gd name="T18" fmla="*/ 27882095 w 33"/>
                <a:gd name="T19" fmla="*/ 43392678 h 27"/>
                <a:gd name="T20" fmla="*/ 23607268 w 33"/>
                <a:gd name="T21" fmla="*/ 58484152 h 27"/>
                <a:gd name="T22" fmla="*/ 0 w 33"/>
                <a:gd name="T23" fmla="*/ 58484152 h 27"/>
                <a:gd name="T24" fmla="*/ 15028728 w 33"/>
                <a:gd name="T25" fmla="*/ 0 h 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" h="27">
                  <a:moveTo>
                    <a:pt x="7" y="0"/>
                  </a:moveTo>
                  <a:lnTo>
                    <a:pt x="18" y="0"/>
                  </a:lnTo>
                  <a:lnTo>
                    <a:pt x="13" y="17"/>
                  </a:lnTo>
                  <a:lnTo>
                    <a:pt x="18" y="17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25" y="27"/>
                  </a:lnTo>
                  <a:lnTo>
                    <a:pt x="15" y="27"/>
                  </a:lnTo>
                  <a:lnTo>
                    <a:pt x="17" y="20"/>
                  </a:lnTo>
                  <a:lnTo>
                    <a:pt x="13" y="20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8"/>
            <p:cNvSpPr/>
            <p:nvPr/>
          </p:nvSpPr>
          <p:spPr bwMode="auto">
            <a:xfrm>
              <a:off x="1901199" y="2163832"/>
              <a:ext cx="142034" cy="116346"/>
            </a:xfrm>
            <a:custGeom>
              <a:avLst/>
              <a:gdLst>
                <a:gd name="T0" fmla="*/ 17165921 w 33"/>
                <a:gd name="T1" fmla="*/ 0 h 27"/>
                <a:gd name="T2" fmla="*/ 0 w 33"/>
                <a:gd name="T3" fmla="*/ 58484152 h 27"/>
                <a:gd name="T4" fmla="*/ 53897330 w 33"/>
                <a:gd name="T5" fmla="*/ 58484152 h 27"/>
                <a:gd name="T6" fmla="*/ 71059059 w 33"/>
                <a:gd name="T7" fmla="*/ 0 h 27"/>
                <a:gd name="T8" fmla="*/ 47451783 w 33"/>
                <a:gd name="T9" fmla="*/ 0 h 27"/>
                <a:gd name="T10" fmla="*/ 32190522 w 33"/>
                <a:gd name="T11" fmla="*/ 52008864 h 27"/>
                <a:gd name="T12" fmla="*/ 23607268 w 33"/>
                <a:gd name="T13" fmla="*/ 52008864 h 27"/>
                <a:gd name="T14" fmla="*/ 38868602 w 33"/>
                <a:gd name="T15" fmla="*/ 0 h 27"/>
                <a:gd name="T16" fmla="*/ 17165921 w 33"/>
                <a:gd name="T17" fmla="*/ 0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" h="27">
                  <a:moveTo>
                    <a:pt x="8" y="0"/>
                  </a:moveTo>
                  <a:lnTo>
                    <a:pt x="0" y="27"/>
                  </a:lnTo>
                  <a:lnTo>
                    <a:pt x="25" y="27"/>
                  </a:lnTo>
                  <a:lnTo>
                    <a:pt x="33" y="0"/>
                  </a:lnTo>
                  <a:lnTo>
                    <a:pt x="22" y="0"/>
                  </a:lnTo>
                  <a:lnTo>
                    <a:pt x="15" y="24"/>
                  </a:lnTo>
                  <a:lnTo>
                    <a:pt x="11" y="24"/>
                  </a:lnTo>
                  <a:lnTo>
                    <a:pt x="1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5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Freeform 5"/>
          <p:cNvSpPr>
            <a:spLocks noEditPoints="1"/>
          </p:cNvSpPr>
          <p:nvPr userDrawn="1"/>
        </p:nvSpPr>
        <p:spPr bwMode="auto">
          <a:xfrm>
            <a:off x="1697003" y="5954853"/>
            <a:ext cx="2212975" cy="474663"/>
          </a:xfrm>
          <a:custGeom>
            <a:avLst/>
            <a:gdLst>
              <a:gd name="T0" fmla="*/ 2147483647 w 489"/>
              <a:gd name="T1" fmla="*/ 2147483647 h 98"/>
              <a:gd name="T2" fmla="*/ 2147483647 w 489"/>
              <a:gd name="T3" fmla="*/ 2147483647 h 98"/>
              <a:gd name="T4" fmla="*/ 2147483647 w 489"/>
              <a:gd name="T5" fmla="*/ 2147483647 h 98"/>
              <a:gd name="T6" fmla="*/ 2147483647 w 489"/>
              <a:gd name="T7" fmla="*/ 2147483647 h 98"/>
              <a:gd name="T8" fmla="*/ 2147483647 w 489"/>
              <a:gd name="T9" fmla="*/ 2147483647 h 98"/>
              <a:gd name="T10" fmla="*/ 2147483647 w 489"/>
              <a:gd name="T11" fmla="*/ 2147483647 h 98"/>
              <a:gd name="T12" fmla="*/ 2147483647 w 489"/>
              <a:gd name="T13" fmla="*/ 2147483647 h 98"/>
              <a:gd name="T14" fmla="*/ 2147483647 w 489"/>
              <a:gd name="T15" fmla="*/ 2147483647 h 98"/>
              <a:gd name="T16" fmla="*/ 2147483647 w 489"/>
              <a:gd name="T17" fmla="*/ 2147483647 h 98"/>
              <a:gd name="T18" fmla="*/ 2147483647 w 489"/>
              <a:gd name="T19" fmla="*/ 2147483647 h 98"/>
              <a:gd name="T20" fmla="*/ 2147483647 w 489"/>
              <a:gd name="T21" fmla="*/ 2147483647 h 98"/>
              <a:gd name="T22" fmla="*/ 2147483647 w 489"/>
              <a:gd name="T23" fmla="*/ 2147483647 h 98"/>
              <a:gd name="T24" fmla="*/ 2147483647 w 489"/>
              <a:gd name="T25" fmla="*/ 2147483647 h 98"/>
              <a:gd name="T26" fmla="*/ 2147483647 w 489"/>
              <a:gd name="T27" fmla="*/ 2147483647 h 98"/>
              <a:gd name="T28" fmla="*/ 2147483647 w 489"/>
              <a:gd name="T29" fmla="*/ 2147483647 h 98"/>
              <a:gd name="T30" fmla="*/ 2147483647 w 489"/>
              <a:gd name="T31" fmla="*/ 2147483647 h 98"/>
              <a:gd name="T32" fmla="*/ 2147483647 w 489"/>
              <a:gd name="T33" fmla="*/ 2147483647 h 98"/>
              <a:gd name="T34" fmla="*/ 2147483647 w 489"/>
              <a:gd name="T35" fmla="*/ 2147483647 h 98"/>
              <a:gd name="T36" fmla="*/ 2147483647 w 489"/>
              <a:gd name="T37" fmla="*/ 2147483647 h 98"/>
              <a:gd name="T38" fmla="*/ 2147483647 w 489"/>
              <a:gd name="T39" fmla="*/ 2147483647 h 98"/>
              <a:gd name="T40" fmla="*/ 2147483647 w 489"/>
              <a:gd name="T41" fmla="*/ 2147483647 h 98"/>
              <a:gd name="T42" fmla="*/ 2147483647 w 489"/>
              <a:gd name="T43" fmla="*/ 2147483647 h 98"/>
              <a:gd name="T44" fmla="*/ 2147483647 w 489"/>
              <a:gd name="T45" fmla="*/ 2147483647 h 98"/>
              <a:gd name="T46" fmla="*/ 2147483647 w 489"/>
              <a:gd name="T47" fmla="*/ 2147483647 h 98"/>
              <a:gd name="T48" fmla="*/ 2147483647 w 489"/>
              <a:gd name="T49" fmla="*/ 2147483647 h 98"/>
              <a:gd name="T50" fmla="*/ 2147483647 w 489"/>
              <a:gd name="T51" fmla="*/ 2147483647 h 98"/>
              <a:gd name="T52" fmla="*/ 2147483647 w 489"/>
              <a:gd name="T53" fmla="*/ 2147483647 h 98"/>
              <a:gd name="T54" fmla="*/ 2147483647 w 489"/>
              <a:gd name="T55" fmla="*/ 2147483647 h 98"/>
              <a:gd name="T56" fmla="*/ 2147483647 w 489"/>
              <a:gd name="T57" fmla="*/ 2147483647 h 98"/>
              <a:gd name="T58" fmla="*/ 2147483647 w 489"/>
              <a:gd name="T59" fmla="*/ 2147483647 h 98"/>
              <a:gd name="T60" fmla="*/ 2147483647 w 489"/>
              <a:gd name="T61" fmla="*/ 2147483647 h 98"/>
              <a:gd name="T62" fmla="*/ 2147483647 w 489"/>
              <a:gd name="T63" fmla="*/ 2147483647 h 98"/>
              <a:gd name="T64" fmla="*/ 2147483647 w 489"/>
              <a:gd name="T65" fmla="*/ 2147483647 h 98"/>
              <a:gd name="T66" fmla="*/ 2147483647 w 489"/>
              <a:gd name="T67" fmla="*/ 2147483647 h 98"/>
              <a:gd name="T68" fmla="*/ 2147483647 w 489"/>
              <a:gd name="T69" fmla="*/ 2147483647 h 98"/>
              <a:gd name="T70" fmla="*/ 2147483647 w 489"/>
              <a:gd name="T71" fmla="*/ 2147483647 h 98"/>
              <a:gd name="T72" fmla="*/ 2147483647 w 489"/>
              <a:gd name="T73" fmla="*/ 2147483647 h 98"/>
              <a:gd name="T74" fmla="*/ 2147483647 w 489"/>
              <a:gd name="T75" fmla="*/ 2147483647 h 98"/>
              <a:gd name="T76" fmla="*/ 2147483647 w 489"/>
              <a:gd name="T77" fmla="*/ 2147483647 h 98"/>
              <a:gd name="T78" fmla="*/ 2147483647 w 489"/>
              <a:gd name="T79" fmla="*/ 2147483647 h 98"/>
              <a:gd name="T80" fmla="*/ 2147483647 w 489"/>
              <a:gd name="T81" fmla="*/ 2147483647 h 98"/>
              <a:gd name="T82" fmla="*/ 2147483647 w 489"/>
              <a:gd name="T83" fmla="*/ 2147483647 h 98"/>
              <a:gd name="T84" fmla="*/ 2147483647 w 489"/>
              <a:gd name="T85" fmla="*/ 2147483647 h 98"/>
              <a:gd name="T86" fmla="*/ 2147483647 w 489"/>
              <a:gd name="T87" fmla="*/ 2147483647 h 98"/>
              <a:gd name="T88" fmla="*/ 2147483647 w 489"/>
              <a:gd name="T89" fmla="*/ 2147483647 h 98"/>
              <a:gd name="T90" fmla="*/ 2147483647 w 489"/>
              <a:gd name="T91" fmla="*/ 2147483647 h 98"/>
              <a:gd name="T92" fmla="*/ 2147483647 w 489"/>
              <a:gd name="T93" fmla="*/ 2147483647 h 98"/>
              <a:gd name="T94" fmla="*/ 2147483647 w 489"/>
              <a:gd name="T95" fmla="*/ 2147483647 h 98"/>
              <a:gd name="T96" fmla="*/ 2147483647 w 489"/>
              <a:gd name="T97" fmla="*/ 2147483647 h 98"/>
              <a:gd name="T98" fmla="*/ 2147483647 w 489"/>
              <a:gd name="T99" fmla="*/ 2147483647 h 98"/>
              <a:gd name="T100" fmla="*/ 2147483647 w 489"/>
              <a:gd name="T101" fmla="*/ 2147483647 h 98"/>
              <a:gd name="T102" fmla="*/ 2147483647 w 489"/>
              <a:gd name="T103" fmla="*/ 2147483647 h 98"/>
              <a:gd name="T104" fmla="*/ 2147483647 w 489"/>
              <a:gd name="T105" fmla="*/ 2147483647 h 98"/>
              <a:gd name="T106" fmla="*/ 2147483647 w 489"/>
              <a:gd name="T107" fmla="*/ 2147483647 h 98"/>
              <a:gd name="T108" fmla="*/ 2147483647 w 489"/>
              <a:gd name="T109" fmla="*/ 2147483647 h 98"/>
              <a:gd name="T110" fmla="*/ 2147483647 w 489"/>
              <a:gd name="T111" fmla="*/ 2147483647 h 98"/>
              <a:gd name="T112" fmla="*/ 2147483647 w 489"/>
              <a:gd name="T113" fmla="*/ 2147483647 h 98"/>
              <a:gd name="T114" fmla="*/ 2147483647 w 489"/>
              <a:gd name="T115" fmla="*/ 2147483647 h 98"/>
              <a:gd name="T116" fmla="*/ 2147483647 w 489"/>
              <a:gd name="T117" fmla="*/ 2147483647 h 9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89" h="98">
                <a:moveTo>
                  <a:pt x="98" y="37"/>
                </a:moveTo>
                <a:cubicBezTo>
                  <a:pt x="98" y="37"/>
                  <a:pt x="101" y="31"/>
                  <a:pt x="102" y="39"/>
                </a:cubicBezTo>
                <a:lnTo>
                  <a:pt x="104" y="45"/>
                </a:lnTo>
                <a:cubicBezTo>
                  <a:pt x="104" y="45"/>
                  <a:pt x="106" y="49"/>
                  <a:pt x="109" y="43"/>
                </a:cubicBezTo>
                <a:lnTo>
                  <a:pt x="112" y="40"/>
                </a:lnTo>
                <a:cubicBezTo>
                  <a:pt x="112" y="40"/>
                  <a:pt x="114" y="40"/>
                  <a:pt x="114" y="37"/>
                </a:cubicBezTo>
                <a:lnTo>
                  <a:pt x="113" y="28"/>
                </a:lnTo>
                <a:cubicBezTo>
                  <a:pt x="113" y="28"/>
                  <a:pt x="113" y="22"/>
                  <a:pt x="111" y="22"/>
                </a:cubicBezTo>
                <a:cubicBezTo>
                  <a:pt x="111" y="22"/>
                  <a:pt x="108" y="16"/>
                  <a:pt x="112" y="15"/>
                </a:cubicBezTo>
                <a:cubicBezTo>
                  <a:pt x="112" y="15"/>
                  <a:pt x="113" y="11"/>
                  <a:pt x="119" y="14"/>
                </a:cubicBezTo>
                <a:cubicBezTo>
                  <a:pt x="119" y="14"/>
                  <a:pt x="125" y="16"/>
                  <a:pt x="123" y="21"/>
                </a:cubicBezTo>
                <a:lnTo>
                  <a:pt x="122" y="29"/>
                </a:lnTo>
                <a:cubicBezTo>
                  <a:pt x="122" y="29"/>
                  <a:pt x="121" y="33"/>
                  <a:pt x="127" y="28"/>
                </a:cubicBezTo>
                <a:lnTo>
                  <a:pt x="135" y="23"/>
                </a:lnTo>
                <a:cubicBezTo>
                  <a:pt x="135" y="23"/>
                  <a:pt x="143" y="20"/>
                  <a:pt x="145" y="24"/>
                </a:cubicBezTo>
                <a:cubicBezTo>
                  <a:pt x="145" y="24"/>
                  <a:pt x="147" y="27"/>
                  <a:pt x="143" y="30"/>
                </a:cubicBezTo>
                <a:cubicBezTo>
                  <a:pt x="143" y="30"/>
                  <a:pt x="131" y="33"/>
                  <a:pt x="133" y="42"/>
                </a:cubicBezTo>
                <a:cubicBezTo>
                  <a:pt x="133" y="42"/>
                  <a:pt x="139" y="43"/>
                  <a:pt x="134" y="48"/>
                </a:cubicBezTo>
                <a:cubicBezTo>
                  <a:pt x="134" y="48"/>
                  <a:pt x="128" y="49"/>
                  <a:pt x="125" y="52"/>
                </a:cubicBezTo>
                <a:lnTo>
                  <a:pt x="121" y="53"/>
                </a:lnTo>
                <a:lnTo>
                  <a:pt x="121" y="86"/>
                </a:lnTo>
                <a:cubicBezTo>
                  <a:pt x="121" y="86"/>
                  <a:pt x="121" y="96"/>
                  <a:pt x="115" y="92"/>
                </a:cubicBezTo>
                <a:cubicBezTo>
                  <a:pt x="115" y="92"/>
                  <a:pt x="109" y="84"/>
                  <a:pt x="113" y="74"/>
                </a:cubicBezTo>
                <a:lnTo>
                  <a:pt x="114" y="49"/>
                </a:lnTo>
                <a:cubicBezTo>
                  <a:pt x="114" y="49"/>
                  <a:pt x="115" y="41"/>
                  <a:pt x="109" y="50"/>
                </a:cubicBezTo>
                <a:lnTo>
                  <a:pt x="104" y="57"/>
                </a:lnTo>
                <a:cubicBezTo>
                  <a:pt x="104" y="57"/>
                  <a:pt x="102" y="60"/>
                  <a:pt x="98" y="58"/>
                </a:cubicBezTo>
                <a:cubicBezTo>
                  <a:pt x="98" y="58"/>
                  <a:pt x="90" y="54"/>
                  <a:pt x="94" y="47"/>
                </a:cubicBezTo>
                <a:cubicBezTo>
                  <a:pt x="96" y="45"/>
                  <a:pt x="97" y="40"/>
                  <a:pt x="98" y="37"/>
                </a:cubicBezTo>
                <a:close/>
                <a:moveTo>
                  <a:pt x="121" y="39"/>
                </a:moveTo>
                <a:lnTo>
                  <a:pt x="121" y="45"/>
                </a:lnTo>
                <a:cubicBezTo>
                  <a:pt x="121" y="45"/>
                  <a:pt x="120" y="48"/>
                  <a:pt x="125" y="45"/>
                </a:cubicBezTo>
                <a:cubicBezTo>
                  <a:pt x="125" y="45"/>
                  <a:pt x="128" y="42"/>
                  <a:pt x="128" y="40"/>
                </a:cubicBezTo>
                <a:cubicBezTo>
                  <a:pt x="128" y="40"/>
                  <a:pt x="128" y="35"/>
                  <a:pt x="130" y="35"/>
                </a:cubicBezTo>
                <a:cubicBezTo>
                  <a:pt x="130" y="35"/>
                  <a:pt x="131" y="31"/>
                  <a:pt x="126" y="33"/>
                </a:cubicBezTo>
                <a:lnTo>
                  <a:pt x="123" y="37"/>
                </a:lnTo>
                <a:lnTo>
                  <a:pt x="122" y="37"/>
                </a:lnTo>
                <a:cubicBezTo>
                  <a:pt x="122" y="37"/>
                  <a:pt x="121" y="38"/>
                  <a:pt x="121" y="39"/>
                </a:cubicBezTo>
                <a:close/>
                <a:moveTo>
                  <a:pt x="38" y="65"/>
                </a:moveTo>
                <a:cubicBezTo>
                  <a:pt x="38" y="67"/>
                  <a:pt x="37" y="68"/>
                  <a:pt x="34" y="69"/>
                </a:cubicBezTo>
                <a:lnTo>
                  <a:pt x="30" y="70"/>
                </a:lnTo>
                <a:cubicBezTo>
                  <a:pt x="26" y="71"/>
                  <a:pt x="25" y="71"/>
                  <a:pt x="28" y="69"/>
                </a:cubicBezTo>
                <a:lnTo>
                  <a:pt x="35" y="64"/>
                </a:lnTo>
                <a:cubicBezTo>
                  <a:pt x="37" y="63"/>
                  <a:pt x="38" y="63"/>
                  <a:pt x="38" y="65"/>
                </a:cubicBezTo>
                <a:close/>
                <a:moveTo>
                  <a:pt x="48" y="57"/>
                </a:moveTo>
                <a:lnTo>
                  <a:pt x="48" y="61"/>
                </a:lnTo>
                <a:cubicBezTo>
                  <a:pt x="48" y="63"/>
                  <a:pt x="50" y="63"/>
                  <a:pt x="51" y="62"/>
                </a:cubicBezTo>
                <a:cubicBezTo>
                  <a:pt x="51" y="62"/>
                  <a:pt x="51" y="61"/>
                  <a:pt x="51" y="59"/>
                </a:cubicBezTo>
                <a:cubicBezTo>
                  <a:pt x="50" y="58"/>
                  <a:pt x="49" y="57"/>
                  <a:pt x="48" y="57"/>
                </a:cubicBezTo>
                <a:close/>
                <a:moveTo>
                  <a:pt x="50" y="50"/>
                </a:moveTo>
                <a:cubicBezTo>
                  <a:pt x="48" y="50"/>
                  <a:pt x="48" y="51"/>
                  <a:pt x="48" y="52"/>
                </a:cubicBezTo>
                <a:cubicBezTo>
                  <a:pt x="49" y="53"/>
                  <a:pt x="51" y="53"/>
                  <a:pt x="53" y="51"/>
                </a:cubicBezTo>
                <a:lnTo>
                  <a:pt x="58" y="48"/>
                </a:lnTo>
                <a:cubicBezTo>
                  <a:pt x="59" y="47"/>
                  <a:pt x="59" y="47"/>
                  <a:pt x="56" y="47"/>
                </a:cubicBezTo>
                <a:lnTo>
                  <a:pt x="51" y="49"/>
                </a:lnTo>
                <a:lnTo>
                  <a:pt x="50" y="50"/>
                </a:lnTo>
                <a:close/>
                <a:moveTo>
                  <a:pt x="48" y="39"/>
                </a:moveTo>
                <a:lnTo>
                  <a:pt x="47" y="44"/>
                </a:lnTo>
                <a:cubicBezTo>
                  <a:pt x="48" y="47"/>
                  <a:pt x="49" y="47"/>
                  <a:pt x="51" y="45"/>
                </a:cubicBezTo>
                <a:cubicBezTo>
                  <a:pt x="51" y="44"/>
                  <a:pt x="52" y="43"/>
                  <a:pt x="53" y="41"/>
                </a:cubicBezTo>
                <a:cubicBezTo>
                  <a:pt x="53" y="39"/>
                  <a:pt x="52" y="39"/>
                  <a:pt x="51" y="38"/>
                </a:cubicBezTo>
                <a:cubicBezTo>
                  <a:pt x="50" y="38"/>
                  <a:pt x="49" y="38"/>
                  <a:pt x="48" y="39"/>
                </a:cubicBezTo>
                <a:close/>
                <a:moveTo>
                  <a:pt x="29" y="76"/>
                </a:moveTo>
                <a:cubicBezTo>
                  <a:pt x="34" y="73"/>
                  <a:pt x="37" y="72"/>
                  <a:pt x="38" y="73"/>
                </a:cubicBezTo>
                <a:cubicBezTo>
                  <a:pt x="39" y="73"/>
                  <a:pt x="39" y="80"/>
                  <a:pt x="39" y="92"/>
                </a:cubicBezTo>
                <a:cubicBezTo>
                  <a:pt x="39" y="98"/>
                  <a:pt x="43" y="98"/>
                  <a:pt x="45" y="95"/>
                </a:cubicBezTo>
                <a:cubicBezTo>
                  <a:pt x="47" y="92"/>
                  <a:pt x="48" y="86"/>
                  <a:pt x="48" y="78"/>
                </a:cubicBezTo>
                <a:lnTo>
                  <a:pt x="48" y="71"/>
                </a:lnTo>
                <a:lnTo>
                  <a:pt x="50" y="68"/>
                </a:lnTo>
                <a:lnTo>
                  <a:pt x="59" y="64"/>
                </a:lnTo>
                <a:cubicBezTo>
                  <a:pt x="62" y="63"/>
                  <a:pt x="62" y="61"/>
                  <a:pt x="59" y="60"/>
                </a:cubicBezTo>
                <a:lnTo>
                  <a:pt x="54" y="56"/>
                </a:lnTo>
                <a:cubicBezTo>
                  <a:pt x="53" y="54"/>
                  <a:pt x="53" y="53"/>
                  <a:pt x="56" y="52"/>
                </a:cubicBezTo>
                <a:lnTo>
                  <a:pt x="71" y="44"/>
                </a:lnTo>
                <a:cubicBezTo>
                  <a:pt x="73" y="44"/>
                  <a:pt x="74" y="42"/>
                  <a:pt x="71" y="39"/>
                </a:cubicBezTo>
                <a:cubicBezTo>
                  <a:pt x="69" y="37"/>
                  <a:pt x="67" y="37"/>
                  <a:pt x="64" y="39"/>
                </a:cubicBezTo>
                <a:lnTo>
                  <a:pt x="59" y="41"/>
                </a:lnTo>
                <a:cubicBezTo>
                  <a:pt x="56" y="44"/>
                  <a:pt x="55" y="42"/>
                  <a:pt x="59" y="37"/>
                </a:cubicBezTo>
                <a:lnTo>
                  <a:pt x="64" y="34"/>
                </a:lnTo>
                <a:cubicBezTo>
                  <a:pt x="68" y="32"/>
                  <a:pt x="66" y="30"/>
                  <a:pt x="63" y="29"/>
                </a:cubicBezTo>
                <a:lnTo>
                  <a:pt x="59" y="26"/>
                </a:lnTo>
                <a:cubicBezTo>
                  <a:pt x="57" y="25"/>
                  <a:pt x="56" y="25"/>
                  <a:pt x="55" y="28"/>
                </a:cubicBezTo>
                <a:cubicBezTo>
                  <a:pt x="55" y="32"/>
                  <a:pt x="54" y="34"/>
                  <a:pt x="52" y="35"/>
                </a:cubicBezTo>
                <a:cubicBezTo>
                  <a:pt x="50" y="36"/>
                  <a:pt x="48" y="36"/>
                  <a:pt x="47" y="35"/>
                </a:cubicBezTo>
                <a:cubicBezTo>
                  <a:pt x="45" y="33"/>
                  <a:pt x="45" y="32"/>
                  <a:pt x="47" y="30"/>
                </a:cubicBezTo>
                <a:cubicBezTo>
                  <a:pt x="49" y="27"/>
                  <a:pt x="52" y="25"/>
                  <a:pt x="56" y="25"/>
                </a:cubicBezTo>
                <a:cubicBezTo>
                  <a:pt x="60" y="23"/>
                  <a:pt x="64" y="21"/>
                  <a:pt x="65" y="18"/>
                </a:cubicBezTo>
                <a:cubicBezTo>
                  <a:pt x="66" y="17"/>
                  <a:pt x="65" y="14"/>
                  <a:pt x="62" y="11"/>
                </a:cubicBezTo>
                <a:cubicBezTo>
                  <a:pt x="59" y="6"/>
                  <a:pt x="55" y="5"/>
                  <a:pt x="52" y="10"/>
                </a:cubicBezTo>
                <a:lnTo>
                  <a:pt x="47" y="22"/>
                </a:lnTo>
                <a:lnTo>
                  <a:pt x="43" y="22"/>
                </a:lnTo>
                <a:lnTo>
                  <a:pt x="44" y="14"/>
                </a:lnTo>
                <a:cubicBezTo>
                  <a:pt x="45" y="12"/>
                  <a:pt x="43" y="10"/>
                  <a:pt x="40" y="7"/>
                </a:cubicBezTo>
                <a:cubicBezTo>
                  <a:pt x="36" y="5"/>
                  <a:pt x="34" y="4"/>
                  <a:pt x="33" y="7"/>
                </a:cubicBezTo>
                <a:cubicBezTo>
                  <a:pt x="32" y="7"/>
                  <a:pt x="33" y="9"/>
                  <a:pt x="36" y="13"/>
                </a:cubicBezTo>
                <a:cubicBezTo>
                  <a:pt x="38" y="15"/>
                  <a:pt x="39" y="18"/>
                  <a:pt x="41" y="23"/>
                </a:cubicBezTo>
                <a:cubicBezTo>
                  <a:pt x="36" y="23"/>
                  <a:pt x="31" y="24"/>
                  <a:pt x="26" y="23"/>
                </a:cubicBezTo>
                <a:cubicBezTo>
                  <a:pt x="20" y="23"/>
                  <a:pt x="17" y="24"/>
                  <a:pt x="20" y="27"/>
                </a:cubicBezTo>
                <a:cubicBezTo>
                  <a:pt x="21" y="29"/>
                  <a:pt x="23" y="30"/>
                  <a:pt x="24" y="32"/>
                </a:cubicBezTo>
                <a:lnTo>
                  <a:pt x="38" y="28"/>
                </a:lnTo>
                <a:cubicBezTo>
                  <a:pt x="45" y="27"/>
                  <a:pt x="45" y="27"/>
                  <a:pt x="43" y="30"/>
                </a:cubicBezTo>
                <a:cubicBezTo>
                  <a:pt x="43" y="31"/>
                  <a:pt x="41" y="31"/>
                  <a:pt x="39" y="30"/>
                </a:cubicBezTo>
                <a:cubicBezTo>
                  <a:pt x="36" y="31"/>
                  <a:pt x="36" y="33"/>
                  <a:pt x="37" y="35"/>
                </a:cubicBezTo>
                <a:cubicBezTo>
                  <a:pt x="38" y="39"/>
                  <a:pt x="38" y="40"/>
                  <a:pt x="35" y="38"/>
                </a:cubicBezTo>
                <a:cubicBezTo>
                  <a:pt x="34" y="38"/>
                  <a:pt x="33" y="38"/>
                  <a:pt x="33" y="39"/>
                </a:cubicBezTo>
                <a:cubicBezTo>
                  <a:pt x="32" y="40"/>
                  <a:pt x="30" y="40"/>
                  <a:pt x="28" y="37"/>
                </a:cubicBezTo>
                <a:cubicBezTo>
                  <a:pt x="24" y="33"/>
                  <a:pt x="21" y="32"/>
                  <a:pt x="20" y="35"/>
                </a:cubicBezTo>
                <a:lnTo>
                  <a:pt x="21" y="38"/>
                </a:lnTo>
                <a:cubicBezTo>
                  <a:pt x="23" y="42"/>
                  <a:pt x="23" y="44"/>
                  <a:pt x="20" y="44"/>
                </a:cubicBezTo>
                <a:cubicBezTo>
                  <a:pt x="19" y="45"/>
                  <a:pt x="20" y="46"/>
                  <a:pt x="21" y="47"/>
                </a:cubicBezTo>
                <a:lnTo>
                  <a:pt x="24" y="50"/>
                </a:lnTo>
                <a:cubicBezTo>
                  <a:pt x="26" y="53"/>
                  <a:pt x="28" y="53"/>
                  <a:pt x="32" y="49"/>
                </a:cubicBezTo>
                <a:cubicBezTo>
                  <a:pt x="36" y="44"/>
                  <a:pt x="38" y="43"/>
                  <a:pt x="38" y="47"/>
                </a:cubicBezTo>
                <a:cubicBezTo>
                  <a:pt x="38" y="50"/>
                  <a:pt x="37" y="51"/>
                  <a:pt x="34" y="51"/>
                </a:cubicBezTo>
                <a:lnTo>
                  <a:pt x="1" y="61"/>
                </a:lnTo>
                <a:cubicBezTo>
                  <a:pt x="0" y="61"/>
                  <a:pt x="0" y="61"/>
                  <a:pt x="0" y="61"/>
                </a:cubicBezTo>
                <a:lnTo>
                  <a:pt x="7" y="66"/>
                </a:lnTo>
                <a:cubicBezTo>
                  <a:pt x="8" y="66"/>
                  <a:pt x="10" y="66"/>
                  <a:pt x="11" y="66"/>
                </a:cubicBezTo>
                <a:lnTo>
                  <a:pt x="20" y="63"/>
                </a:lnTo>
                <a:lnTo>
                  <a:pt x="33" y="56"/>
                </a:lnTo>
                <a:cubicBezTo>
                  <a:pt x="37" y="55"/>
                  <a:pt x="39" y="55"/>
                  <a:pt x="38" y="58"/>
                </a:cubicBezTo>
                <a:cubicBezTo>
                  <a:pt x="38" y="59"/>
                  <a:pt x="37" y="60"/>
                  <a:pt x="35" y="61"/>
                </a:cubicBezTo>
                <a:cubicBezTo>
                  <a:pt x="29" y="64"/>
                  <a:pt x="23" y="69"/>
                  <a:pt x="17" y="74"/>
                </a:cubicBezTo>
                <a:cubicBezTo>
                  <a:pt x="14" y="77"/>
                  <a:pt x="13" y="78"/>
                  <a:pt x="17" y="78"/>
                </a:cubicBezTo>
                <a:cubicBezTo>
                  <a:pt x="19" y="79"/>
                  <a:pt x="21" y="79"/>
                  <a:pt x="25" y="77"/>
                </a:cubicBezTo>
                <a:lnTo>
                  <a:pt x="29" y="76"/>
                </a:lnTo>
                <a:close/>
                <a:moveTo>
                  <a:pt x="186" y="22"/>
                </a:moveTo>
                <a:lnTo>
                  <a:pt x="193" y="17"/>
                </a:lnTo>
                <a:cubicBezTo>
                  <a:pt x="193" y="17"/>
                  <a:pt x="195" y="13"/>
                  <a:pt x="198" y="18"/>
                </a:cubicBezTo>
                <a:cubicBezTo>
                  <a:pt x="198" y="18"/>
                  <a:pt x="202" y="23"/>
                  <a:pt x="196" y="24"/>
                </a:cubicBezTo>
                <a:cubicBezTo>
                  <a:pt x="196" y="24"/>
                  <a:pt x="193" y="26"/>
                  <a:pt x="191" y="25"/>
                </a:cubicBezTo>
                <a:cubicBezTo>
                  <a:pt x="191" y="25"/>
                  <a:pt x="180" y="30"/>
                  <a:pt x="177" y="31"/>
                </a:cubicBezTo>
                <a:cubicBezTo>
                  <a:pt x="177" y="31"/>
                  <a:pt x="171" y="33"/>
                  <a:pt x="172" y="30"/>
                </a:cubicBezTo>
                <a:lnTo>
                  <a:pt x="183" y="24"/>
                </a:lnTo>
                <a:lnTo>
                  <a:pt x="186" y="22"/>
                </a:lnTo>
                <a:close/>
                <a:moveTo>
                  <a:pt x="217" y="29"/>
                </a:moveTo>
                <a:lnTo>
                  <a:pt x="216" y="50"/>
                </a:lnTo>
                <a:lnTo>
                  <a:pt x="220" y="47"/>
                </a:lnTo>
                <a:lnTo>
                  <a:pt x="221" y="42"/>
                </a:lnTo>
                <a:cubicBezTo>
                  <a:pt x="221" y="42"/>
                  <a:pt x="221" y="39"/>
                  <a:pt x="225" y="43"/>
                </a:cubicBezTo>
                <a:cubicBezTo>
                  <a:pt x="225" y="43"/>
                  <a:pt x="229" y="46"/>
                  <a:pt x="228" y="50"/>
                </a:cubicBezTo>
                <a:cubicBezTo>
                  <a:pt x="228" y="50"/>
                  <a:pt x="220" y="52"/>
                  <a:pt x="216" y="59"/>
                </a:cubicBezTo>
                <a:lnTo>
                  <a:pt x="216" y="83"/>
                </a:lnTo>
                <a:cubicBezTo>
                  <a:pt x="216" y="83"/>
                  <a:pt x="216" y="87"/>
                  <a:pt x="215" y="89"/>
                </a:cubicBezTo>
                <a:cubicBezTo>
                  <a:pt x="215" y="89"/>
                  <a:pt x="212" y="95"/>
                  <a:pt x="211" y="94"/>
                </a:cubicBezTo>
                <a:cubicBezTo>
                  <a:pt x="211" y="94"/>
                  <a:pt x="207" y="92"/>
                  <a:pt x="209" y="86"/>
                </a:cubicBezTo>
                <a:lnTo>
                  <a:pt x="209" y="69"/>
                </a:lnTo>
                <a:cubicBezTo>
                  <a:pt x="209" y="69"/>
                  <a:pt x="210" y="63"/>
                  <a:pt x="206" y="68"/>
                </a:cubicBezTo>
                <a:cubicBezTo>
                  <a:pt x="206" y="68"/>
                  <a:pt x="202" y="74"/>
                  <a:pt x="197" y="69"/>
                </a:cubicBezTo>
                <a:cubicBezTo>
                  <a:pt x="197" y="69"/>
                  <a:pt x="192" y="67"/>
                  <a:pt x="197" y="64"/>
                </a:cubicBezTo>
                <a:cubicBezTo>
                  <a:pt x="197" y="64"/>
                  <a:pt x="198" y="64"/>
                  <a:pt x="199" y="59"/>
                </a:cubicBezTo>
                <a:lnTo>
                  <a:pt x="200" y="55"/>
                </a:lnTo>
                <a:cubicBezTo>
                  <a:pt x="200" y="55"/>
                  <a:pt x="201" y="50"/>
                  <a:pt x="198" y="50"/>
                </a:cubicBezTo>
                <a:cubicBezTo>
                  <a:pt x="198" y="50"/>
                  <a:pt x="195" y="47"/>
                  <a:pt x="197" y="45"/>
                </a:cubicBezTo>
                <a:cubicBezTo>
                  <a:pt x="197" y="45"/>
                  <a:pt x="203" y="38"/>
                  <a:pt x="196" y="32"/>
                </a:cubicBezTo>
                <a:cubicBezTo>
                  <a:pt x="196" y="32"/>
                  <a:pt x="190" y="29"/>
                  <a:pt x="195" y="28"/>
                </a:cubicBezTo>
                <a:cubicBezTo>
                  <a:pt x="195" y="28"/>
                  <a:pt x="199" y="28"/>
                  <a:pt x="199" y="29"/>
                </a:cubicBezTo>
                <a:cubicBezTo>
                  <a:pt x="199" y="29"/>
                  <a:pt x="207" y="28"/>
                  <a:pt x="207" y="34"/>
                </a:cubicBezTo>
                <a:cubicBezTo>
                  <a:pt x="207" y="34"/>
                  <a:pt x="207" y="37"/>
                  <a:pt x="205" y="37"/>
                </a:cubicBezTo>
                <a:cubicBezTo>
                  <a:pt x="205" y="37"/>
                  <a:pt x="197" y="44"/>
                  <a:pt x="203" y="44"/>
                </a:cubicBezTo>
                <a:cubicBezTo>
                  <a:pt x="203" y="44"/>
                  <a:pt x="211" y="46"/>
                  <a:pt x="205" y="52"/>
                </a:cubicBezTo>
                <a:cubicBezTo>
                  <a:pt x="205" y="52"/>
                  <a:pt x="203" y="51"/>
                  <a:pt x="202" y="57"/>
                </a:cubicBezTo>
                <a:cubicBezTo>
                  <a:pt x="202" y="57"/>
                  <a:pt x="199" y="64"/>
                  <a:pt x="204" y="61"/>
                </a:cubicBezTo>
                <a:cubicBezTo>
                  <a:pt x="204" y="61"/>
                  <a:pt x="206" y="60"/>
                  <a:pt x="209" y="57"/>
                </a:cubicBezTo>
                <a:cubicBezTo>
                  <a:pt x="209" y="57"/>
                  <a:pt x="210" y="54"/>
                  <a:pt x="210" y="51"/>
                </a:cubicBezTo>
                <a:cubicBezTo>
                  <a:pt x="210" y="51"/>
                  <a:pt x="210" y="26"/>
                  <a:pt x="209" y="20"/>
                </a:cubicBezTo>
                <a:cubicBezTo>
                  <a:pt x="209" y="20"/>
                  <a:pt x="207" y="16"/>
                  <a:pt x="211" y="14"/>
                </a:cubicBezTo>
                <a:cubicBezTo>
                  <a:pt x="211" y="14"/>
                  <a:pt x="214" y="12"/>
                  <a:pt x="218" y="16"/>
                </a:cubicBezTo>
                <a:cubicBezTo>
                  <a:pt x="218" y="16"/>
                  <a:pt x="221" y="17"/>
                  <a:pt x="218" y="21"/>
                </a:cubicBezTo>
                <a:lnTo>
                  <a:pt x="217" y="26"/>
                </a:lnTo>
                <a:lnTo>
                  <a:pt x="217" y="29"/>
                </a:lnTo>
                <a:close/>
                <a:moveTo>
                  <a:pt x="170" y="48"/>
                </a:moveTo>
                <a:cubicBezTo>
                  <a:pt x="170" y="48"/>
                  <a:pt x="165" y="51"/>
                  <a:pt x="163" y="49"/>
                </a:cubicBezTo>
                <a:cubicBezTo>
                  <a:pt x="163" y="49"/>
                  <a:pt x="160" y="49"/>
                  <a:pt x="162" y="52"/>
                </a:cubicBezTo>
                <a:cubicBezTo>
                  <a:pt x="162" y="52"/>
                  <a:pt x="165" y="59"/>
                  <a:pt x="171" y="55"/>
                </a:cubicBezTo>
                <a:lnTo>
                  <a:pt x="179" y="49"/>
                </a:lnTo>
                <a:cubicBezTo>
                  <a:pt x="179" y="49"/>
                  <a:pt x="182" y="45"/>
                  <a:pt x="181" y="51"/>
                </a:cubicBezTo>
                <a:cubicBezTo>
                  <a:pt x="181" y="51"/>
                  <a:pt x="181" y="55"/>
                  <a:pt x="179" y="55"/>
                </a:cubicBezTo>
                <a:lnTo>
                  <a:pt x="167" y="68"/>
                </a:lnTo>
                <a:cubicBezTo>
                  <a:pt x="167" y="68"/>
                  <a:pt x="162" y="73"/>
                  <a:pt x="168" y="74"/>
                </a:cubicBezTo>
                <a:cubicBezTo>
                  <a:pt x="168" y="74"/>
                  <a:pt x="172" y="75"/>
                  <a:pt x="175" y="72"/>
                </a:cubicBezTo>
                <a:cubicBezTo>
                  <a:pt x="175" y="72"/>
                  <a:pt x="180" y="66"/>
                  <a:pt x="179" y="70"/>
                </a:cubicBezTo>
                <a:lnTo>
                  <a:pt x="179" y="79"/>
                </a:lnTo>
                <a:cubicBezTo>
                  <a:pt x="179" y="79"/>
                  <a:pt x="178" y="82"/>
                  <a:pt x="181" y="83"/>
                </a:cubicBezTo>
                <a:cubicBezTo>
                  <a:pt x="181" y="83"/>
                  <a:pt x="183" y="85"/>
                  <a:pt x="185" y="82"/>
                </a:cubicBezTo>
                <a:cubicBezTo>
                  <a:pt x="185" y="82"/>
                  <a:pt x="187" y="80"/>
                  <a:pt x="186" y="75"/>
                </a:cubicBezTo>
                <a:lnTo>
                  <a:pt x="186" y="63"/>
                </a:lnTo>
                <a:cubicBezTo>
                  <a:pt x="186" y="63"/>
                  <a:pt x="192" y="59"/>
                  <a:pt x="193" y="57"/>
                </a:cubicBezTo>
                <a:cubicBezTo>
                  <a:pt x="193" y="57"/>
                  <a:pt x="194" y="53"/>
                  <a:pt x="190" y="57"/>
                </a:cubicBezTo>
                <a:cubicBezTo>
                  <a:pt x="190" y="57"/>
                  <a:pt x="185" y="62"/>
                  <a:pt x="186" y="58"/>
                </a:cubicBezTo>
                <a:lnTo>
                  <a:pt x="186" y="52"/>
                </a:lnTo>
                <a:cubicBezTo>
                  <a:pt x="186" y="52"/>
                  <a:pt x="197" y="43"/>
                  <a:pt x="196" y="42"/>
                </a:cubicBezTo>
                <a:cubicBezTo>
                  <a:pt x="196" y="41"/>
                  <a:pt x="198" y="40"/>
                  <a:pt x="194" y="36"/>
                </a:cubicBezTo>
                <a:cubicBezTo>
                  <a:pt x="194" y="36"/>
                  <a:pt x="191" y="34"/>
                  <a:pt x="190" y="37"/>
                </a:cubicBezTo>
                <a:cubicBezTo>
                  <a:pt x="190" y="37"/>
                  <a:pt x="186" y="41"/>
                  <a:pt x="186" y="37"/>
                </a:cubicBezTo>
                <a:cubicBezTo>
                  <a:pt x="186" y="37"/>
                  <a:pt x="189" y="34"/>
                  <a:pt x="186" y="32"/>
                </a:cubicBezTo>
                <a:cubicBezTo>
                  <a:pt x="186" y="32"/>
                  <a:pt x="182" y="28"/>
                  <a:pt x="180" y="33"/>
                </a:cubicBezTo>
                <a:cubicBezTo>
                  <a:pt x="180" y="33"/>
                  <a:pt x="178" y="33"/>
                  <a:pt x="181" y="42"/>
                </a:cubicBezTo>
                <a:lnTo>
                  <a:pt x="176" y="44"/>
                </a:lnTo>
                <a:lnTo>
                  <a:pt x="173" y="46"/>
                </a:lnTo>
                <a:lnTo>
                  <a:pt x="170" y="48"/>
                </a:lnTo>
                <a:close/>
                <a:moveTo>
                  <a:pt x="186" y="43"/>
                </a:moveTo>
                <a:cubicBezTo>
                  <a:pt x="186" y="43"/>
                  <a:pt x="187" y="41"/>
                  <a:pt x="189" y="42"/>
                </a:cubicBezTo>
                <a:cubicBezTo>
                  <a:pt x="189" y="42"/>
                  <a:pt x="189" y="44"/>
                  <a:pt x="188" y="45"/>
                </a:cubicBezTo>
                <a:cubicBezTo>
                  <a:pt x="188" y="45"/>
                  <a:pt x="186" y="46"/>
                  <a:pt x="187" y="44"/>
                </a:cubicBezTo>
                <a:cubicBezTo>
                  <a:pt x="186" y="46"/>
                  <a:pt x="186" y="43"/>
                  <a:pt x="186" y="43"/>
                </a:cubicBezTo>
                <a:close/>
                <a:moveTo>
                  <a:pt x="175" y="64"/>
                </a:moveTo>
                <a:lnTo>
                  <a:pt x="178" y="61"/>
                </a:lnTo>
                <a:cubicBezTo>
                  <a:pt x="178" y="61"/>
                  <a:pt x="180" y="57"/>
                  <a:pt x="180" y="60"/>
                </a:cubicBezTo>
                <a:cubicBezTo>
                  <a:pt x="180" y="60"/>
                  <a:pt x="180" y="65"/>
                  <a:pt x="177" y="65"/>
                </a:cubicBezTo>
                <a:cubicBezTo>
                  <a:pt x="177" y="65"/>
                  <a:pt x="174" y="67"/>
                  <a:pt x="174" y="65"/>
                </a:cubicBezTo>
                <a:lnTo>
                  <a:pt x="175" y="65"/>
                </a:lnTo>
                <a:lnTo>
                  <a:pt x="175" y="64"/>
                </a:lnTo>
                <a:close/>
                <a:moveTo>
                  <a:pt x="255" y="43"/>
                </a:moveTo>
                <a:cubicBezTo>
                  <a:pt x="255" y="43"/>
                  <a:pt x="252" y="46"/>
                  <a:pt x="249" y="46"/>
                </a:cubicBezTo>
                <a:cubicBezTo>
                  <a:pt x="249" y="46"/>
                  <a:pt x="247" y="45"/>
                  <a:pt x="248" y="48"/>
                </a:cubicBezTo>
                <a:cubicBezTo>
                  <a:pt x="248" y="48"/>
                  <a:pt x="248" y="51"/>
                  <a:pt x="253" y="52"/>
                </a:cubicBezTo>
                <a:cubicBezTo>
                  <a:pt x="253" y="52"/>
                  <a:pt x="257" y="52"/>
                  <a:pt x="257" y="51"/>
                </a:cubicBezTo>
                <a:cubicBezTo>
                  <a:pt x="257" y="51"/>
                  <a:pt x="257" y="49"/>
                  <a:pt x="260" y="48"/>
                </a:cubicBezTo>
                <a:cubicBezTo>
                  <a:pt x="260" y="48"/>
                  <a:pt x="263" y="46"/>
                  <a:pt x="264" y="45"/>
                </a:cubicBezTo>
                <a:cubicBezTo>
                  <a:pt x="264" y="45"/>
                  <a:pt x="267" y="42"/>
                  <a:pt x="266" y="46"/>
                </a:cubicBezTo>
                <a:lnTo>
                  <a:pt x="265" y="55"/>
                </a:lnTo>
                <a:cubicBezTo>
                  <a:pt x="265" y="59"/>
                  <a:pt x="258" y="64"/>
                  <a:pt x="256" y="66"/>
                </a:cubicBezTo>
                <a:cubicBezTo>
                  <a:pt x="256" y="66"/>
                  <a:pt x="253" y="69"/>
                  <a:pt x="251" y="69"/>
                </a:cubicBezTo>
                <a:cubicBezTo>
                  <a:pt x="251" y="69"/>
                  <a:pt x="249" y="68"/>
                  <a:pt x="251" y="72"/>
                </a:cubicBezTo>
                <a:cubicBezTo>
                  <a:pt x="251" y="72"/>
                  <a:pt x="255" y="76"/>
                  <a:pt x="257" y="75"/>
                </a:cubicBezTo>
                <a:lnTo>
                  <a:pt x="261" y="71"/>
                </a:lnTo>
                <a:lnTo>
                  <a:pt x="263" y="67"/>
                </a:lnTo>
                <a:cubicBezTo>
                  <a:pt x="263" y="67"/>
                  <a:pt x="266" y="63"/>
                  <a:pt x="265" y="69"/>
                </a:cubicBezTo>
                <a:cubicBezTo>
                  <a:pt x="265" y="69"/>
                  <a:pt x="265" y="77"/>
                  <a:pt x="263" y="79"/>
                </a:cubicBezTo>
                <a:cubicBezTo>
                  <a:pt x="263" y="79"/>
                  <a:pt x="262" y="79"/>
                  <a:pt x="264" y="82"/>
                </a:cubicBezTo>
                <a:cubicBezTo>
                  <a:pt x="264" y="82"/>
                  <a:pt x="266" y="87"/>
                  <a:pt x="268" y="85"/>
                </a:cubicBezTo>
                <a:lnTo>
                  <a:pt x="270" y="81"/>
                </a:lnTo>
                <a:cubicBezTo>
                  <a:pt x="270" y="81"/>
                  <a:pt x="272" y="78"/>
                  <a:pt x="271" y="76"/>
                </a:cubicBezTo>
                <a:cubicBezTo>
                  <a:pt x="270" y="75"/>
                  <a:pt x="271" y="57"/>
                  <a:pt x="271" y="57"/>
                </a:cubicBezTo>
                <a:lnTo>
                  <a:pt x="277" y="48"/>
                </a:lnTo>
                <a:cubicBezTo>
                  <a:pt x="277" y="48"/>
                  <a:pt x="281" y="44"/>
                  <a:pt x="277" y="44"/>
                </a:cubicBezTo>
                <a:cubicBezTo>
                  <a:pt x="277" y="44"/>
                  <a:pt x="275" y="46"/>
                  <a:pt x="273" y="49"/>
                </a:cubicBezTo>
                <a:cubicBezTo>
                  <a:pt x="273" y="49"/>
                  <a:pt x="271" y="51"/>
                  <a:pt x="272" y="46"/>
                </a:cubicBezTo>
                <a:lnTo>
                  <a:pt x="272" y="40"/>
                </a:lnTo>
                <a:cubicBezTo>
                  <a:pt x="272" y="40"/>
                  <a:pt x="271" y="37"/>
                  <a:pt x="275" y="36"/>
                </a:cubicBezTo>
                <a:lnTo>
                  <a:pt x="279" y="33"/>
                </a:lnTo>
                <a:cubicBezTo>
                  <a:pt x="279" y="33"/>
                  <a:pt x="282" y="31"/>
                  <a:pt x="280" y="30"/>
                </a:cubicBezTo>
                <a:cubicBezTo>
                  <a:pt x="280" y="30"/>
                  <a:pt x="276" y="26"/>
                  <a:pt x="276" y="30"/>
                </a:cubicBezTo>
                <a:lnTo>
                  <a:pt x="274" y="32"/>
                </a:lnTo>
                <a:cubicBezTo>
                  <a:pt x="274" y="32"/>
                  <a:pt x="272" y="34"/>
                  <a:pt x="273" y="30"/>
                </a:cubicBezTo>
                <a:lnTo>
                  <a:pt x="274" y="23"/>
                </a:lnTo>
                <a:cubicBezTo>
                  <a:pt x="274" y="23"/>
                  <a:pt x="274" y="18"/>
                  <a:pt x="276" y="17"/>
                </a:cubicBezTo>
                <a:cubicBezTo>
                  <a:pt x="276" y="17"/>
                  <a:pt x="273" y="11"/>
                  <a:pt x="269" y="14"/>
                </a:cubicBezTo>
                <a:cubicBezTo>
                  <a:pt x="269" y="14"/>
                  <a:pt x="263" y="17"/>
                  <a:pt x="267" y="21"/>
                </a:cubicBezTo>
                <a:lnTo>
                  <a:pt x="266" y="35"/>
                </a:lnTo>
                <a:cubicBezTo>
                  <a:pt x="266" y="35"/>
                  <a:pt x="266" y="38"/>
                  <a:pt x="264" y="38"/>
                </a:cubicBezTo>
                <a:lnTo>
                  <a:pt x="258" y="42"/>
                </a:lnTo>
                <a:lnTo>
                  <a:pt x="256" y="43"/>
                </a:lnTo>
                <a:lnTo>
                  <a:pt x="255" y="43"/>
                </a:lnTo>
                <a:close/>
                <a:moveTo>
                  <a:pt x="303" y="56"/>
                </a:moveTo>
                <a:cubicBezTo>
                  <a:pt x="303" y="56"/>
                  <a:pt x="300" y="63"/>
                  <a:pt x="298" y="65"/>
                </a:cubicBezTo>
                <a:lnTo>
                  <a:pt x="304" y="70"/>
                </a:lnTo>
                <a:cubicBezTo>
                  <a:pt x="304" y="70"/>
                  <a:pt x="306" y="73"/>
                  <a:pt x="317" y="73"/>
                </a:cubicBezTo>
                <a:cubicBezTo>
                  <a:pt x="317" y="73"/>
                  <a:pt x="323" y="73"/>
                  <a:pt x="316" y="76"/>
                </a:cubicBezTo>
                <a:lnTo>
                  <a:pt x="307" y="81"/>
                </a:lnTo>
                <a:cubicBezTo>
                  <a:pt x="307" y="81"/>
                  <a:pt x="300" y="84"/>
                  <a:pt x="299" y="80"/>
                </a:cubicBezTo>
                <a:lnTo>
                  <a:pt x="295" y="73"/>
                </a:lnTo>
                <a:cubicBezTo>
                  <a:pt x="295" y="73"/>
                  <a:pt x="294" y="68"/>
                  <a:pt x="293" y="72"/>
                </a:cubicBezTo>
                <a:cubicBezTo>
                  <a:pt x="293" y="72"/>
                  <a:pt x="288" y="78"/>
                  <a:pt x="285" y="78"/>
                </a:cubicBezTo>
                <a:cubicBezTo>
                  <a:pt x="285" y="78"/>
                  <a:pt x="280" y="79"/>
                  <a:pt x="276" y="77"/>
                </a:cubicBezTo>
                <a:cubicBezTo>
                  <a:pt x="276" y="77"/>
                  <a:pt x="269" y="77"/>
                  <a:pt x="279" y="75"/>
                </a:cubicBezTo>
                <a:cubicBezTo>
                  <a:pt x="279" y="75"/>
                  <a:pt x="286" y="73"/>
                  <a:pt x="290" y="66"/>
                </a:cubicBezTo>
                <a:lnTo>
                  <a:pt x="283" y="58"/>
                </a:lnTo>
                <a:cubicBezTo>
                  <a:pt x="283" y="58"/>
                  <a:pt x="280" y="55"/>
                  <a:pt x="284" y="55"/>
                </a:cubicBezTo>
                <a:cubicBezTo>
                  <a:pt x="284" y="55"/>
                  <a:pt x="285" y="54"/>
                  <a:pt x="289" y="57"/>
                </a:cubicBezTo>
                <a:cubicBezTo>
                  <a:pt x="289" y="57"/>
                  <a:pt x="291" y="59"/>
                  <a:pt x="292" y="60"/>
                </a:cubicBezTo>
                <a:cubicBezTo>
                  <a:pt x="293" y="60"/>
                  <a:pt x="293" y="61"/>
                  <a:pt x="295" y="59"/>
                </a:cubicBezTo>
                <a:cubicBezTo>
                  <a:pt x="295" y="58"/>
                  <a:pt x="296" y="56"/>
                  <a:pt x="298" y="52"/>
                </a:cubicBezTo>
                <a:cubicBezTo>
                  <a:pt x="298" y="52"/>
                  <a:pt x="300" y="49"/>
                  <a:pt x="296" y="50"/>
                </a:cubicBezTo>
                <a:cubicBezTo>
                  <a:pt x="296" y="50"/>
                  <a:pt x="293" y="52"/>
                  <a:pt x="292" y="54"/>
                </a:cubicBezTo>
                <a:cubicBezTo>
                  <a:pt x="292" y="54"/>
                  <a:pt x="290" y="56"/>
                  <a:pt x="287" y="54"/>
                </a:cubicBezTo>
                <a:cubicBezTo>
                  <a:pt x="287" y="54"/>
                  <a:pt x="282" y="51"/>
                  <a:pt x="285" y="49"/>
                </a:cubicBezTo>
                <a:lnTo>
                  <a:pt x="286" y="45"/>
                </a:lnTo>
                <a:cubicBezTo>
                  <a:pt x="286" y="45"/>
                  <a:pt x="288" y="40"/>
                  <a:pt x="284" y="44"/>
                </a:cubicBezTo>
                <a:cubicBezTo>
                  <a:pt x="284" y="44"/>
                  <a:pt x="282" y="47"/>
                  <a:pt x="281" y="45"/>
                </a:cubicBezTo>
                <a:lnTo>
                  <a:pt x="276" y="41"/>
                </a:lnTo>
                <a:cubicBezTo>
                  <a:pt x="276" y="41"/>
                  <a:pt x="273" y="38"/>
                  <a:pt x="278" y="39"/>
                </a:cubicBezTo>
                <a:lnTo>
                  <a:pt x="290" y="34"/>
                </a:lnTo>
                <a:cubicBezTo>
                  <a:pt x="290" y="34"/>
                  <a:pt x="291" y="25"/>
                  <a:pt x="292" y="23"/>
                </a:cubicBezTo>
                <a:cubicBezTo>
                  <a:pt x="292" y="23"/>
                  <a:pt x="293" y="14"/>
                  <a:pt x="298" y="15"/>
                </a:cubicBezTo>
                <a:cubicBezTo>
                  <a:pt x="298" y="15"/>
                  <a:pt x="302" y="15"/>
                  <a:pt x="305" y="23"/>
                </a:cubicBezTo>
                <a:cubicBezTo>
                  <a:pt x="305" y="23"/>
                  <a:pt x="308" y="26"/>
                  <a:pt x="304" y="29"/>
                </a:cubicBezTo>
                <a:cubicBezTo>
                  <a:pt x="304" y="29"/>
                  <a:pt x="296" y="34"/>
                  <a:pt x="295" y="35"/>
                </a:cubicBezTo>
                <a:cubicBezTo>
                  <a:pt x="295" y="35"/>
                  <a:pt x="292" y="37"/>
                  <a:pt x="291" y="41"/>
                </a:cubicBezTo>
                <a:cubicBezTo>
                  <a:pt x="291" y="41"/>
                  <a:pt x="287" y="50"/>
                  <a:pt x="291" y="47"/>
                </a:cubicBezTo>
                <a:lnTo>
                  <a:pt x="301" y="40"/>
                </a:lnTo>
                <a:cubicBezTo>
                  <a:pt x="301" y="40"/>
                  <a:pt x="302" y="37"/>
                  <a:pt x="307" y="41"/>
                </a:cubicBezTo>
                <a:cubicBezTo>
                  <a:pt x="307" y="41"/>
                  <a:pt x="312" y="44"/>
                  <a:pt x="309" y="47"/>
                </a:cubicBezTo>
                <a:lnTo>
                  <a:pt x="305" y="52"/>
                </a:lnTo>
                <a:lnTo>
                  <a:pt x="303" y="54"/>
                </a:lnTo>
                <a:lnTo>
                  <a:pt x="303" y="56"/>
                </a:lnTo>
                <a:close/>
                <a:moveTo>
                  <a:pt x="295" y="27"/>
                </a:moveTo>
                <a:cubicBezTo>
                  <a:pt x="295" y="27"/>
                  <a:pt x="297" y="22"/>
                  <a:pt x="299" y="24"/>
                </a:cubicBezTo>
                <a:cubicBezTo>
                  <a:pt x="299" y="24"/>
                  <a:pt x="302" y="24"/>
                  <a:pt x="299" y="27"/>
                </a:cubicBezTo>
                <a:lnTo>
                  <a:pt x="297" y="30"/>
                </a:lnTo>
                <a:cubicBezTo>
                  <a:pt x="297" y="30"/>
                  <a:pt x="294" y="33"/>
                  <a:pt x="295" y="28"/>
                </a:cubicBezTo>
                <a:cubicBezTo>
                  <a:pt x="294" y="33"/>
                  <a:pt x="295" y="27"/>
                  <a:pt x="295" y="27"/>
                </a:cubicBezTo>
                <a:close/>
                <a:moveTo>
                  <a:pt x="354" y="54"/>
                </a:moveTo>
                <a:cubicBezTo>
                  <a:pt x="354" y="54"/>
                  <a:pt x="348" y="58"/>
                  <a:pt x="341" y="59"/>
                </a:cubicBezTo>
                <a:cubicBezTo>
                  <a:pt x="341" y="59"/>
                  <a:pt x="336" y="59"/>
                  <a:pt x="342" y="62"/>
                </a:cubicBezTo>
                <a:lnTo>
                  <a:pt x="347" y="66"/>
                </a:lnTo>
                <a:cubicBezTo>
                  <a:pt x="347" y="66"/>
                  <a:pt x="352" y="67"/>
                  <a:pt x="354" y="64"/>
                </a:cubicBezTo>
                <a:lnTo>
                  <a:pt x="358" y="61"/>
                </a:lnTo>
                <a:cubicBezTo>
                  <a:pt x="358" y="61"/>
                  <a:pt x="364" y="56"/>
                  <a:pt x="361" y="63"/>
                </a:cubicBezTo>
                <a:cubicBezTo>
                  <a:pt x="361" y="63"/>
                  <a:pt x="357" y="73"/>
                  <a:pt x="342" y="79"/>
                </a:cubicBezTo>
                <a:cubicBezTo>
                  <a:pt x="342" y="79"/>
                  <a:pt x="335" y="81"/>
                  <a:pt x="346" y="80"/>
                </a:cubicBezTo>
                <a:cubicBezTo>
                  <a:pt x="346" y="80"/>
                  <a:pt x="365" y="83"/>
                  <a:pt x="372" y="50"/>
                </a:cubicBezTo>
                <a:cubicBezTo>
                  <a:pt x="372" y="50"/>
                  <a:pt x="385" y="41"/>
                  <a:pt x="388" y="40"/>
                </a:cubicBezTo>
                <a:cubicBezTo>
                  <a:pt x="388" y="40"/>
                  <a:pt x="393" y="37"/>
                  <a:pt x="387" y="36"/>
                </a:cubicBezTo>
                <a:cubicBezTo>
                  <a:pt x="387" y="36"/>
                  <a:pt x="383" y="33"/>
                  <a:pt x="380" y="38"/>
                </a:cubicBezTo>
                <a:lnTo>
                  <a:pt x="377" y="40"/>
                </a:lnTo>
                <a:cubicBezTo>
                  <a:pt x="377" y="40"/>
                  <a:pt x="373" y="43"/>
                  <a:pt x="374" y="37"/>
                </a:cubicBezTo>
                <a:lnTo>
                  <a:pt x="376" y="26"/>
                </a:lnTo>
                <a:cubicBezTo>
                  <a:pt x="376" y="26"/>
                  <a:pt x="377" y="22"/>
                  <a:pt x="374" y="21"/>
                </a:cubicBezTo>
                <a:cubicBezTo>
                  <a:pt x="371" y="19"/>
                  <a:pt x="368" y="15"/>
                  <a:pt x="368" y="15"/>
                </a:cubicBezTo>
                <a:cubicBezTo>
                  <a:pt x="368" y="15"/>
                  <a:pt x="365" y="12"/>
                  <a:pt x="365" y="18"/>
                </a:cubicBezTo>
                <a:cubicBezTo>
                  <a:pt x="365" y="18"/>
                  <a:pt x="368" y="35"/>
                  <a:pt x="365" y="47"/>
                </a:cubicBezTo>
                <a:lnTo>
                  <a:pt x="359" y="51"/>
                </a:lnTo>
                <a:lnTo>
                  <a:pt x="357" y="53"/>
                </a:lnTo>
                <a:lnTo>
                  <a:pt x="354" y="54"/>
                </a:lnTo>
                <a:close/>
                <a:moveTo>
                  <a:pt x="378" y="66"/>
                </a:moveTo>
                <a:lnTo>
                  <a:pt x="383" y="76"/>
                </a:lnTo>
                <a:cubicBezTo>
                  <a:pt x="383" y="76"/>
                  <a:pt x="386" y="79"/>
                  <a:pt x="391" y="76"/>
                </a:cubicBezTo>
                <a:lnTo>
                  <a:pt x="401" y="72"/>
                </a:lnTo>
                <a:cubicBezTo>
                  <a:pt x="401" y="72"/>
                  <a:pt x="405" y="70"/>
                  <a:pt x="400" y="70"/>
                </a:cubicBezTo>
                <a:cubicBezTo>
                  <a:pt x="400" y="70"/>
                  <a:pt x="384" y="70"/>
                  <a:pt x="377" y="55"/>
                </a:cubicBezTo>
                <a:cubicBezTo>
                  <a:pt x="377" y="55"/>
                  <a:pt x="374" y="51"/>
                  <a:pt x="374" y="55"/>
                </a:cubicBezTo>
                <a:cubicBezTo>
                  <a:pt x="374" y="55"/>
                  <a:pt x="373" y="56"/>
                  <a:pt x="376" y="60"/>
                </a:cubicBezTo>
                <a:lnTo>
                  <a:pt x="377" y="63"/>
                </a:lnTo>
                <a:lnTo>
                  <a:pt x="378" y="66"/>
                </a:lnTo>
                <a:close/>
                <a:moveTo>
                  <a:pt x="437" y="62"/>
                </a:moveTo>
                <a:cubicBezTo>
                  <a:pt x="437" y="62"/>
                  <a:pt x="428" y="68"/>
                  <a:pt x="424" y="68"/>
                </a:cubicBezTo>
                <a:cubicBezTo>
                  <a:pt x="424" y="68"/>
                  <a:pt x="420" y="68"/>
                  <a:pt x="424" y="71"/>
                </a:cubicBezTo>
                <a:lnTo>
                  <a:pt x="432" y="74"/>
                </a:lnTo>
                <a:cubicBezTo>
                  <a:pt x="432" y="74"/>
                  <a:pt x="436" y="78"/>
                  <a:pt x="438" y="73"/>
                </a:cubicBezTo>
                <a:cubicBezTo>
                  <a:pt x="438" y="73"/>
                  <a:pt x="449" y="59"/>
                  <a:pt x="452" y="59"/>
                </a:cubicBezTo>
                <a:cubicBezTo>
                  <a:pt x="452" y="59"/>
                  <a:pt x="456" y="55"/>
                  <a:pt x="456" y="60"/>
                </a:cubicBezTo>
                <a:cubicBezTo>
                  <a:pt x="456" y="60"/>
                  <a:pt x="456" y="68"/>
                  <a:pt x="456" y="77"/>
                </a:cubicBezTo>
                <a:cubicBezTo>
                  <a:pt x="456" y="77"/>
                  <a:pt x="458" y="86"/>
                  <a:pt x="450" y="85"/>
                </a:cubicBezTo>
                <a:lnTo>
                  <a:pt x="444" y="86"/>
                </a:lnTo>
                <a:lnTo>
                  <a:pt x="451" y="89"/>
                </a:lnTo>
                <a:lnTo>
                  <a:pt x="457" y="91"/>
                </a:lnTo>
                <a:cubicBezTo>
                  <a:pt x="457" y="91"/>
                  <a:pt x="462" y="94"/>
                  <a:pt x="464" y="88"/>
                </a:cubicBezTo>
                <a:cubicBezTo>
                  <a:pt x="464" y="88"/>
                  <a:pt x="465" y="86"/>
                  <a:pt x="463" y="75"/>
                </a:cubicBezTo>
                <a:lnTo>
                  <a:pt x="461" y="54"/>
                </a:lnTo>
                <a:cubicBezTo>
                  <a:pt x="461" y="54"/>
                  <a:pt x="463" y="49"/>
                  <a:pt x="467" y="53"/>
                </a:cubicBezTo>
                <a:lnTo>
                  <a:pt x="467" y="56"/>
                </a:lnTo>
                <a:cubicBezTo>
                  <a:pt x="467" y="56"/>
                  <a:pt x="466" y="60"/>
                  <a:pt x="471" y="56"/>
                </a:cubicBezTo>
                <a:cubicBezTo>
                  <a:pt x="471" y="56"/>
                  <a:pt x="474" y="53"/>
                  <a:pt x="477" y="53"/>
                </a:cubicBezTo>
                <a:cubicBezTo>
                  <a:pt x="477" y="53"/>
                  <a:pt x="480" y="50"/>
                  <a:pt x="476" y="49"/>
                </a:cubicBezTo>
                <a:cubicBezTo>
                  <a:pt x="476" y="49"/>
                  <a:pt x="473" y="45"/>
                  <a:pt x="468" y="46"/>
                </a:cubicBezTo>
                <a:cubicBezTo>
                  <a:pt x="468" y="46"/>
                  <a:pt x="463" y="46"/>
                  <a:pt x="469" y="41"/>
                </a:cubicBezTo>
                <a:lnTo>
                  <a:pt x="473" y="38"/>
                </a:lnTo>
                <a:cubicBezTo>
                  <a:pt x="473" y="38"/>
                  <a:pt x="477" y="35"/>
                  <a:pt x="472" y="33"/>
                </a:cubicBezTo>
                <a:lnTo>
                  <a:pt x="470" y="31"/>
                </a:lnTo>
                <a:cubicBezTo>
                  <a:pt x="470" y="31"/>
                  <a:pt x="467" y="30"/>
                  <a:pt x="473" y="25"/>
                </a:cubicBezTo>
                <a:cubicBezTo>
                  <a:pt x="473" y="25"/>
                  <a:pt x="478" y="20"/>
                  <a:pt x="483" y="19"/>
                </a:cubicBezTo>
                <a:cubicBezTo>
                  <a:pt x="483" y="19"/>
                  <a:pt x="489" y="15"/>
                  <a:pt x="483" y="9"/>
                </a:cubicBezTo>
                <a:cubicBezTo>
                  <a:pt x="483" y="9"/>
                  <a:pt x="478" y="2"/>
                  <a:pt x="472" y="6"/>
                </a:cubicBezTo>
                <a:lnTo>
                  <a:pt x="462" y="11"/>
                </a:lnTo>
                <a:cubicBezTo>
                  <a:pt x="462" y="11"/>
                  <a:pt x="458" y="14"/>
                  <a:pt x="461" y="10"/>
                </a:cubicBezTo>
                <a:cubicBezTo>
                  <a:pt x="461" y="10"/>
                  <a:pt x="463" y="6"/>
                  <a:pt x="460" y="5"/>
                </a:cubicBezTo>
                <a:lnTo>
                  <a:pt x="457" y="3"/>
                </a:lnTo>
                <a:cubicBezTo>
                  <a:pt x="457" y="3"/>
                  <a:pt x="453" y="0"/>
                  <a:pt x="453" y="4"/>
                </a:cubicBezTo>
                <a:cubicBezTo>
                  <a:pt x="453" y="4"/>
                  <a:pt x="451" y="12"/>
                  <a:pt x="447" y="10"/>
                </a:cubicBezTo>
                <a:cubicBezTo>
                  <a:pt x="447" y="10"/>
                  <a:pt x="442" y="8"/>
                  <a:pt x="442" y="11"/>
                </a:cubicBezTo>
                <a:cubicBezTo>
                  <a:pt x="442" y="11"/>
                  <a:pt x="449" y="15"/>
                  <a:pt x="446" y="18"/>
                </a:cubicBezTo>
                <a:cubicBezTo>
                  <a:pt x="446" y="18"/>
                  <a:pt x="441" y="24"/>
                  <a:pt x="439" y="18"/>
                </a:cubicBezTo>
                <a:cubicBezTo>
                  <a:pt x="439" y="18"/>
                  <a:pt x="436" y="11"/>
                  <a:pt x="430" y="9"/>
                </a:cubicBezTo>
                <a:cubicBezTo>
                  <a:pt x="430" y="9"/>
                  <a:pt x="425" y="7"/>
                  <a:pt x="428" y="11"/>
                </a:cubicBezTo>
                <a:cubicBezTo>
                  <a:pt x="428" y="11"/>
                  <a:pt x="434" y="16"/>
                  <a:pt x="435" y="21"/>
                </a:cubicBezTo>
                <a:cubicBezTo>
                  <a:pt x="435" y="21"/>
                  <a:pt x="438" y="27"/>
                  <a:pt x="433" y="23"/>
                </a:cubicBezTo>
                <a:cubicBezTo>
                  <a:pt x="433" y="23"/>
                  <a:pt x="426" y="17"/>
                  <a:pt x="427" y="21"/>
                </a:cubicBezTo>
                <a:cubicBezTo>
                  <a:pt x="427" y="21"/>
                  <a:pt x="433" y="32"/>
                  <a:pt x="436" y="37"/>
                </a:cubicBezTo>
                <a:cubicBezTo>
                  <a:pt x="436" y="37"/>
                  <a:pt x="439" y="42"/>
                  <a:pt x="439" y="36"/>
                </a:cubicBezTo>
                <a:cubicBezTo>
                  <a:pt x="439" y="36"/>
                  <a:pt x="438" y="30"/>
                  <a:pt x="442" y="34"/>
                </a:cubicBezTo>
                <a:cubicBezTo>
                  <a:pt x="442" y="34"/>
                  <a:pt x="445" y="37"/>
                  <a:pt x="447" y="35"/>
                </a:cubicBezTo>
                <a:cubicBezTo>
                  <a:pt x="447" y="35"/>
                  <a:pt x="449" y="31"/>
                  <a:pt x="447" y="31"/>
                </a:cubicBezTo>
                <a:cubicBezTo>
                  <a:pt x="444" y="30"/>
                  <a:pt x="445" y="26"/>
                  <a:pt x="445" y="26"/>
                </a:cubicBezTo>
                <a:cubicBezTo>
                  <a:pt x="445" y="26"/>
                  <a:pt x="443" y="22"/>
                  <a:pt x="445" y="22"/>
                </a:cubicBezTo>
                <a:cubicBezTo>
                  <a:pt x="445" y="22"/>
                  <a:pt x="453" y="17"/>
                  <a:pt x="450" y="22"/>
                </a:cubicBezTo>
                <a:cubicBezTo>
                  <a:pt x="450" y="22"/>
                  <a:pt x="444" y="27"/>
                  <a:pt x="452" y="32"/>
                </a:cubicBezTo>
                <a:cubicBezTo>
                  <a:pt x="452" y="32"/>
                  <a:pt x="460" y="35"/>
                  <a:pt x="463" y="28"/>
                </a:cubicBezTo>
                <a:cubicBezTo>
                  <a:pt x="463" y="28"/>
                  <a:pt x="464" y="23"/>
                  <a:pt x="462" y="21"/>
                </a:cubicBezTo>
                <a:cubicBezTo>
                  <a:pt x="462" y="21"/>
                  <a:pt x="458" y="16"/>
                  <a:pt x="463" y="16"/>
                </a:cubicBezTo>
                <a:lnTo>
                  <a:pt x="468" y="14"/>
                </a:lnTo>
                <a:cubicBezTo>
                  <a:pt x="468" y="14"/>
                  <a:pt x="473" y="12"/>
                  <a:pt x="472" y="16"/>
                </a:cubicBezTo>
                <a:lnTo>
                  <a:pt x="466" y="28"/>
                </a:lnTo>
                <a:cubicBezTo>
                  <a:pt x="466" y="28"/>
                  <a:pt x="463" y="34"/>
                  <a:pt x="460" y="34"/>
                </a:cubicBezTo>
                <a:lnTo>
                  <a:pt x="444" y="43"/>
                </a:lnTo>
                <a:cubicBezTo>
                  <a:pt x="444" y="43"/>
                  <a:pt x="437" y="45"/>
                  <a:pt x="442" y="46"/>
                </a:cubicBezTo>
                <a:cubicBezTo>
                  <a:pt x="442" y="46"/>
                  <a:pt x="447" y="48"/>
                  <a:pt x="450" y="44"/>
                </a:cubicBezTo>
                <a:lnTo>
                  <a:pt x="458" y="40"/>
                </a:lnTo>
                <a:cubicBezTo>
                  <a:pt x="458" y="40"/>
                  <a:pt x="463" y="36"/>
                  <a:pt x="460" y="42"/>
                </a:cubicBezTo>
                <a:cubicBezTo>
                  <a:pt x="460" y="42"/>
                  <a:pt x="460" y="47"/>
                  <a:pt x="453" y="52"/>
                </a:cubicBezTo>
                <a:lnTo>
                  <a:pt x="443" y="59"/>
                </a:lnTo>
                <a:lnTo>
                  <a:pt x="440" y="60"/>
                </a:lnTo>
                <a:lnTo>
                  <a:pt x="437" y="62"/>
                </a:lnTo>
                <a:close/>
                <a:moveTo>
                  <a:pt x="456" y="23"/>
                </a:moveTo>
                <a:cubicBezTo>
                  <a:pt x="457" y="23"/>
                  <a:pt x="458" y="24"/>
                  <a:pt x="458" y="25"/>
                </a:cubicBezTo>
                <a:cubicBezTo>
                  <a:pt x="458" y="27"/>
                  <a:pt x="457" y="28"/>
                  <a:pt x="456" y="28"/>
                </a:cubicBezTo>
                <a:cubicBezTo>
                  <a:pt x="455" y="28"/>
                  <a:pt x="454" y="27"/>
                  <a:pt x="454" y="25"/>
                </a:cubicBezTo>
                <a:cubicBezTo>
                  <a:pt x="454" y="24"/>
                  <a:pt x="455" y="23"/>
                  <a:pt x="456" y="23"/>
                </a:cubicBezTo>
                <a:close/>
                <a:moveTo>
                  <a:pt x="60" y="14"/>
                </a:moveTo>
                <a:cubicBezTo>
                  <a:pt x="60" y="15"/>
                  <a:pt x="59" y="16"/>
                  <a:pt x="58" y="17"/>
                </a:cubicBezTo>
                <a:lnTo>
                  <a:pt x="57" y="17"/>
                </a:lnTo>
                <a:cubicBezTo>
                  <a:pt x="56" y="17"/>
                  <a:pt x="55" y="18"/>
                  <a:pt x="54" y="17"/>
                </a:cubicBezTo>
                <a:lnTo>
                  <a:pt x="57" y="14"/>
                </a:lnTo>
                <a:cubicBezTo>
                  <a:pt x="58" y="14"/>
                  <a:pt x="60" y="13"/>
                  <a:pt x="60" y="14"/>
                </a:cubicBezTo>
                <a:close/>
              </a:path>
            </a:pathLst>
          </a:custGeom>
          <a:solidFill>
            <a:srgbClr val="0553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Freeform 6"/>
          <p:cNvSpPr>
            <a:spLocks noEditPoints="1"/>
          </p:cNvSpPr>
          <p:nvPr userDrawn="1"/>
        </p:nvSpPr>
        <p:spPr bwMode="auto">
          <a:xfrm>
            <a:off x="1858928" y="6505716"/>
            <a:ext cx="1943100" cy="46037"/>
          </a:xfrm>
          <a:custGeom>
            <a:avLst/>
            <a:gdLst>
              <a:gd name="T0" fmla="*/ 2147483647 w 471"/>
              <a:gd name="T1" fmla="*/ 2147483647 h 15"/>
              <a:gd name="T2" fmla="*/ 2147483647 w 471"/>
              <a:gd name="T3" fmla="*/ 2147483647 h 15"/>
              <a:gd name="T4" fmla="*/ 2147483647 w 471"/>
              <a:gd name="T5" fmla="*/ 0 h 15"/>
              <a:gd name="T6" fmla="*/ 2147483647 w 471"/>
              <a:gd name="T7" fmla="*/ 2147483647 h 15"/>
              <a:gd name="T8" fmla="*/ 2147483647 w 471"/>
              <a:gd name="T9" fmla="*/ 2147483647 h 15"/>
              <a:gd name="T10" fmla="*/ 2147483647 w 471"/>
              <a:gd name="T11" fmla="*/ 0 h 15"/>
              <a:gd name="T12" fmla="*/ 2147483647 w 471"/>
              <a:gd name="T13" fmla="*/ 2147483647 h 15"/>
              <a:gd name="T14" fmla="*/ 2147483647 w 471"/>
              <a:gd name="T15" fmla="*/ 2147483647 h 15"/>
              <a:gd name="T16" fmla="*/ 2147483647 w 471"/>
              <a:gd name="T17" fmla="*/ 0 h 15"/>
              <a:gd name="T18" fmla="*/ 2147483647 w 471"/>
              <a:gd name="T19" fmla="*/ 2147483647 h 15"/>
              <a:gd name="T20" fmla="*/ 2147483647 w 471"/>
              <a:gd name="T21" fmla="*/ 2147483647 h 15"/>
              <a:gd name="T22" fmla="*/ 2147483647 w 471"/>
              <a:gd name="T23" fmla="*/ 2147483647 h 15"/>
              <a:gd name="T24" fmla="*/ 2147483647 w 471"/>
              <a:gd name="T25" fmla="*/ 2147483647 h 15"/>
              <a:gd name="T26" fmla="*/ 2147483647 w 471"/>
              <a:gd name="T27" fmla="*/ 2147483647 h 15"/>
              <a:gd name="T28" fmla="*/ 2147483647 w 471"/>
              <a:gd name="T29" fmla="*/ 2147483647 h 15"/>
              <a:gd name="T30" fmla="*/ 2147483647 w 471"/>
              <a:gd name="T31" fmla="*/ 0 h 15"/>
              <a:gd name="T32" fmla="*/ 2147483647 w 471"/>
              <a:gd name="T33" fmla="*/ 2147483647 h 15"/>
              <a:gd name="T34" fmla="*/ 2147483647 w 471"/>
              <a:gd name="T35" fmla="*/ 2147483647 h 15"/>
              <a:gd name="T36" fmla="*/ 2147483647 w 471"/>
              <a:gd name="T37" fmla="*/ 2147483647 h 15"/>
              <a:gd name="T38" fmla="*/ 2147483647 w 471"/>
              <a:gd name="T39" fmla="*/ 2147483647 h 15"/>
              <a:gd name="T40" fmla="*/ 2147483647 w 471"/>
              <a:gd name="T41" fmla="*/ 2147483647 h 15"/>
              <a:gd name="T42" fmla="*/ 2147483647 w 471"/>
              <a:gd name="T43" fmla="*/ 2147483647 h 15"/>
              <a:gd name="T44" fmla="*/ 2147483647 w 471"/>
              <a:gd name="T45" fmla="*/ 2147483647 h 15"/>
              <a:gd name="T46" fmla="*/ 2147483647 w 471"/>
              <a:gd name="T47" fmla="*/ 2147483647 h 15"/>
              <a:gd name="T48" fmla="*/ 2147483647 w 471"/>
              <a:gd name="T49" fmla="*/ 0 h 15"/>
              <a:gd name="T50" fmla="*/ 2147483647 w 471"/>
              <a:gd name="T51" fmla="*/ 0 h 15"/>
              <a:gd name="T52" fmla="*/ 2147483647 w 471"/>
              <a:gd name="T53" fmla="*/ 2147483647 h 15"/>
              <a:gd name="T54" fmla="*/ 2147483647 w 471"/>
              <a:gd name="T55" fmla="*/ 0 h 15"/>
              <a:gd name="T56" fmla="*/ 2147483647 w 471"/>
              <a:gd name="T57" fmla="*/ 2147483647 h 15"/>
              <a:gd name="T58" fmla="*/ 2147483647 w 471"/>
              <a:gd name="T59" fmla="*/ 2147483647 h 15"/>
              <a:gd name="T60" fmla="*/ 2147483647 w 471"/>
              <a:gd name="T61" fmla="*/ 2147483647 h 15"/>
              <a:gd name="T62" fmla="*/ 2147483647 w 471"/>
              <a:gd name="T63" fmla="*/ 2147483647 h 15"/>
              <a:gd name="T64" fmla="*/ 2147483647 w 471"/>
              <a:gd name="T65" fmla="*/ 2147483647 h 15"/>
              <a:gd name="T66" fmla="*/ 2147483647 w 471"/>
              <a:gd name="T67" fmla="*/ 2147483647 h 15"/>
              <a:gd name="T68" fmla="*/ 2147483647 w 471"/>
              <a:gd name="T69" fmla="*/ 2147483647 h 15"/>
              <a:gd name="T70" fmla="*/ 2147483647 w 471"/>
              <a:gd name="T71" fmla="*/ 0 h 15"/>
              <a:gd name="T72" fmla="*/ 2147483647 w 471"/>
              <a:gd name="T73" fmla="*/ 2147483647 h 15"/>
              <a:gd name="T74" fmla="*/ 2147483647 w 471"/>
              <a:gd name="T75" fmla="*/ 2147483647 h 15"/>
              <a:gd name="T76" fmla="*/ 2147483647 w 471"/>
              <a:gd name="T77" fmla="*/ 0 h 15"/>
              <a:gd name="T78" fmla="*/ 2147483647 w 471"/>
              <a:gd name="T79" fmla="*/ 2147483647 h 15"/>
              <a:gd name="T80" fmla="*/ 2147483647 w 471"/>
              <a:gd name="T81" fmla="*/ 2147483647 h 15"/>
              <a:gd name="T82" fmla="*/ 2147483647 w 471"/>
              <a:gd name="T83" fmla="*/ 2147483647 h 15"/>
              <a:gd name="T84" fmla="*/ 2147483647 w 471"/>
              <a:gd name="T85" fmla="*/ 2147483647 h 15"/>
              <a:gd name="T86" fmla="*/ 2147483647 w 471"/>
              <a:gd name="T87" fmla="*/ 2147483647 h 15"/>
              <a:gd name="T88" fmla="*/ 2147483647 w 471"/>
              <a:gd name="T89" fmla="*/ 0 h 15"/>
              <a:gd name="T90" fmla="*/ 2147483647 w 471"/>
              <a:gd name="T91" fmla="*/ 2147483647 h 15"/>
              <a:gd name="T92" fmla="*/ 2147483647 w 471"/>
              <a:gd name="T93" fmla="*/ 2147483647 h 15"/>
              <a:gd name="T94" fmla="*/ 2147483647 w 471"/>
              <a:gd name="T95" fmla="*/ 2147483647 h 15"/>
              <a:gd name="T96" fmla="*/ 2147483647 w 471"/>
              <a:gd name="T97" fmla="*/ 2147483647 h 15"/>
              <a:gd name="T98" fmla="*/ 2147483647 w 471"/>
              <a:gd name="T99" fmla="*/ 0 h 15"/>
              <a:gd name="T100" fmla="*/ 2147483647 w 471"/>
              <a:gd name="T101" fmla="*/ 2147483647 h 15"/>
              <a:gd name="T102" fmla="*/ 2147483647 w 471"/>
              <a:gd name="T103" fmla="*/ 2147483647 h 15"/>
              <a:gd name="T104" fmla="*/ 2147483647 w 471"/>
              <a:gd name="T105" fmla="*/ 0 h 15"/>
              <a:gd name="T106" fmla="*/ 2147483647 w 471"/>
              <a:gd name="T107" fmla="*/ 2147483647 h 15"/>
              <a:gd name="T108" fmla="*/ 2147483647 w 471"/>
              <a:gd name="T109" fmla="*/ 2147483647 h 15"/>
              <a:gd name="T110" fmla="*/ 2147483647 w 471"/>
              <a:gd name="T111" fmla="*/ 2147483647 h 15"/>
              <a:gd name="T112" fmla="*/ 2147483647 w 471"/>
              <a:gd name="T113" fmla="*/ 2147483647 h 15"/>
              <a:gd name="T114" fmla="*/ 2147483647 w 471"/>
              <a:gd name="T115" fmla="*/ 2147483647 h 15"/>
              <a:gd name="T116" fmla="*/ 2147483647 w 471"/>
              <a:gd name="T117" fmla="*/ 0 h 1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71" h="15">
                <a:moveTo>
                  <a:pt x="0" y="15"/>
                </a:moveTo>
                <a:lnTo>
                  <a:pt x="0" y="0"/>
                </a:lnTo>
                <a:lnTo>
                  <a:pt x="2" y="0"/>
                </a:lnTo>
                <a:lnTo>
                  <a:pt x="2" y="6"/>
                </a:lnTo>
                <a:lnTo>
                  <a:pt x="9" y="6"/>
                </a:lnTo>
                <a:lnTo>
                  <a:pt x="9" y="0"/>
                </a:lnTo>
                <a:lnTo>
                  <a:pt x="10" y="0"/>
                </a:lnTo>
                <a:lnTo>
                  <a:pt x="10" y="15"/>
                </a:lnTo>
                <a:lnTo>
                  <a:pt x="9" y="15"/>
                </a:lnTo>
                <a:lnTo>
                  <a:pt x="9" y="8"/>
                </a:lnTo>
                <a:lnTo>
                  <a:pt x="2" y="8"/>
                </a:lnTo>
                <a:lnTo>
                  <a:pt x="2" y="15"/>
                </a:lnTo>
                <a:lnTo>
                  <a:pt x="0" y="15"/>
                </a:lnTo>
                <a:close/>
                <a:moveTo>
                  <a:pt x="21" y="0"/>
                </a:moveTo>
                <a:lnTo>
                  <a:pt x="22" y="0"/>
                </a:lnTo>
                <a:lnTo>
                  <a:pt x="22" y="9"/>
                </a:lnTo>
                <a:cubicBezTo>
                  <a:pt x="22" y="10"/>
                  <a:pt x="22" y="11"/>
                  <a:pt x="22" y="12"/>
                </a:cubicBezTo>
                <a:cubicBezTo>
                  <a:pt x="22" y="13"/>
                  <a:pt x="21" y="14"/>
                  <a:pt x="20" y="14"/>
                </a:cubicBezTo>
                <a:cubicBezTo>
                  <a:pt x="20" y="15"/>
                  <a:pt x="19" y="15"/>
                  <a:pt x="17" y="15"/>
                </a:cubicBezTo>
                <a:cubicBezTo>
                  <a:pt x="16" y="15"/>
                  <a:pt x="15" y="15"/>
                  <a:pt x="15" y="14"/>
                </a:cubicBezTo>
                <a:cubicBezTo>
                  <a:pt x="14" y="14"/>
                  <a:pt x="13" y="13"/>
                  <a:pt x="13" y="12"/>
                </a:cubicBezTo>
                <a:cubicBezTo>
                  <a:pt x="13" y="11"/>
                  <a:pt x="12" y="10"/>
                  <a:pt x="12" y="9"/>
                </a:cubicBezTo>
                <a:lnTo>
                  <a:pt x="12" y="0"/>
                </a:lnTo>
                <a:lnTo>
                  <a:pt x="14" y="0"/>
                </a:lnTo>
                <a:lnTo>
                  <a:pt x="14" y="9"/>
                </a:lnTo>
                <a:cubicBezTo>
                  <a:pt x="14" y="10"/>
                  <a:pt x="14" y="11"/>
                  <a:pt x="14" y="11"/>
                </a:cubicBezTo>
                <a:cubicBezTo>
                  <a:pt x="15" y="12"/>
                  <a:pt x="15" y="12"/>
                  <a:pt x="15" y="13"/>
                </a:cubicBezTo>
                <a:cubicBezTo>
                  <a:pt x="16" y="13"/>
                  <a:pt x="17" y="13"/>
                  <a:pt x="17" y="13"/>
                </a:cubicBezTo>
                <a:cubicBezTo>
                  <a:pt x="18" y="13"/>
                  <a:pt x="19" y="13"/>
                  <a:pt x="20" y="12"/>
                </a:cubicBezTo>
                <a:cubicBezTo>
                  <a:pt x="20" y="12"/>
                  <a:pt x="21" y="10"/>
                  <a:pt x="21" y="9"/>
                </a:cubicBezTo>
                <a:lnTo>
                  <a:pt x="21" y="0"/>
                </a:lnTo>
                <a:close/>
                <a:moveTo>
                  <a:pt x="23" y="15"/>
                </a:moveTo>
                <a:lnTo>
                  <a:pt x="28" y="0"/>
                </a:lnTo>
                <a:lnTo>
                  <a:pt x="30" y="0"/>
                </a:lnTo>
                <a:lnTo>
                  <a:pt x="35" y="15"/>
                </a:lnTo>
                <a:lnTo>
                  <a:pt x="33" y="15"/>
                </a:lnTo>
                <a:lnTo>
                  <a:pt x="32" y="10"/>
                </a:lnTo>
                <a:lnTo>
                  <a:pt x="26" y="10"/>
                </a:lnTo>
                <a:lnTo>
                  <a:pt x="25" y="15"/>
                </a:lnTo>
                <a:lnTo>
                  <a:pt x="23" y="15"/>
                </a:lnTo>
                <a:close/>
                <a:moveTo>
                  <a:pt x="27" y="9"/>
                </a:moveTo>
                <a:lnTo>
                  <a:pt x="31" y="9"/>
                </a:lnTo>
                <a:lnTo>
                  <a:pt x="30" y="5"/>
                </a:lnTo>
                <a:cubicBezTo>
                  <a:pt x="29" y="4"/>
                  <a:pt x="29" y="3"/>
                  <a:pt x="29" y="2"/>
                </a:cubicBezTo>
                <a:cubicBezTo>
                  <a:pt x="29" y="3"/>
                  <a:pt x="28" y="4"/>
                  <a:pt x="28" y="5"/>
                </a:cubicBezTo>
                <a:lnTo>
                  <a:pt x="27" y="9"/>
                </a:lnTo>
                <a:close/>
                <a:moveTo>
                  <a:pt x="35" y="15"/>
                </a:moveTo>
                <a:lnTo>
                  <a:pt x="35" y="13"/>
                </a:lnTo>
                <a:lnTo>
                  <a:pt x="41" y="4"/>
                </a:lnTo>
                <a:cubicBezTo>
                  <a:pt x="42" y="3"/>
                  <a:pt x="42" y="2"/>
                  <a:pt x="42" y="2"/>
                </a:cubicBezTo>
                <a:lnTo>
                  <a:pt x="35" y="2"/>
                </a:lnTo>
                <a:lnTo>
                  <a:pt x="35" y="0"/>
                </a:lnTo>
                <a:lnTo>
                  <a:pt x="44" y="0"/>
                </a:lnTo>
                <a:lnTo>
                  <a:pt x="44" y="2"/>
                </a:lnTo>
                <a:lnTo>
                  <a:pt x="37" y="12"/>
                </a:lnTo>
                <a:lnTo>
                  <a:pt x="37" y="13"/>
                </a:lnTo>
                <a:lnTo>
                  <a:pt x="45" y="13"/>
                </a:lnTo>
                <a:lnTo>
                  <a:pt x="45" y="15"/>
                </a:lnTo>
                <a:lnTo>
                  <a:pt x="35" y="15"/>
                </a:lnTo>
                <a:close/>
                <a:moveTo>
                  <a:pt x="46" y="15"/>
                </a:moveTo>
                <a:lnTo>
                  <a:pt x="46" y="0"/>
                </a:lnTo>
                <a:lnTo>
                  <a:pt x="48" y="0"/>
                </a:lnTo>
                <a:lnTo>
                  <a:pt x="48" y="6"/>
                </a:lnTo>
                <a:lnTo>
                  <a:pt x="54" y="6"/>
                </a:lnTo>
                <a:lnTo>
                  <a:pt x="54" y="0"/>
                </a:lnTo>
                <a:lnTo>
                  <a:pt x="56" y="0"/>
                </a:lnTo>
                <a:lnTo>
                  <a:pt x="56" y="15"/>
                </a:lnTo>
                <a:lnTo>
                  <a:pt x="54" y="15"/>
                </a:lnTo>
                <a:lnTo>
                  <a:pt x="54" y="8"/>
                </a:lnTo>
                <a:lnTo>
                  <a:pt x="48" y="8"/>
                </a:lnTo>
                <a:lnTo>
                  <a:pt x="48" y="15"/>
                </a:lnTo>
                <a:lnTo>
                  <a:pt x="46" y="15"/>
                </a:lnTo>
                <a:close/>
                <a:moveTo>
                  <a:pt x="58" y="8"/>
                </a:moveTo>
                <a:cubicBezTo>
                  <a:pt x="58" y="5"/>
                  <a:pt x="58" y="3"/>
                  <a:pt x="59" y="2"/>
                </a:cubicBezTo>
                <a:cubicBezTo>
                  <a:pt x="60" y="1"/>
                  <a:pt x="62" y="0"/>
                  <a:pt x="64" y="0"/>
                </a:cubicBezTo>
                <a:cubicBezTo>
                  <a:pt x="65" y="0"/>
                  <a:pt x="66" y="0"/>
                  <a:pt x="67" y="1"/>
                </a:cubicBezTo>
                <a:cubicBezTo>
                  <a:pt x="68" y="2"/>
                  <a:pt x="68" y="3"/>
                  <a:pt x="69" y="4"/>
                </a:cubicBezTo>
                <a:cubicBezTo>
                  <a:pt x="69" y="5"/>
                  <a:pt x="70" y="6"/>
                  <a:pt x="70" y="8"/>
                </a:cubicBezTo>
                <a:cubicBezTo>
                  <a:pt x="70" y="9"/>
                  <a:pt x="69" y="10"/>
                  <a:pt x="69" y="11"/>
                </a:cubicBezTo>
                <a:cubicBezTo>
                  <a:pt x="68" y="13"/>
                  <a:pt x="68" y="13"/>
                  <a:pt x="67" y="14"/>
                </a:cubicBezTo>
                <a:cubicBezTo>
                  <a:pt x="66" y="15"/>
                  <a:pt x="65" y="15"/>
                  <a:pt x="64" y="15"/>
                </a:cubicBezTo>
                <a:cubicBezTo>
                  <a:pt x="62" y="15"/>
                  <a:pt x="61" y="15"/>
                  <a:pt x="60" y="14"/>
                </a:cubicBezTo>
                <a:cubicBezTo>
                  <a:pt x="59" y="13"/>
                  <a:pt x="59" y="12"/>
                  <a:pt x="58" y="11"/>
                </a:cubicBezTo>
                <a:cubicBezTo>
                  <a:pt x="58" y="10"/>
                  <a:pt x="58" y="9"/>
                  <a:pt x="58" y="8"/>
                </a:cubicBezTo>
                <a:close/>
                <a:moveTo>
                  <a:pt x="59" y="8"/>
                </a:moveTo>
                <a:cubicBezTo>
                  <a:pt x="59" y="9"/>
                  <a:pt x="60" y="11"/>
                  <a:pt x="60" y="12"/>
                </a:cubicBezTo>
                <a:cubicBezTo>
                  <a:pt x="61" y="13"/>
                  <a:pt x="62" y="13"/>
                  <a:pt x="64" y="13"/>
                </a:cubicBezTo>
                <a:cubicBezTo>
                  <a:pt x="65" y="13"/>
                  <a:pt x="66" y="13"/>
                  <a:pt x="67" y="12"/>
                </a:cubicBezTo>
                <a:cubicBezTo>
                  <a:pt x="67" y="11"/>
                  <a:pt x="68" y="9"/>
                  <a:pt x="68" y="7"/>
                </a:cubicBezTo>
                <a:cubicBezTo>
                  <a:pt x="68" y="6"/>
                  <a:pt x="68" y="5"/>
                  <a:pt x="67" y="4"/>
                </a:cubicBezTo>
                <a:cubicBezTo>
                  <a:pt x="67" y="4"/>
                  <a:pt x="66" y="3"/>
                  <a:pt x="66" y="2"/>
                </a:cubicBezTo>
                <a:cubicBezTo>
                  <a:pt x="65" y="2"/>
                  <a:pt x="64" y="2"/>
                  <a:pt x="64" y="2"/>
                </a:cubicBezTo>
                <a:cubicBezTo>
                  <a:pt x="62" y="2"/>
                  <a:pt x="61" y="2"/>
                  <a:pt x="61" y="3"/>
                </a:cubicBezTo>
                <a:cubicBezTo>
                  <a:pt x="60" y="4"/>
                  <a:pt x="59" y="6"/>
                  <a:pt x="59" y="8"/>
                </a:cubicBezTo>
                <a:close/>
                <a:moveTo>
                  <a:pt x="71" y="15"/>
                </a:moveTo>
                <a:lnTo>
                  <a:pt x="71" y="0"/>
                </a:lnTo>
                <a:lnTo>
                  <a:pt x="73" y="0"/>
                </a:lnTo>
                <a:lnTo>
                  <a:pt x="79" y="12"/>
                </a:lnTo>
                <a:lnTo>
                  <a:pt x="79" y="0"/>
                </a:lnTo>
                <a:lnTo>
                  <a:pt x="81" y="0"/>
                </a:lnTo>
                <a:lnTo>
                  <a:pt x="81" y="15"/>
                </a:lnTo>
                <a:lnTo>
                  <a:pt x="79" y="15"/>
                </a:lnTo>
                <a:lnTo>
                  <a:pt x="73" y="3"/>
                </a:lnTo>
                <a:lnTo>
                  <a:pt x="73" y="15"/>
                </a:lnTo>
                <a:lnTo>
                  <a:pt x="71" y="15"/>
                </a:lnTo>
                <a:close/>
                <a:moveTo>
                  <a:pt x="89" y="9"/>
                </a:moveTo>
                <a:lnTo>
                  <a:pt x="89" y="7"/>
                </a:lnTo>
                <a:lnTo>
                  <a:pt x="94" y="7"/>
                </a:lnTo>
                <a:lnTo>
                  <a:pt x="94" y="13"/>
                </a:lnTo>
                <a:cubicBezTo>
                  <a:pt x="94" y="13"/>
                  <a:pt x="93" y="14"/>
                  <a:pt x="92" y="14"/>
                </a:cubicBezTo>
                <a:cubicBezTo>
                  <a:pt x="91" y="15"/>
                  <a:pt x="90" y="15"/>
                  <a:pt x="89" y="15"/>
                </a:cubicBezTo>
                <a:cubicBezTo>
                  <a:pt x="88" y="15"/>
                  <a:pt x="87" y="15"/>
                  <a:pt x="86" y="14"/>
                </a:cubicBezTo>
                <a:cubicBezTo>
                  <a:pt x="85" y="13"/>
                  <a:pt x="84" y="13"/>
                  <a:pt x="84" y="11"/>
                </a:cubicBezTo>
                <a:cubicBezTo>
                  <a:pt x="83" y="10"/>
                  <a:pt x="83" y="9"/>
                  <a:pt x="83" y="8"/>
                </a:cubicBezTo>
                <a:cubicBezTo>
                  <a:pt x="83" y="6"/>
                  <a:pt x="83" y="5"/>
                  <a:pt x="84" y="4"/>
                </a:cubicBezTo>
                <a:cubicBezTo>
                  <a:pt x="84" y="2"/>
                  <a:pt x="85" y="2"/>
                  <a:pt x="86" y="1"/>
                </a:cubicBezTo>
                <a:cubicBezTo>
                  <a:pt x="87" y="0"/>
                  <a:pt x="88" y="0"/>
                  <a:pt x="89" y="0"/>
                </a:cubicBezTo>
                <a:cubicBezTo>
                  <a:pt x="90" y="0"/>
                  <a:pt x="91" y="0"/>
                  <a:pt x="92" y="1"/>
                </a:cubicBezTo>
                <a:cubicBezTo>
                  <a:pt x="92" y="1"/>
                  <a:pt x="93" y="1"/>
                  <a:pt x="93" y="2"/>
                </a:cubicBezTo>
                <a:cubicBezTo>
                  <a:pt x="94" y="3"/>
                  <a:pt x="94" y="3"/>
                  <a:pt x="94" y="4"/>
                </a:cubicBezTo>
                <a:lnTo>
                  <a:pt x="93" y="5"/>
                </a:lnTo>
                <a:cubicBezTo>
                  <a:pt x="93" y="4"/>
                  <a:pt x="92" y="3"/>
                  <a:pt x="92" y="3"/>
                </a:cubicBezTo>
                <a:cubicBezTo>
                  <a:pt x="92" y="3"/>
                  <a:pt x="91" y="2"/>
                  <a:pt x="91" y="2"/>
                </a:cubicBezTo>
                <a:cubicBezTo>
                  <a:pt x="90" y="2"/>
                  <a:pt x="90" y="2"/>
                  <a:pt x="89" y="2"/>
                </a:cubicBezTo>
                <a:cubicBezTo>
                  <a:pt x="88" y="2"/>
                  <a:pt x="88" y="2"/>
                  <a:pt x="87" y="2"/>
                </a:cubicBezTo>
                <a:cubicBezTo>
                  <a:pt x="87" y="2"/>
                  <a:pt x="86" y="3"/>
                  <a:pt x="86" y="3"/>
                </a:cubicBezTo>
                <a:cubicBezTo>
                  <a:pt x="86" y="4"/>
                  <a:pt x="85" y="4"/>
                  <a:pt x="85" y="5"/>
                </a:cubicBezTo>
                <a:cubicBezTo>
                  <a:pt x="85" y="5"/>
                  <a:pt x="85" y="6"/>
                  <a:pt x="85" y="7"/>
                </a:cubicBezTo>
                <a:cubicBezTo>
                  <a:pt x="85" y="9"/>
                  <a:pt x="85" y="10"/>
                  <a:pt x="85" y="11"/>
                </a:cubicBezTo>
                <a:cubicBezTo>
                  <a:pt x="86" y="12"/>
                  <a:pt x="86" y="12"/>
                  <a:pt x="87" y="13"/>
                </a:cubicBezTo>
                <a:cubicBezTo>
                  <a:pt x="88" y="13"/>
                  <a:pt x="88" y="13"/>
                  <a:pt x="89" y="13"/>
                </a:cubicBezTo>
                <a:cubicBezTo>
                  <a:pt x="90" y="13"/>
                  <a:pt x="91" y="13"/>
                  <a:pt x="91" y="13"/>
                </a:cubicBezTo>
                <a:cubicBezTo>
                  <a:pt x="92" y="12"/>
                  <a:pt x="92" y="12"/>
                  <a:pt x="93" y="12"/>
                </a:cubicBezTo>
                <a:lnTo>
                  <a:pt x="93" y="9"/>
                </a:lnTo>
                <a:lnTo>
                  <a:pt x="89" y="9"/>
                </a:lnTo>
                <a:close/>
                <a:moveTo>
                  <a:pt x="110" y="0"/>
                </a:moveTo>
                <a:lnTo>
                  <a:pt x="112" y="0"/>
                </a:lnTo>
                <a:lnTo>
                  <a:pt x="112" y="9"/>
                </a:lnTo>
                <a:cubicBezTo>
                  <a:pt x="112" y="10"/>
                  <a:pt x="111" y="11"/>
                  <a:pt x="111" y="12"/>
                </a:cubicBezTo>
                <a:cubicBezTo>
                  <a:pt x="111" y="13"/>
                  <a:pt x="110" y="14"/>
                  <a:pt x="110" y="14"/>
                </a:cubicBezTo>
                <a:cubicBezTo>
                  <a:pt x="109" y="15"/>
                  <a:pt x="108" y="15"/>
                  <a:pt x="107" y="15"/>
                </a:cubicBezTo>
                <a:cubicBezTo>
                  <a:pt x="106" y="15"/>
                  <a:pt x="105" y="15"/>
                  <a:pt x="104" y="14"/>
                </a:cubicBezTo>
                <a:cubicBezTo>
                  <a:pt x="103" y="14"/>
                  <a:pt x="103" y="13"/>
                  <a:pt x="102" y="12"/>
                </a:cubicBezTo>
                <a:cubicBezTo>
                  <a:pt x="102" y="11"/>
                  <a:pt x="102" y="10"/>
                  <a:pt x="102" y="9"/>
                </a:cubicBezTo>
                <a:lnTo>
                  <a:pt x="102" y="0"/>
                </a:lnTo>
                <a:lnTo>
                  <a:pt x="103" y="0"/>
                </a:lnTo>
                <a:lnTo>
                  <a:pt x="103" y="9"/>
                </a:lnTo>
                <a:cubicBezTo>
                  <a:pt x="103" y="10"/>
                  <a:pt x="104" y="11"/>
                  <a:pt x="104" y="11"/>
                </a:cubicBezTo>
                <a:cubicBezTo>
                  <a:pt x="104" y="12"/>
                  <a:pt x="104" y="12"/>
                  <a:pt x="105" y="13"/>
                </a:cubicBezTo>
                <a:cubicBezTo>
                  <a:pt x="105" y="13"/>
                  <a:pt x="106" y="13"/>
                  <a:pt x="107" y="13"/>
                </a:cubicBezTo>
                <a:cubicBezTo>
                  <a:pt x="108" y="13"/>
                  <a:pt x="109" y="13"/>
                  <a:pt x="109" y="12"/>
                </a:cubicBezTo>
                <a:cubicBezTo>
                  <a:pt x="110" y="12"/>
                  <a:pt x="110" y="10"/>
                  <a:pt x="110" y="9"/>
                </a:cubicBezTo>
                <a:lnTo>
                  <a:pt x="110" y="0"/>
                </a:lnTo>
                <a:close/>
                <a:moveTo>
                  <a:pt x="114" y="15"/>
                </a:moveTo>
                <a:lnTo>
                  <a:pt x="114" y="0"/>
                </a:lnTo>
                <a:lnTo>
                  <a:pt x="116" y="0"/>
                </a:lnTo>
                <a:lnTo>
                  <a:pt x="122" y="12"/>
                </a:lnTo>
                <a:lnTo>
                  <a:pt x="122" y="0"/>
                </a:lnTo>
                <a:lnTo>
                  <a:pt x="124" y="0"/>
                </a:lnTo>
                <a:lnTo>
                  <a:pt x="124" y="15"/>
                </a:lnTo>
                <a:lnTo>
                  <a:pt x="122" y="15"/>
                </a:lnTo>
                <a:lnTo>
                  <a:pt x="115" y="3"/>
                </a:lnTo>
                <a:lnTo>
                  <a:pt x="115" y="15"/>
                </a:lnTo>
                <a:lnTo>
                  <a:pt x="114" y="15"/>
                </a:lnTo>
                <a:close/>
                <a:moveTo>
                  <a:pt x="126" y="15"/>
                </a:moveTo>
                <a:lnTo>
                  <a:pt x="126" y="0"/>
                </a:lnTo>
                <a:lnTo>
                  <a:pt x="128" y="0"/>
                </a:lnTo>
                <a:lnTo>
                  <a:pt x="128" y="15"/>
                </a:lnTo>
                <a:lnTo>
                  <a:pt x="126" y="15"/>
                </a:lnTo>
                <a:close/>
                <a:moveTo>
                  <a:pt x="134" y="15"/>
                </a:moveTo>
                <a:lnTo>
                  <a:pt x="129" y="0"/>
                </a:lnTo>
                <a:lnTo>
                  <a:pt x="131" y="0"/>
                </a:lnTo>
                <a:lnTo>
                  <a:pt x="134" y="11"/>
                </a:lnTo>
                <a:cubicBezTo>
                  <a:pt x="134" y="12"/>
                  <a:pt x="135" y="12"/>
                  <a:pt x="135" y="13"/>
                </a:cubicBezTo>
                <a:cubicBezTo>
                  <a:pt x="135" y="12"/>
                  <a:pt x="135" y="12"/>
                  <a:pt x="135" y="11"/>
                </a:cubicBezTo>
                <a:lnTo>
                  <a:pt x="139" y="0"/>
                </a:lnTo>
                <a:lnTo>
                  <a:pt x="141" y="0"/>
                </a:lnTo>
                <a:lnTo>
                  <a:pt x="136" y="15"/>
                </a:lnTo>
                <a:lnTo>
                  <a:pt x="134" y="15"/>
                </a:lnTo>
                <a:close/>
                <a:moveTo>
                  <a:pt x="142" y="15"/>
                </a:moveTo>
                <a:lnTo>
                  <a:pt x="142" y="0"/>
                </a:lnTo>
                <a:lnTo>
                  <a:pt x="151" y="0"/>
                </a:lnTo>
                <a:lnTo>
                  <a:pt x="151" y="2"/>
                </a:lnTo>
                <a:lnTo>
                  <a:pt x="143" y="2"/>
                </a:lnTo>
                <a:lnTo>
                  <a:pt x="143" y="6"/>
                </a:lnTo>
                <a:lnTo>
                  <a:pt x="150" y="6"/>
                </a:lnTo>
                <a:lnTo>
                  <a:pt x="150" y="8"/>
                </a:lnTo>
                <a:lnTo>
                  <a:pt x="143" y="8"/>
                </a:lnTo>
                <a:lnTo>
                  <a:pt x="143" y="13"/>
                </a:lnTo>
                <a:lnTo>
                  <a:pt x="151" y="13"/>
                </a:lnTo>
                <a:lnTo>
                  <a:pt x="151" y="15"/>
                </a:lnTo>
                <a:lnTo>
                  <a:pt x="142" y="15"/>
                </a:lnTo>
                <a:close/>
                <a:moveTo>
                  <a:pt x="153" y="15"/>
                </a:moveTo>
                <a:lnTo>
                  <a:pt x="153" y="0"/>
                </a:lnTo>
                <a:lnTo>
                  <a:pt x="158" y="0"/>
                </a:lnTo>
                <a:cubicBezTo>
                  <a:pt x="159" y="0"/>
                  <a:pt x="160" y="0"/>
                  <a:pt x="161" y="1"/>
                </a:cubicBezTo>
                <a:cubicBezTo>
                  <a:pt x="161" y="1"/>
                  <a:pt x="162" y="1"/>
                  <a:pt x="162" y="2"/>
                </a:cubicBezTo>
                <a:cubicBezTo>
                  <a:pt x="163" y="3"/>
                  <a:pt x="163" y="3"/>
                  <a:pt x="163" y="4"/>
                </a:cubicBezTo>
                <a:cubicBezTo>
                  <a:pt x="163" y="5"/>
                  <a:pt x="162" y="6"/>
                  <a:pt x="162" y="7"/>
                </a:cubicBezTo>
                <a:cubicBezTo>
                  <a:pt x="161" y="7"/>
                  <a:pt x="160" y="8"/>
                  <a:pt x="159" y="8"/>
                </a:cubicBezTo>
                <a:cubicBezTo>
                  <a:pt x="160" y="8"/>
                  <a:pt x="160" y="9"/>
                  <a:pt x="160" y="9"/>
                </a:cubicBezTo>
                <a:cubicBezTo>
                  <a:pt x="161" y="9"/>
                  <a:pt x="161" y="10"/>
                  <a:pt x="162" y="11"/>
                </a:cubicBezTo>
                <a:lnTo>
                  <a:pt x="164" y="15"/>
                </a:lnTo>
                <a:lnTo>
                  <a:pt x="162" y="15"/>
                </a:lnTo>
                <a:lnTo>
                  <a:pt x="160" y="12"/>
                </a:lnTo>
                <a:cubicBezTo>
                  <a:pt x="160" y="11"/>
                  <a:pt x="159" y="10"/>
                  <a:pt x="159" y="10"/>
                </a:cubicBezTo>
                <a:cubicBezTo>
                  <a:pt x="159" y="9"/>
                  <a:pt x="158" y="9"/>
                  <a:pt x="158" y="9"/>
                </a:cubicBezTo>
                <a:cubicBezTo>
                  <a:pt x="158" y="9"/>
                  <a:pt x="158" y="8"/>
                  <a:pt x="157" y="8"/>
                </a:cubicBezTo>
                <a:cubicBezTo>
                  <a:pt x="157" y="8"/>
                  <a:pt x="157" y="8"/>
                  <a:pt x="156" y="8"/>
                </a:cubicBezTo>
                <a:lnTo>
                  <a:pt x="154" y="8"/>
                </a:lnTo>
                <a:lnTo>
                  <a:pt x="154" y="15"/>
                </a:lnTo>
                <a:lnTo>
                  <a:pt x="153" y="15"/>
                </a:lnTo>
                <a:close/>
                <a:moveTo>
                  <a:pt x="154" y="7"/>
                </a:moveTo>
                <a:lnTo>
                  <a:pt x="158" y="7"/>
                </a:lnTo>
                <a:cubicBezTo>
                  <a:pt x="159" y="7"/>
                  <a:pt x="159" y="7"/>
                  <a:pt x="160" y="6"/>
                </a:cubicBezTo>
                <a:cubicBezTo>
                  <a:pt x="160" y="6"/>
                  <a:pt x="160" y="6"/>
                  <a:pt x="161" y="6"/>
                </a:cubicBezTo>
                <a:cubicBezTo>
                  <a:pt x="161" y="5"/>
                  <a:pt x="161" y="5"/>
                  <a:pt x="161" y="4"/>
                </a:cubicBezTo>
                <a:cubicBezTo>
                  <a:pt x="161" y="4"/>
                  <a:pt x="161" y="3"/>
                  <a:pt x="160" y="3"/>
                </a:cubicBezTo>
                <a:cubicBezTo>
                  <a:pt x="160" y="2"/>
                  <a:pt x="159" y="2"/>
                  <a:pt x="158" y="2"/>
                </a:cubicBezTo>
                <a:lnTo>
                  <a:pt x="154" y="2"/>
                </a:lnTo>
                <a:lnTo>
                  <a:pt x="154" y="7"/>
                </a:lnTo>
                <a:close/>
                <a:moveTo>
                  <a:pt x="164" y="10"/>
                </a:moveTo>
                <a:lnTo>
                  <a:pt x="166" y="10"/>
                </a:lnTo>
                <a:cubicBezTo>
                  <a:pt x="166" y="11"/>
                  <a:pt x="166" y="11"/>
                  <a:pt x="166" y="12"/>
                </a:cubicBezTo>
                <a:cubicBezTo>
                  <a:pt x="167" y="12"/>
                  <a:pt x="167" y="13"/>
                  <a:pt x="168" y="13"/>
                </a:cubicBezTo>
                <a:cubicBezTo>
                  <a:pt x="168" y="13"/>
                  <a:pt x="169" y="13"/>
                  <a:pt x="170" y="13"/>
                </a:cubicBezTo>
                <a:cubicBezTo>
                  <a:pt x="170" y="13"/>
                  <a:pt x="171" y="13"/>
                  <a:pt x="171" y="13"/>
                </a:cubicBezTo>
                <a:cubicBezTo>
                  <a:pt x="172" y="13"/>
                  <a:pt x="172" y="12"/>
                  <a:pt x="172" y="12"/>
                </a:cubicBezTo>
                <a:cubicBezTo>
                  <a:pt x="173" y="12"/>
                  <a:pt x="173" y="11"/>
                  <a:pt x="173" y="11"/>
                </a:cubicBezTo>
                <a:cubicBezTo>
                  <a:pt x="173" y="10"/>
                  <a:pt x="173" y="10"/>
                  <a:pt x="172" y="10"/>
                </a:cubicBezTo>
                <a:cubicBezTo>
                  <a:pt x="172" y="9"/>
                  <a:pt x="172" y="9"/>
                  <a:pt x="171" y="9"/>
                </a:cubicBezTo>
                <a:cubicBezTo>
                  <a:pt x="171" y="9"/>
                  <a:pt x="170" y="8"/>
                  <a:pt x="169" y="8"/>
                </a:cubicBezTo>
                <a:cubicBezTo>
                  <a:pt x="168" y="8"/>
                  <a:pt x="167" y="7"/>
                  <a:pt x="167" y="7"/>
                </a:cubicBezTo>
                <a:cubicBezTo>
                  <a:pt x="166" y="7"/>
                  <a:pt x="166" y="6"/>
                  <a:pt x="165" y="6"/>
                </a:cubicBezTo>
                <a:cubicBezTo>
                  <a:pt x="165" y="5"/>
                  <a:pt x="165" y="5"/>
                  <a:pt x="165" y="4"/>
                </a:cubicBezTo>
                <a:cubicBezTo>
                  <a:pt x="165" y="3"/>
                  <a:pt x="165" y="3"/>
                  <a:pt x="165" y="2"/>
                </a:cubicBezTo>
                <a:cubicBezTo>
                  <a:pt x="166" y="1"/>
                  <a:pt x="166" y="1"/>
                  <a:pt x="167" y="1"/>
                </a:cubicBezTo>
                <a:cubicBezTo>
                  <a:pt x="168" y="0"/>
                  <a:pt x="168" y="0"/>
                  <a:pt x="169" y="0"/>
                </a:cubicBezTo>
                <a:cubicBezTo>
                  <a:pt x="170" y="0"/>
                  <a:pt x="171" y="0"/>
                  <a:pt x="172" y="1"/>
                </a:cubicBezTo>
                <a:cubicBezTo>
                  <a:pt x="172" y="1"/>
                  <a:pt x="173" y="1"/>
                  <a:pt x="173" y="2"/>
                </a:cubicBezTo>
                <a:cubicBezTo>
                  <a:pt x="174" y="3"/>
                  <a:pt x="174" y="3"/>
                  <a:pt x="174" y="4"/>
                </a:cubicBezTo>
                <a:lnTo>
                  <a:pt x="172" y="4"/>
                </a:lnTo>
                <a:cubicBezTo>
                  <a:pt x="172" y="4"/>
                  <a:pt x="172" y="3"/>
                  <a:pt x="171" y="2"/>
                </a:cubicBezTo>
                <a:cubicBezTo>
                  <a:pt x="171" y="2"/>
                  <a:pt x="170" y="2"/>
                  <a:pt x="169" y="2"/>
                </a:cubicBezTo>
                <a:cubicBezTo>
                  <a:pt x="168" y="2"/>
                  <a:pt x="168" y="2"/>
                  <a:pt x="167" y="2"/>
                </a:cubicBezTo>
                <a:cubicBezTo>
                  <a:pt x="167" y="3"/>
                  <a:pt x="166" y="3"/>
                  <a:pt x="166" y="4"/>
                </a:cubicBezTo>
                <a:cubicBezTo>
                  <a:pt x="166" y="4"/>
                  <a:pt x="167" y="5"/>
                  <a:pt x="167" y="5"/>
                </a:cubicBezTo>
                <a:cubicBezTo>
                  <a:pt x="167" y="5"/>
                  <a:pt x="168" y="6"/>
                  <a:pt x="169" y="6"/>
                </a:cubicBezTo>
                <a:cubicBezTo>
                  <a:pt x="171" y="7"/>
                  <a:pt x="172" y="7"/>
                  <a:pt x="172" y="7"/>
                </a:cubicBezTo>
                <a:cubicBezTo>
                  <a:pt x="173" y="7"/>
                  <a:pt x="173" y="8"/>
                  <a:pt x="174" y="9"/>
                </a:cubicBezTo>
                <a:cubicBezTo>
                  <a:pt x="174" y="9"/>
                  <a:pt x="174" y="10"/>
                  <a:pt x="174" y="11"/>
                </a:cubicBezTo>
                <a:cubicBezTo>
                  <a:pt x="174" y="11"/>
                  <a:pt x="174" y="12"/>
                  <a:pt x="174" y="13"/>
                </a:cubicBezTo>
                <a:cubicBezTo>
                  <a:pt x="173" y="13"/>
                  <a:pt x="173" y="14"/>
                  <a:pt x="172" y="14"/>
                </a:cubicBezTo>
                <a:cubicBezTo>
                  <a:pt x="171" y="15"/>
                  <a:pt x="171" y="15"/>
                  <a:pt x="170" y="15"/>
                </a:cubicBezTo>
                <a:cubicBezTo>
                  <a:pt x="169" y="15"/>
                  <a:pt x="168" y="15"/>
                  <a:pt x="167" y="14"/>
                </a:cubicBezTo>
                <a:cubicBezTo>
                  <a:pt x="166" y="14"/>
                  <a:pt x="165" y="13"/>
                  <a:pt x="165" y="13"/>
                </a:cubicBezTo>
                <a:cubicBezTo>
                  <a:pt x="165" y="12"/>
                  <a:pt x="164" y="11"/>
                  <a:pt x="164" y="10"/>
                </a:cubicBezTo>
                <a:close/>
                <a:moveTo>
                  <a:pt x="176" y="15"/>
                </a:moveTo>
                <a:lnTo>
                  <a:pt x="176" y="0"/>
                </a:lnTo>
                <a:lnTo>
                  <a:pt x="178" y="0"/>
                </a:lnTo>
                <a:lnTo>
                  <a:pt x="178" y="15"/>
                </a:lnTo>
                <a:lnTo>
                  <a:pt x="176" y="15"/>
                </a:lnTo>
                <a:close/>
                <a:moveTo>
                  <a:pt x="184" y="15"/>
                </a:moveTo>
                <a:lnTo>
                  <a:pt x="184" y="2"/>
                </a:lnTo>
                <a:lnTo>
                  <a:pt x="179" y="2"/>
                </a:lnTo>
                <a:lnTo>
                  <a:pt x="179" y="0"/>
                </a:lnTo>
                <a:lnTo>
                  <a:pt x="189" y="0"/>
                </a:lnTo>
                <a:lnTo>
                  <a:pt x="189" y="2"/>
                </a:lnTo>
                <a:lnTo>
                  <a:pt x="185" y="2"/>
                </a:lnTo>
                <a:lnTo>
                  <a:pt x="185" y="15"/>
                </a:lnTo>
                <a:lnTo>
                  <a:pt x="184" y="15"/>
                </a:lnTo>
                <a:close/>
                <a:moveTo>
                  <a:pt x="194" y="15"/>
                </a:moveTo>
                <a:lnTo>
                  <a:pt x="194" y="9"/>
                </a:lnTo>
                <a:lnTo>
                  <a:pt x="189" y="0"/>
                </a:lnTo>
                <a:lnTo>
                  <a:pt x="191" y="0"/>
                </a:lnTo>
                <a:lnTo>
                  <a:pt x="194" y="5"/>
                </a:lnTo>
                <a:cubicBezTo>
                  <a:pt x="194" y="5"/>
                  <a:pt x="195" y="6"/>
                  <a:pt x="195" y="7"/>
                </a:cubicBezTo>
                <a:cubicBezTo>
                  <a:pt x="195" y="6"/>
                  <a:pt x="196" y="5"/>
                  <a:pt x="196" y="5"/>
                </a:cubicBezTo>
                <a:lnTo>
                  <a:pt x="199" y="0"/>
                </a:lnTo>
                <a:lnTo>
                  <a:pt x="201" y="0"/>
                </a:lnTo>
                <a:lnTo>
                  <a:pt x="196" y="9"/>
                </a:lnTo>
                <a:lnTo>
                  <a:pt x="196" y="15"/>
                </a:lnTo>
                <a:lnTo>
                  <a:pt x="194" y="15"/>
                </a:lnTo>
                <a:close/>
                <a:moveTo>
                  <a:pt x="206" y="8"/>
                </a:moveTo>
                <a:cubicBezTo>
                  <a:pt x="206" y="5"/>
                  <a:pt x="207" y="3"/>
                  <a:pt x="208" y="2"/>
                </a:cubicBezTo>
                <a:cubicBezTo>
                  <a:pt x="209" y="1"/>
                  <a:pt x="211" y="0"/>
                  <a:pt x="212" y="0"/>
                </a:cubicBezTo>
                <a:cubicBezTo>
                  <a:pt x="213" y="0"/>
                  <a:pt x="214" y="0"/>
                  <a:pt x="215" y="1"/>
                </a:cubicBezTo>
                <a:cubicBezTo>
                  <a:pt x="216" y="2"/>
                  <a:pt x="217" y="3"/>
                  <a:pt x="218" y="4"/>
                </a:cubicBezTo>
                <a:cubicBezTo>
                  <a:pt x="218" y="5"/>
                  <a:pt x="218" y="6"/>
                  <a:pt x="218" y="8"/>
                </a:cubicBezTo>
                <a:cubicBezTo>
                  <a:pt x="218" y="9"/>
                  <a:pt x="218" y="10"/>
                  <a:pt x="217" y="11"/>
                </a:cubicBezTo>
                <a:cubicBezTo>
                  <a:pt x="217" y="13"/>
                  <a:pt x="216" y="13"/>
                  <a:pt x="215" y="14"/>
                </a:cubicBezTo>
                <a:cubicBezTo>
                  <a:pt x="214" y="15"/>
                  <a:pt x="213" y="15"/>
                  <a:pt x="212" y="15"/>
                </a:cubicBezTo>
                <a:cubicBezTo>
                  <a:pt x="211" y="15"/>
                  <a:pt x="210" y="15"/>
                  <a:pt x="209" y="14"/>
                </a:cubicBezTo>
                <a:cubicBezTo>
                  <a:pt x="208" y="13"/>
                  <a:pt x="207" y="12"/>
                  <a:pt x="207" y="11"/>
                </a:cubicBezTo>
                <a:cubicBezTo>
                  <a:pt x="207" y="10"/>
                  <a:pt x="206" y="9"/>
                  <a:pt x="206" y="8"/>
                </a:cubicBezTo>
                <a:close/>
                <a:moveTo>
                  <a:pt x="208" y="8"/>
                </a:moveTo>
                <a:cubicBezTo>
                  <a:pt x="208" y="9"/>
                  <a:pt x="208" y="11"/>
                  <a:pt x="209" y="12"/>
                </a:cubicBezTo>
                <a:cubicBezTo>
                  <a:pt x="210" y="13"/>
                  <a:pt x="211" y="13"/>
                  <a:pt x="212" y="13"/>
                </a:cubicBezTo>
                <a:cubicBezTo>
                  <a:pt x="214" y="13"/>
                  <a:pt x="215" y="13"/>
                  <a:pt x="215" y="12"/>
                </a:cubicBezTo>
                <a:cubicBezTo>
                  <a:pt x="216" y="11"/>
                  <a:pt x="217" y="9"/>
                  <a:pt x="217" y="7"/>
                </a:cubicBezTo>
                <a:cubicBezTo>
                  <a:pt x="217" y="6"/>
                  <a:pt x="216" y="5"/>
                  <a:pt x="216" y="4"/>
                </a:cubicBezTo>
                <a:cubicBezTo>
                  <a:pt x="216" y="4"/>
                  <a:pt x="215" y="3"/>
                  <a:pt x="215" y="2"/>
                </a:cubicBezTo>
                <a:cubicBezTo>
                  <a:pt x="214" y="2"/>
                  <a:pt x="213" y="2"/>
                  <a:pt x="212" y="2"/>
                </a:cubicBezTo>
                <a:cubicBezTo>
                  <a:pt x="211" y="2"/>
                  <a:pt x="210" y="2"/>
                  <a:pt x="209" y="3"/>
                </a:cubicBezTo>
                <a:cubicBezTo>
                  <a:pt x="208" y="4"/>
                  <a:pt x="208" y="6"/>
                  <a:pt x="208" y="8"/>
                </a:cubicBezTo>
                <a:close/>
                <a:moveTo>
                  <a:pt x="220" y="15"/>
                </a:moveTo>
                <a:lnTo>
                  <a:pt x="220" y="0"/>
                </a:lnTo>
                <a:lnTo>
                  <a:pt x="228" y="0"/>
                </a:lnTo>
                <a:lnTo>
                  <a:pt x="228" y="2"/>
                </a:lnTo>
                <a:lnTo>
                  <a:pt x="222" y="2"/>
                </a:lnTo>
                <a:lnTo>
                  <a:pt x="222" y="6"/>
                </a:lnTo>
                <a:lnTo>
                  <a:pt x="228" y="6"/>
                </a:lnTo>
                <a:lnTo>
                  <a:pt x="228" y="8"/>
                </a:lnTo>
                <a:lnTo>
                  <a:pt x="222" y="8"/>
                </a:lnTo>
                <a:lnTo>
                  <a:pt x="222" y="15"/>
                </a:lnTo>
                <a:lnTo>
                  <a:pt x="220" y="15"/>
                </a:lnTo>
                <a:close/>
                <a:moveTo>
                  <a:pt x="235" y="10"/>
                </a:moveTo>
                <a:lnTo>
                  <a:pt x="236" y="10"/>
                </a:lnTo>
                <a:cubicBezTo>
                  <a:pt x="237" y="11"/>
                  <a:pt x="237" y="11"/>
                  <a:pt x="237" y="12"/>
                </a:cubicBezTo>
                <a:cubicBezTo>
                  <a:pt x="237" y="12"/>
                  <a:pt x="238" y="13"/>
                  <a:pt x="238" y="13"/>
                </a:cubicBezTo>
                <a:cubicBezTo>
                  <a:pt x="239" y="13"/>
                  <a:pt x="239" y="13"/>
                  <a:pt x="240" y="13"/>
                </a:cubicBezTo>
                <a:cubicBezTo>
                  <a:pt x="241" y="13"/>
                  <a:pt x="241" y="13"/>
                  <a:pt x="242" y="13"/>
                </a:cubicBezTo>
                <a:cubicBezTo>
                  <a:pt x="242" y="13"/>
                  <a:pt x="243" y="12"/>
                  <a:pt x="243" y="12"/>
                </a:cubicBezTo>
                <a:cubicBezTo>
                  <a:pt x="243" y="12"/>
                  <a:pt x="243" y="11"/>
                  <a:pt x="243" y="11"/>
                </a:cubicBezTo>
                <a:cubicBezTo>
                  <a:pt x="243" y="10"/>
                  <a:pt x="243" y="10"/>
                  <a:pt x="243" y="10"/>
                </a:cubicBezTo>
                <a:cubicBezTo>
                  <a:pt x="243" y="9"/>
                  <a:pt x="242" y="9"/>
                  <a:pt x="242" y="9"/>
                </a:cubicBezTo>
                <a:cubicBezTo>
                  <a:pt x="241" y="9"/>
                  <a:pt x="241" y="8"/>
                  <a:pt x="240" y="8"/>
                </a:cubicBezTo>
                <a:cubicBezTo>
                  <a:pt x="238" y="8"/>
                  <a:pt x="238" y="7"/>
                  <a:pt x="237" y="7"/>
                </a:cubicBezTo>
                <a:cubicBezTo>
                  <a:pt x="237" y="7"/>
                  <a:pt x="236" y="6"/>
                  <a:pt x="236" y="6"/>
                </a:cubicBezTo>
                <a:cubicBezTo>
                  <a:pt x="235" y="5"/>
                  <a:pt x="235" y="5"/>
                  <a:pt x="235" y="4"/>
                </a:cubicBezTo>
                <a:cubicBezTo>
                  <a:pt x="235" y="3"/>
                  <a:pt x="236" y="3"/>
                  <a:pt x="236" y="2"/>
                </a:cubicBezTo>
                <a:cubicBezTo>
                  <a:pt x="236" y="1"/>
                  <a:pt x="237" y="1"/>
                  <a:pt x="237" y="1"/>
                </a:cubicBezTo>
                <a:cubicBezTo>
                  <a:pt x="238" y="0"/>
                  <a:pt x="239" y="0"/>
                  <a:pt x="240" y="0"/>
                </a:cubicBezTo>
                <a:cubicBezTo>
                  <a:pt x="241" y="0"/>
                  <a:pt x="241" y="0"/>
                  <a:pt x="242" y="1"/>
                </a:cubicBezTo>
                <a:cubicBezTo>
                  <a:pt x="243" y="1"/>
                  <a:pt x="243" y="1"/>
                  <a:pt x="244" y="2"/>
                </a:cubicBezTo>
                <a:cubicBezTo>
                  <a:pt x="244" y="3"/>
                  <a:pt x="244" y="3"/>
                  <a:pt x="244" y="4"/>
                </a:cubicBezTo>
                <a:lnTo>
                  <a:pt x="243" y="4"/>
                </a:lnTo>
                <a:cubicBezTo>
                  <a:pt x="243" y="4"/>
                  <a:pt x="242" y="3"/>
                  <a:pt x="242" y="2"/>
                </a:cubicBezTo>
                <a:cubicBezTo>
                  <a:pt x="242" y="2"/>
                  <a:pt x="241" y="2"/>
                  <a:pt x="240" y="2"/>
                </a:cubicBezTo>
                <a:cubicBezTo>
                  <a:pt x="239" y="2"/>
                  <a:pt x="238" y="2"/>
                  <a:pt x="238" y="2"/>
                </a:cubicBezTo>
                <a:cubicBezTo>
                  <a:pt x="237" y="3"/>
                  <a:pt x="237" y="3"/>
                  <a:pt x="237" y="4"/>
                </a:cubicBezTo>
                <a:cubicBezTo>
                  <a:pt x="237" y="4"/>
                  <a:pt x="237" y="5"/>
                  <a:pt x="237" y="5"/>
                </a:cubicBezTo>
                <a:cubicBezTo>
                  <a:pt x="238" y="5"/>
                  <a:pt x="239" y="6"/>
                  <a:pt x="240" y="6"/>
                </a:cubicBezTo>
                <a:cubicBezTo>
                  <a:pt x="241" y="7"/>
                  <a:pt x="242" y="7"/>
                  <a:pt x="243" y="7"/>
                </a:cubicBezTo>
                <a:cubicBezTo>
                  <a:pt x="243" y="7"/>
                  <a:pt x="244" y="8"/>
                  <a:pt x="244" y="9"/>
                </a:cubicBezTo>
                <a:cubicBezTo>
                  <a:pt x="245" y="9"/>
                  <a:pt x="245" y="10"/>
                  <a:pt x="245" y="11"/>
                </a:cubicBezTo>
                <a:cubicBezTo>
                  <a:pt x="245" y="11"/>
                  <a:pt x="245" y="12"/>
                  <a:pt x="244" y="13"/>
                </a:cubicBezTo>
                <a:cubicBezTo>
                  <a:pt x="244" y="13"/>
                  <a:pt x="243" y="14"/>
                  <a:pt x="243" y="14"/>
                </a:cubicBezTo>
                <a:cubicBezTo>
                  <a:pt x="242" y="15"/>
                  <a:pt x="241" y="15"/>
                  <a:pt x="240" y="15"/>
                </a:cubicBezTo>
                <a:cubicBezTo>
                  <a:pt x="239" y="15"/>
                  <a:pt x="238" y="15"/>
                  <a:pt x="237" y="14"/>
                </a:cubicBezTo>
                <a:cubicBezTo>
                  <a:pt x="237" y="14"/>
                  <a:pt x="236" y="13"/>
                  <a:pt x="236" y="13"/>
                </a:cubicBezTo>
                <a:cubicBezTo>
                  <a:pt x="235" y="12"/>
                  <a:pt x="235" y="11"/>
                  <a:pt x="235" y="10"/>
                </a:cubicBezTo>
                <a:close/>
                <a:moveTo>
                  <a:pt x="256" y="10"/>
                </a:moveTo>
                <a:lnTo>
                  <a:pt x="257" y="10"/>
                </a:lnTo>
                <a:cubicBezTo>
                  <a:pt x="257" y="12"/>
                  <a:pt x="256" y="13"/>
                  <a:pt x="255" y="14"/>
                </a:cubicBezTo>
                <a:cubicBezTo>
                  <a:pt x="254" y="15"/>
                  <a:pt x="253" y="15"/>
                  <a:pt x="252" y="15"/>
                </a:cubicBezTo>
                <a:cubicBezTo>
                  <a:pt x="251" y="15"/>
                  <a:pt x="250" y="15"/>
                  <a:pt x="249" y="14"/>
                </a:cubicBezTo>
                <a:cubicBezTo>
                  <a:pt x="248" y="13"/>
                  <a:pt x="247" y="12"/>
                  <a:pt x="247" y="11"/>
                </a:cubicBezTo>
                <a:cubicBezTo>
                  <a:pt x="246" y="10"/>
                  <a:pt x="246" y="9"/>
                  <a:pt x="246" y="7"/>
                </a:cubicBezTo>
                <a:cubicBezTo>
                  <a:pt x="246" y="6"/>
                  <a:pt x="246" y="5"/>
                  <a:pt x="247" y="3"/>
                </a:cubicBezTo>
                <a:cubicBezTo>
                  <a:pt x="247" y="2"/>
                  <a:pt x="248" y="1"/>
                  <a:pt x="249" y="1"/>
                </a:cubicBezTo>
                <a:cubicBezTo>
                  <a:pt x="250" y="0"/>
                  <a:pt x="251" y="0"/>
                  <a:pt x="252" y="0"/>
                </a:cubicBezTo>
                <a:cubicBezTo>
                  <a:pt x="253" y="0"/>
                  <a:pt x="254" y="0"/>
                  <a:pt x="255" y="1"/>
                </a:cubicBezTo>
                <a:cubicBezTo>
                  <a:pt x="256" y="2"/>
                  <a:pt x="257" y="3"/>
                  <a:pt x="257" y="4"/>
                </a:cubicBezTo>
                <a:lnTo>
                  <a:pt x="255" y="5"/>
                </a:lnTo>
                <a:cubicBezTo>
                  <a:pt x="255" y="4"/>
                  <a:pt x="255" y="3"/>
                  <a:pt x="254" y="2"/>
                </a:cubicBezTo>
                <a:cubicBezTo>
                  <a:pt x="254" y="2"/>
                  <a:pt x="253" y="2"/>
                  <a:pt x="252" y="2"/>
                </a:cubicBezTo>
                <a:cubicBezTo>
                  <a:pt x="251" y="2"/>
                  <a:pt x="250" y="2"/>
                  <a:pt x="250" y="2"/>
                </a:cubicBezTo>
                <a:cubicBezTo>
                  <a:pt x="249" y="3"/>
                  <a:pt x="248" y="4"/>
                  <a:pt x="248" y="5"/>
                </a:cubicBezTo>
                <a:cubicBezTo>
                  <a:pt x="248" y="5"/>
                  <a:pt x="248" y="6"/>
                  <a:pt x="248" y="7"/>
                </a:cubicBezTo>
                <a:cubicBezTo>
                  <a:pt x="248" y="9"/>
                  <a:pt x="248" y="10"/>
                  <a:pt x="248" y="11"/>
                </a:cubicBezTo>
                <a:cubicBezTo>
                  <a:pt x="249" y="11"/>
                  <a:pt x="249" y="12"/>
                  <a:pt x="250" y="13"/>
                </a:cubicBezTo>
                <a:cubicBezTo>
                  <a:pt x="250" y="13"/>
                  <a:pt x="251" y="13"/>
                  <a:pt x="252" y="13"/>
                </a:cubicBezTo>
                <a:cubicBezTo>
                  <a:pt x="253" y="13"/>
                  <a:pt x="254" y="13"/>
                  <a:pt x="254" y="12"/>
                </a:cubicBezTo>
                <a:cubicBezTo>
                  <a:pt x="255" y="12"/>
                  <a:pt x="255" y="11"/>
                  <a:pt x="256" y="10"/>
                </a:cubicBezTo>
                <a:close/>
                <a:moveTo>
                  <a:pt x="259" y="15"/>
                </a:moveTo>
                <a:lnTo>
                  <a:pt x="259" y="0"/>
                </a:lnTo>
                <a:lnTo>
                  <a:pt x="261" y="0"/>
                </a:lnTo>
                <a:lnTo>
                  <a:pt x="261" y="15"/>
                </a:lnTo>
                <a:lnTo>
                  <a:pt x="259" y="15"/>
                </a:lnTo>
                <a:close/>
                <a:moveTo>
                  <a:pt x="263" y="15"/>
                </a:moveTo>
                <a:lnTo>
                  <a:pt x="263" y="0"/>
                </a:lnTo>
                <a:lnTo>
                  <a:pt x="272" y="0"/>
                </a:lnTo>
                <a:lnTo>
                  <a:pt x="272" y="2"/>
                </a:lnTo>
                <a:lnTo>
                  <a:pt x="265" y="2"/>
                </a:lnTo>
                <a:lnTo>
                  <a:pt x="265" y="6"/>
                </a:lnTo>
                <a:lnTo>
                  <a:pt x="272" y="6"/>
                </a:lnTo>
                <a:lnTo>
                  <a:pt x="272" y="8"/>
                </a:lnTo>
                <a:lnTo>
                  <a:pt x="265" y="8"/>
                </a:lnTo>
                <a:lnTo>
                  <a:pt x="265" y="13"/>
                </a:lnTo>
                <a:lnTo>
                  <a:pt x="272" y="13"/>
                </a:lnTo>
                <a:lnTo>
                  <a:pt x="272" y="15"/>
                </a:lnTo>
                <a:lnTo>
                  <a:pt x="263" y="15"/>
                </a:lnTo>
                <a:close/>
                <a:moveTo>
                  <a:pt x="274" y="15"/>
                </a:moveTo>
                <a:lnTo>
                  <a:pt x="274" y="0"/>
                </a:lnTo>
                <a:lnTo>
                  <a:pt x="276" y="0"/>
                </a:lnTo>
                <a:lnTo>
                  <a:pt x="283" y="12"/>
                </a:lnTo>
                <a:lnTo>
                  <a:pt x="283" y="0"/>
                </a:lnTo>
                <a:lnTo>
                  <a:pt x="284" y="0"/>
                </a:lnTo>
                <a:lnTo>
                  <a:pt x="284" y="15"/>
                </a:lnTo>
                <a:lnTo>
                  <a:pt x="282" y="15"/>
                </a:lnTo>
                <a:lnTo>
                  <a:pt x="276" y="3"/>
                </a:lnTo>
                <a:lnTo>
                  <a:pt x="276" y="15"/>
                </a:lnTo>
                <a:lnTo>
                  <a:pt x="274" y="15"/>
                </a:lnTo>
                <a:close/>
                <a:moveTo>
                  <a:pt x="295" y="10"/>
                </a:moveTo>
                <a:lnTo>
                  <a:pt x="297" y="10"/>
                </a:lnTo>
                <a:cubicBezTo>
                  <a:pt x="297" y="12"/>
                  <a:pt x="296" y="13"/>
                  <a:pt x="295" y="14"/>
                </a:cubicBezTo>
                <a:cubicBezTo>
                  <a:pt x="294" y="15"/>
                  <a:pt x="293" y="15"/>
                  <a:pt x="292" y="15"/>
                </a:cubicBezTo>
                <a:cubicBezTo>
                  <a:pt x="290" y="15"/>
                  <a:pt x="289" y="15"/>
                  <a:pt x="289" y="14"/>
                </a:cubicBezTo>
                <a:cubicBezTo>
                  <a:pt x="288" y="13"/>
                  <a:pt x="287" y="12"/>
                  <a:pt x="287" y="11"/>
                </a:cubicBezTo>
                <a:cubicBezTo>
                  <a:pt x="286" y="10"/>
                  <a:pt x="286" y="9"/>
                  <a:pt x="286" y="7"/>
                </a:cubicBezTo>
                <a:cubicBezTo>
                  <a:pt x="286" y="6"/>
                  <a:pt x="286" y="5"/>
                  <a:pt x="287" y="3"/>
                </a:cubicBezTo>
                <a:cubicBezTo>
                  <a:pt x="287" y="2"/>
                  <a:pt x="288" y="1"/>
                  <a:pt x="289" y="1"/>
                </a:cubicBezTo>
                <a:cubicBezTo>
                  <a:pt x="290" y="0"/>
                  <a:pt x="291" y="0"/>
                  <a:pt x="292" y="0"/>
                </a:cubicBezTo>
                <a:cubicBezTo>
                  <a:pt x="293" y="0"/>
                  <a:pt x="294" y="0"/>
                  <a:pt x="295" y="1"/>
                </a:cubicBezTo>
                <a:cubicBezTo>
                  <a:pt x="296" y="2"/>
                  <a:pt x="296" y="3"/>
                  <a:pt x="297" y="4"/>
                </a:cubicBezTo>
                <a:lnTo>
                  <a:pt x="295" y="5"/>
                </a:lnTo>
                <a:cubicBezTo>
                  <a:pt x="295" y="4"/>
                  <a:pt x="294" y="3"/>
                  <a:pt x="294" y="2"/>
                </a:cubicBezTo>
                <a:cubicBezTo>
                  <a:pt x="293" y="2"/>
                  <a:pt x="293" y="2"/>
                  <a:pt x="292" y="2"/>
                </a:cubicBezTo>
                <a:cubicBezTo>
                  <a:pt x="291" y="2"/>
                  <a:pt x="290" y="2"/>
                  <a:pt x="289" y="2"/>
                </a:cubicBezTo>
                <a:cubicBezTo>
                  <a:pt x="289" y="3"/>
                  <a:pt x="288" y="4"/>
                  <a:pt x="288" y="5"/>
                </a:cubicBezTo>
                <a:cubicBezTo>
                  <a:pt x="288" y="5"/>
                  <a:pt x="288" y="6"/>
                  <a:pt x="288" y="7"/>
                </a:cubicBezTo>
                <a:cubicBezTo>
                  <a:pt x="288" y="9"/>
                  <a:pt x="288" y="10"/>
                  <a:pt x="288" y="11"/>
                </a:cubicBezTo>
                <a:cubicBezTo>
                  <a:pt x="288" y="11"/>
                  <a:pt x="289" y="12"/>
                  <a:pt x="290" y="13"/>
                </a:cubicBezTo>
                <a:cubicBezTo>
                  <a:pt x="290" y="13"/>
                  <a:pt x="291" y="13"/>
                  <a:pt x="292" y="13"/>
                </a:cubicBezTo>
                <a:cubicBezTo>
                  <a:pt x="293" y="13"/>
                  <a:pt x="293" y="13"/>
                  <a:pt x="294" y="12"/>
                </a:cubicBezTo>
                <a:cubicBezTo>
                  <a:pt x="295" y="12"/>
                  <a:pt x="295" y="11"/>
                  <a:pt x="295" y="10"/>
                </a:cubicBezTo>
                <a:close/>
                <a:moveTo>
                  <a:pt x="299" y="15"/>
                </a:moveTo>
                <a:lnTo>
                  <a:pt x="299" y="0"/>
                </a:lnTo>
                <a:lnTo>
                  <a:pt x="308" y="0"/>
                </a:lnTo>
                <a:lnTo>
                  <a:pt x="308" y="2"/>
                </a:lnTo>
                <a:lnTo>
                  <a:pt x="300" y="2"/>
                </a:lnTo>
                <a:lnTo>
                  <a:pt x="300" y="6"/>
                </a:lnTo>
                <a:lnTo>
                  <a:pt x="307" y="6"/>
                </a:lnTo>
                <a:lnTo>
                  <a:pt x="307" y="8"/>
                </a:lnTo>
                <a:lnTo>
                  <a:pt x="300" y="8"/>
                </a:lnTo>
                <a:lnTo>
                  <a:pt x="300" y="13"/>
                </a:lnTo>
                <a:lnTo>
                  <a:pt x="308" y="13"/>
                </a:lnTo>
                <a:lnTo>
                  <a:pt x="308" y="15"/>
                </a:lnTo>
                <a:lnTo>
                  <a:pt x="299" y="15"/>
                </a:lnTo>
                <a:close/>
                <a:moveTo>
                  <a:pt x="313" y="15"/>
                </a:moveTo>
                <a:lnTo>
                  <a:pt x="318" y="0"/>
                </a:lnTo>
                <a:lnTo>
                  <a:pt x="319" y="0"/>
                </a:lnTo>
                <a:lnTo>
                  <a:pt x="324" y="15"/>
                </a:lnTo>
                <a:lnTo>
                  <a:pt x="323" y="15"/>
                </a:lnTo>
                <a:lnTo>
                  <a:pt x="321" y="10"/>
                </a:lnTo>
                <a:lnTo>
                  <a:pt x="316" y="10"/>
                </a:lnTo>
                <a:lnTo>
                  <a:pt x="314" y="15"/>
                </a:lnTo>
                <a:lnTo>
                  <a:pt x="313" y="15"/>
                </a:lnTo>
                <a:close/>
                <a:moveTo>
                  <a:pt x="316" y="9"/>
                </a:moveTo>
                <a:lnTo>
                  <a:pt x="321" y="9"/>
                </a:lnTo>
                <a:lnTo>
                  <a:pt x="319" y="5"/>
                </a:lnTo>
                <a:cubicBezTo>
                  <a:pt x="319" y="4"/>
                  <a:pt x="319" y="3"/>
                  <a:pt x="318" y="2"/>
                </a:cubicBezTo>
                <a:cubicBezTo>
                  <a:pt x="318" y="3"/>
                  <a:pt x="318" y="4"/>
                  <a:pt x="318" y="5"/>
                </a:cubicBezTo>
                <a:lnTo>
                  <a:pt x="316" y="9"/>
                </a:lnTo>
                <a:close/>
                <a:moveTo>
                  <a:pt x="325" y="15"/>
                </a:moveTo>
                <a:lnTo>
                  <a:pt x="325" y="0"/>
                </a:lnTo>
                <a:lnTo>
                  <a:pt x="327" y="0"/>
                </a:lnTo>
                <a:lnTo>
                  <a:pt x="334" y="12"/>
                </a:lnTo>
                <a:lnTo>
                  <a:pt x="334" y="0"/>
                </a:lnTo>
                <a:lnTo>
                  <a:pt x="335" y="0"/>
                </a:lnTo>
                <a:lnTo>
                  <a:pt x="335" y="15"/>
                </a:lnTo>
                <a:lnTo>
                  <a:pt x="333" y="15"/>
                </a:lnTo>
                <a:lnTo>
                  <a:pt x="327" y="3"/>
                </a:lnTo>
                <a:lnTo>
                  <a:pt x="327" y="15"/>
                </a:lnTo>
                <a:lnTo>
                  <a:pt x="325" y="15"/>
                </a:lnTo>
                <a:close/>
                <a:moveTo>
                  <a:pt x="337" y="15"/>
                </a:moveTo>
                <a:lnTo>
                  <a:pt x="337" y="0"/>
                </a:lnTo>
                <a:lnTo>
                  <a:pt x="342" y="0"/>
                </a:lnTo>
                <a:cubicBezTo>
                  <a:pt x="343" y="0"/>
                  <a:pt x="343" y="0"/>
                  <a:pt x="344" y="0"/>
                </a:cubicBezTo>
                <a:cubicBezTo>
                  <a:pt x="345" y="1"/>
                  <a:pt x="345" y="1"/>
                  <a:pt x="346" y="2"/>
                </a:cubicBezTo>
                <a:cubicBezTo>
                  <a:pt x="346" y="2"/>
                  <a:pt x="347" y="3"/>
                  <a:pt x="347" y="4"/>
                </a:cubicBezTo>
                <a:cubicBezTo>
                  <a:pt x="348" y="5"/>
                  <a:pt x="348" y="6"/>
                  <a:pt x="348" y="7"/>
                </a:cubicBezTo>
                <a:cubicBezTo>
                  <a:pt x="348" y="8"/>
                  <a:pt x="348" y="9"/>
                  <a:pt x="347" y="10"/>
                </a:cubicBezTo>
                <a:cubicBezTo>
                  <a:pt x="347" y="11"/>
                  <a:pt x="347" y="12"/>
                  <a:pt x="347" y="12"/>
                </a:cubicBezTo>
                <a:cubicBezTo>
                  <a:pt x="346" y="13"/>
                  <a:pt x="346" y="13"/>
                  <a:pt x="345" y="14"/>
                </a:cubicBezTo>
                <a:cubicBezTo>
                  <a:pt x="345" y="14"/>
                  <a:pt x="344" y="14"/>
                  <a:pt x="344" y="14"/>
                </a:cubicBezTo>
                <a:cubicBezTo>
                  <a:pt x="343" y="15"/>
                  <a:pt x="343" y="15"/>
                  <a:pt x="342" y="15"/>
                </a:cubicBezTo>
                <a:lnTo>
                  <a:pt x="337" y="15"/>
                </a:lnTo>
                <a:close/>
                <a:moveTo>
                  <a:pt x="339" y="13"/>
                </a:moveTo>
                <a:lnTo>
                  <a:pt x="342" y="13"/>
                </a:lnTo>
                <a:cubicBezTo>
                  <a:pt x="343" y="13"/>
                  <a:pt x="343" y="13"/>
                  <a:pt x="344" y="13"/>
                </a:cubicBezTo>
                <a:cubicBezTo>
                  <a:pt x="344" y="13"/>
                  <a:pt x="345" y="12"/>
                  <a:pt x="345" y="12"/>
                </a:cubicBezTo>
                <a:cubicBezTo>
                  <a:pt x="345" y="12"/>
                  <a:pt x="345" y="11"/>
                  <a:pt x="346" y="10"/>
                </a:cubicBezTo>
                <a:cubicBezTo>
                  <a:pt x="346" y="9"/>
                  <a:pt x="346" y="8"/>
                  <a:pt x="346" y="7"/>
                </a:cubicBezTo>
                <a:cubicBezTo>
                  <a:pt x="346" y="6"/>
                  <a:pt x="346" y="5"/>
                  <a:pt x="345" y="4"/>
                </a:cubicBezTo>
                <a:cubicBezTo>
                  <a:pt x="345" y="3"/>
                  <a:pt x="344" y="3"/>
                  <a:pt x="344" y="2"/>
                </a:cubicBezTo>
                <a:cubicBezTo>
                  <a:pt x="343" y="2"/>
                  <a:pt x="343" y="2"/>
                  <a:pt x="342" y="2"/>
                </a:cubicBezTo>
                <a:lnTo>
                  <a:pt x="339" y="2"/>
                </a:lnTo>
                <a:lnTo>
                  <a:pt x="339" y="13"/>
                </a:lnTo>
                <a:close/>
                <a:moveTo>
                  <a:pt x="358" y="15"/>
                </a:moveTo>
                <a:lnTo>
                  <a:pt x="358" y="2"/>
                </a:lnTo>
                <a:lnTo>
                  <a:pt x="354" y="2"/>
                </a:lnTo>
                <a:lnTo>
                  <a:pt x="354" y="0"/>
                </a:lnTo>
                <a:lnTo>
                  <a:pt x="364" y="0"/>
                </a:lnTo>
                <a:lnTo>
                  <a:pt x="364" y="2"/>
                </a:lnTo>
                <a:lnTo>
                  <a:pt x="359" y="2"/>
                </a:lnTo>
                <a:lnTo>
                  <a:pt x="359" y="15"/>
                </a:lnTo>
                <a:lnTo>
                  <a:pt x="358" y="15"/>
                </a:lnTo>
                <a:close/>
                <a:moveTo>
                  <a:pt x="365" y="15"/>
                </a:moveTo>
                <a:lnTo>
                  <a:pt x="365" y="0"/>
                </a:lnTo>
                <a:lnTo>
                  <a:pt x="374" y="0"/>
                </a:lnTo>
                <a:lnTo>
                  <a:pt x="374" y="2"/>
                </a:lnTo>
                <a:lnTo>
                  <a:pt x="366" y="2"/>
                </a:lnTo>
                <a:lnTo>
                  <a:pt x="366" y="6"/>
                </a:lnTo>
                <a:lnTo>
                  <a:pt x="373" y="6"/>
                </a:lnTo>
                <a:lnTo>
                  <a:pt x="373" y="8"/>
                </a:lnTo>
                <a:lnTo>
                  <a:pt x="366" y="8"/>
                </a:lnTo>
                <a:lnTo>
                  <a:pt x="366" y="13"/>
                </a:lnTo>
                <a:lnTo>
                  <a:pt x="374" y="13"/>
                </a:lnTo>
                <a:lnTo>
                  <a:pt x="374" y="15"/>
                </a:lnTo>
                <a:lnTo>
                  <a:pt x="365" y="15"/>
                </a:lnTo>
                <a:close/>
                <a:moveTo>
                  <a:pt x="385" y="10"/>
                </a:moveTo>
                <a:lnTo>
                  <a:pt x="386" y="10"/>
                </a:lnTo>
                <a:cubicBezTo>
                  <a:pt x="386" y="12"/>
                  <a:pt x="386" y="13"/>
                  <a:pt x="385" y="14"/>
                </a:cubicBezTo>
                <a:cubicBezTo>
                  <a:pt x="384" y="15"/>
                  <a:pt x="383" y="15"/>
                  <a:pt x="381" y="15"/>
                </a:cubicBezTo>
                <a:cubicBezTo>
                  <a:pt x="380" y="15"/>
                  <a:pt x="379" y="15"/>
                  <a:pt x="378" y="14"/>
                </a:cubicBezTo>
                <a:cubicBezTo>
                  <a:pt x="377" y="13"/>
                  <a:pt x="377" y="12"/>
                  <a:pt x="376" y="11"/>
                </a:cubicBezTo>
                <a:cubicBezTo>
                  <a:pt x="376" y="10"/>
                  <a:pt x="375" y="9"/>
                  <a:pt x="375" y="7"/>
                </a:cubicBezTo>
                <a:cubicBezTo>
                  <a:pt x="375" y="6"/>
                  <a:pt x="376" y="5"/>
                  <a:pt x="376" y="3"/>
                </a:cubicBezTo>
                <a:cubicBezTo>
                  <a:pt x="377" y="2"/>
                  <a:pt x="377" y="1"/>
                  <a:pt x="378" y="1"/>
                </a:cubicBezTo>
                <a:cubicBezTo>
                  <a:pt x="379" y="0"/>
                  <a:pt x="380" y="0"/>
                  <a:pt x="381" y="0"/>
                </a:cubicBezTo>
                <a:cubicBezTo>
                  <a:pt x="383" y="0"/>
                  <a:pt x="384" y="0"/>
                  <a:pt x="384" y="1"/>
                </a:cubicBezTo>
                <a:cubicBezTo>
                  <a:pt x="385" y="2"/>
                  <a:pt x="386" y="3"/>
                  <a:pt x="386" y="4"/>
                </a:cubicBezTo>
                <a:lnTo>
                  <a:pt x="385" y="5"/>
                </a:lnTo>
                <a:cubicBezTo>
                  <a:pt x="384" y="4"/>
                  <a:pt x="384" y="3"/>
                  <a:pt x="383" y="2"/>
                </a:cubicBezTo>
                <a:cubicBezTo>
                  <a:pt x="383" y="2"/>
                  <a:pt x="382" y="2"/>
                  <a:pt x="381" y="2"/>
                </a:cubicBezTo>
                <a:cubicBezTo>
                  <a:pt x="380" y="2"/>
                  <a:pt x="380" y="2"/>
                  <a:pt x="379" y="2"/>
                </a:cubicBezTo>
                <a:cubicBezTo>
                  <a:pt x="378" y="3"/>
                  <a:pt x="378" y="4"/>
                  <a:pt x="378" y="5"/>
                </a:cubicBezTo>
                <a:cubicBezTo>
                  <a:pt x="377" y="5"/>
                  <a:pt x="377" y="6"/>
                  <a:pt x="377" y="7"/>
                </a:cubicBezTo>
                <a:cubicBezTo>
                  <a:pt x="377" y="9"/>
                  <a:pt x="377" y="10"/>
                  <a:pt x="378" y="11"/>
                </a:cubicBezTo>
                <a:cubicBezTo>
                  <a:pt x="378" y="11"/>
                  <a:pt x="378" y="12"/>
                  <a:pt x="379" y="13"/>
                </a:cubicBezTo>
                <a:cubicBezTo>
                  <a:pt x="380" y="13"/>
                  <a:pt x="380" y="13"/>
                  <a:pt x="381" y="13"/>
                </a:cubicBezTo>
                <a:cubicBezTo>
                  <a:pt x="382" y="13"/>
                  <a:pt x="383" y="13"/>
                  <a:pt x="384" y="12"/>
                </a:cubicBezTo>
                <a:cubicBezTo>
                  <a:pt x="384" y="12"/>
                  <a:pt x="385" y="11"/>
                  <a:pt x="385" y="10"/>
                </a:cubicBezTo>
                <a:close/>
                <a:moveTo>
                  <a:pt x="388" y="15"/>
                </a:moveTo>
                <a:lnTo>
                  <a:pt x="388" y="0"/>
                </a:lnTo>
                <a:lnTo>
                  <a:pt x="390" y="0"/>
                </a:lnTo>
                <a:lnTo>
                  <a:pt x="390" y="6"/>
                </a:lnTo>
                <a:lnTo>
                  <a:pt x="396" y="6"/>
                </a:lnTo>
                <a:lnTo>
                  <a:pt x="396" y="0"/>
                </a:lnTo>
                <a:lnTo>
                  <a:pt x="398" y="0"/>
                </a:lnTo>
                <a:lnTo>
                  <a:pt x="398" y="15"/>
                </a:lnTo>
                <a:lnTo>
                  <a:pt x="396" y="15"/>
                </a:lnTo>
                <a:lnTo>
                  <a:pt x="396" y="8"/>
                </a:lnTo>
                <a:lnTo>
                  <a:pt x="390" y="8"/>
                </a:lnTo>
                <a:lnTo>
                  <a:pt x="390" y="15"/>
                </a:lnTo>
                <a:lnTo>
                  <a:pt x="388" y="15"/>
                </a:lnTo>
                <a:close/>
                <a:moveTo>
                  <a:pt x="400" y="15"/>
                </a:moveTo>
                <a:lnTo>
                  <a:pt x="400" y="0"/>
                </a:lnTo>
                <a:lnTo>
                  <a:pt x="402" y="0"/>
                </a:lnTo>
                <a:lnTo>
                  <a:pt x="408" y="12"/>
                </a:lnTo>
                <a:lnTo>
                  <a:pt x="408" y="0"/>
                </a:lnTo>
                <a:lnTo>
                  <a:pt x="410" y="0"/>
                </a:lnTo>
                <a:lnTo>
                  <a:pt x="410" y="15"/>
                </a:lnTo>
                <a:lnTo>
                  <a:pt x="408" y="15"/>
                </a:lnTo>
                <a:lnTo>
                  <a:pt x="402" y="3"/>
                </a:lnTo>
                <a:lnTo>
                  <a:pt x="402" y="15"/>
                </a:lnTo>
                <a:lnTo>
                  <a:pt x="400" y="15"/>
                </a:lnTo>
                <a:close/>
                <a:moveTo>
                  <a:pt x="412" y="8"/>
                </a:moveTo>
                <a:cubicBezTo>
                  <a:pt x="412" y="5"/>
                  <a:pt x="412" y="3"/>
                  <a:pt x="413" y="2"/>
                </a:cubicBezTo>
                <a:cubicBezTo>
                  <a:pt x="415" y="1"/>
                  <a:pt x="416" y="0"/>
                  <a:pt x="418" y="0"/>
                </a:cubicBezTo>
                <a:cubicBezTo>
                  <a:pt x="419" y="0"/>
                  <a:pt x="420" y="0"/>
                  <a:pt x="421" y="1"/>
                </a:cubicBezTo>
                <a:cubicBezTo>
                  <a:pt x="422" y="2"/>
                  <a:pt x="423" y="3"/>
                  <a:pt x="423" y="4"/>
                </a:cubicBezTo>
                <a:cubicBezTo>
                  <a:pt x="424" y="5"/>
                  <a:pt x="424" y="6"/>
                  <a:pt x="424" y="8"/>
                </a:cubicBezTo>
                <a:cubicBezTo>
                  <a:pt x="424" y="9"/>
                  <a:pt x="424" y="10"/>
                  <a:pt x="423" y="11"/>
                </a:cubicBezTo>
                <a:cubicBezTo>
                  <a:pt x="422" y="13"/>
                  <a:pt x="422" y="13"/>
                  <a:pt x="421" y="14"/>
                </a:cubicBezTo>
                <a:cubicBezTo>
                  <a:pt x="420" y="15"/>
                  <a:pt x="419" y="15"/>
                  <a:pt x="418" y="15"/>
                </a:cubicBezTo>
                <a:cubicBezTo>
                  <a:pt x="417" y="15"/>
                  <a:pt x="416" y="15"/>
                  <a:pt x="415" y="14"/>
                </a:cubicBezTo>
                <a:cubicBezTo>
                  <a:pt x="414" y="13"/>
                  <a:pt x="413" y="12"/>
                  <a:pt x="413" y="11"/>
                </a:cubicBezTo>
                <a:cubicBezTo>
                  <a:pt x="412" y="10"/>
                  <a:pt x="412" y="9"/>
                  <a:pt x="412" y="8"/>
                </a:cubicBezTo>
                <a:close/>
                <a:moveTo>
                  <a:pt x="414" y="8"/>
                </a:moveTo>
                <a:cubicBezTo>
                  <a:pt x="414" y="9"/>
                  <a:pt x="414" y="11"/>
                  <a:pt x="415" y="12"/>
                </a:cubicBezTo>
                <a:cubicBezTo>
                  <a:pt x="416" y="13"/>
                  <a:pt x="417" y="13"/>
                  <a:pt x="418" y="13"/>
                </a:cubicBezTo>
                <a:cubicBezTo>
                  <a:pt x="419" y="13"/>
                  <a:pt x="420" y="13"/>
                  <a:pt x="421" y="12"/>
                </a:cubicBezTo>
                <a:cubicBezTo>
                  <a:pt x="422" y="11"/>
                  <a:pt x="422" y="9"/>
                  <a:pt x="422" y="7"/>
                </a:cubicBezTo>
                <a:cubicBezTo>
                  <a:pt x="422" y="6"/>
                  <a:pt x="422" y="5"/>
                  <a:pt x="422" y="4"/>
                </a:cubicBezTo>
                <a:cubicBezTo>
                  <a:pt x="421" y="4"/>
                  <a:pt x="421" y="3"/>
                  <a:pt x="420" y="2"/>
                </a:cubicBezTo>
                <a:cubicBezTo>
                  <a:pt x="419" y="2"/>
                  <a:pt x="419" y="2"/>
                  <a:pt x="418" y="2"/>
                </a:cubicBezTo>
                <a:cubicBezTo>
                  <a:pt x="417" y="2"/>
                  <a:pt x="416" y="2"/>
                  <a:pt x="415" y="3"/>
                </a:cubicBezTo>
                <a:cubicBezTo>
                  <a:pt x="414" y="4"/>
                  <a:pt x="414" y="6"/>
                  <a:pt x="414" y="8"/>
                </a:cubicBezTo>
                <a:close/>
                <a:moveTo>
                  <a:pt x="425" y="15"/>
                </a:moveTo>
                <a:lnTo>
                  <a:pt x="425" y="0"/>
                </a:lnTo>
                <a:lnTo>
                  <a:pt x="427" y="0"/>
                </a:lnTo>
                <a:lnTo>
                  <a:pt x="427" y="13"/>
                </a:lnTo>
                <a:lnTo>
                  <a:pt x="433" y="13"/>
                </a:lnTo>
                <a:lnTo>
                  <a:pt x="433" y="15"/>
                </a:lnTo>
                <a:lnTo>
                  <a:pt x="425" y="15"/>
                </a:lnTo>
                <a:close/>
                <a:moveTo>
                  <a:pt x="434" y="8"/>
                </a:moveTo>
                <a:cubicBezTo>
                  <a:pt x="434" y="5"/>
                  <a:pt x="435" y="3"/>
                  <a:pt x="436" y="2"/>
                </a:cubicBezTo>
                <a:cubicBezTo>
                  <a:pt x="437" y="1"/>
                  <a:pt x="438" y="0"/>
                  <a:pt x="440" y="0"/>
                </a:cubicBezTo>
                <a:cubicBezTo>
                  <a:pt x="441" y="0"/>
                  <a:pt x="442" y="0"/>
                  <a:pt x="443" y="1"/>
                </a:cubicBezTo>
                <a:cubicBezTo>
                  <a:pt x="444" y="2"/>
                  <a:pt x="445" y="3"/>
                  <a:pt x="445" y="4"/>
                </a:cubicBezTo>
                <a:cubicBezTo>
                  <a:pt x="446" y="5"/>
                  <a:pt x="446" y="6"/>
                  <a:pt x="446" y="8"/>
                </a:cubicBezTo>
                <a:cubicBezTo>
                  <a:pt x="446" y="9"/>
                  <a:pt x="446" y="10"/>
                  <a:pt x="445" y="11"/>
                </a:cubicBezTo>
                <a:cubicBezTo>
                  <a:pt x="445" y="13"/>
                  <a:pt x="444" y="13"/>
                  <a:pt x="443" y="14"/>
                </a:cubicBezTo>
                <a:cubicBezTo>
                  <a:pt x="442" y="15"/>
                  <a:pt x="441" y="15"/>
                  <a:pt x="440" y="15"/>
                </a:cubicBezTo>
                <a:cubicBezTo>
                  <a:pt x="439" y="15"/>
                  <a:pt x="438" y="15"/>
                  <a:pt x="437" y="14"/>
                </a:cubicBezTo>
                <a:cubicBezTo>
                  <a:pt x="436" y="13"/>
                  <a:pt x="435" y="12"/>
                  <a:pt x="435" y="11"/>
                </a:cubicBezTo>
                <a:cubicBezTo>
                  <a:pt x="434" y="10"/>
                  <a:pt x="434" y="9"/>
                  <a:pt x="434" y="8"/>
                </a:cubicBezTo>
                <a:close/>
                <a:moveTo>
                  <a:pt x="436" y="8"/>
                </a:moveTo>
                <a:cubicBezTo>
                  <a:pt x="436" y="9"/>
                  <a:pt x="436" y="11"/>
                  <a:pt x="437" y="12"/>
                </a:cubicBezTo>
                <a:cubicBezTo>
                  <a:pt x="438" y="13"/>
                  <a:pt x="439" y="13"/>
                  <a:pt x="440" y="13"/>
                </a:cubicBezTo>
                <a:cubicBezTo>
                  <a:pt x="441" y="13"/>
                  <a:pt x="442" y="13"/>
                  <a:pt x="443" y="12"/>
                </a:cubicBezTo>
                <a:cubicBezTo>
                  <a:pt x="444" y="11"/>
                  <a:pt x="444" y="9"/>
                  <a:pt x="444" y="7"/>
                </a:cubicBezTo>
                <a:cubicBezTo>
                  <a:pt x="444" y="6"/>
                  <a:pt x="444" y="5"/>
                  <a:pt x="444" y="4"/>
                </a:cubicBezTo>
                <a:cubicBezTo>
                  <a:pt x="444" y="4"/>
                  <a:pt x="443" y="3"/>
                  <a:pt x="442" y="2"/>
                </a:cubicBezTo>
                <a:cubicBezTo>
                  <a:pt x="442" y="2"/>
                  <a:pt x="441" y="2"/>
                  <a:pt x="440" y="2"/>
                </a:cubicBezTo>
                <a:cubicBezTo>
                  <a:pt x="439" y="2"/>
                  <a:pt x="438" y="2"/>
                  <a:pt x="437" y="3"/>
                </a:cubicBezTo>
                <a:cubicBezTo>
                  <a:pt x="436" y="4"/>
                  <a:pt x="436" y="6"/>
                  <a:pt x="436" y="8"/>
                </a:cubicBezTo>
                <a:close/>
                <a:moveTo>
                  <a:pt x="454" y="9"/>
                </a:moveTo>
                <a:lnTo>
                  <a:pt x="454" y="7"/>
                </a:lnTo>
                <a:lnTo>
                  <a:pt x="459" y="7"/>
                </a:lnTo>
                <a:lnTo>
                  <a:pt x="459" y="13"/>
                </a:lnTo>
                <a:cubicBezTo>
                  <a:pt x="458" y="13"/>
                  <a:pt x="457" y="14"/>
                  <a:pt x="456" y="14"/>
                </a:cubicBezTo>
                <a:cubicBezTo>
                  <a:pt x="456" y="15"/>
                  <a:pt x="455" y="15"/>
                  <a:pt x="454" y="15"/>
                </a:cubicBezTo>
                <a:cubicBezTo>
                  <a:pt x="453" y="15"/>
                  <a:pt x="451" y="15"/>
                  <a:pt x="450" y="14"/>
                </a:cubicBezTo>
                <a:cubicBezTo>
                  <a:pt x="449" y="13"/>
                  <a:pt x="449" y="13"/>
                  <a:pt x="448" y="11"/>
                </a:cubicBezTo>
                <a:cubicBezTo>
                  <a:pt x="448" y="10"/>
                  <a:pt x="447" y="9"/>
                  <a:pt x="447" y="8"/>
                </a:cubicBezTo>
                <a:cubicBezTo>
                  <a:pt x="447" y="6"/>
                  <a:pt x="448" y="5"/>
                  <a:pt x="448" y="4"/>
                </a:cubicBezTo>
                <a:cubicBezTo>
                  <a:pt x="449" y="2"/>
                  <a:pt x="449" y="2"/>
                  <a:pt x="450" y="1"/>
                </a:cubicBezTo>
                <a:cubicBezTo>
                  <a:pt x="451" y="0"/>
                  <a:pt x="452" y="0"/>
                  <a:pt x="454" y="0"/>
                </a:cubicBezTo>
                <a:cubicBezTo>
                  <a:pt x="455" y="0"/>
                  <a:pt x="455" y="0"/>
                  <a:pt x="456" y="1"/>
                </a:cubicBezTo>
                <a:cubicBezTo>
                  <a:pt x="457" y="1"/>
                  <a:pt x="457" y="1"/>
                  <a:pt x="458" y="2"/>
                </a:cubicBezTo>
                <a:cubicBezTo>
                  <a:pt x="458" y="3"/>
                  <a:pt x="459" y="3"/>
                  <a:pt x="459" y="4"/>
                </a:cubicBezTo>
                <a:lnTo>
                  <a:pt x="457" y="5"/>
                </a:lnTo>
                <a:cubicBezTo>
                  <a:pt x="457" y="4"/>
                  <a:pt x="457" y="3"/>
                  <a:pt x="457" y="3"/>
                </a:cubicBezTo>
                <a:cubicBezTo>
                  <a:pt x="456" y="3"/>
                  <a:pt x="456" y="2"/>
                  <a:pt x="455" y="2"/>
                </a:cubicBezTo>
                <a:cubicBezTo>
                  <a:pt x="455" y="2"/>
                  <a:pt x="454" y="2"/>
                  <a:pt x="454" y="2"/>
                </a:cubicBezTo>
                <a:cubicBezTo>
                  <a:pt x="453" y="2"/>
                  <a:pt x="452" y="2"/>
                  <a:pt x="452" y="2"/>
                </a:cubicBezTo>
                <a:cubicBezTo>
                  <a:pt x="451" y="2"/>
                  <a:pt x="451" y="3"/>
                  <a:pt x="450" y="3"/>
                </a:cubicBezTo>
                <a:cubicBezTo>
                  <a:pt x="450" y="4"/>
                  <a:pt x="450" y="4"/>
                  <a:pt x="450" y="5"/>
                </a:cubicBezTo>
                <a:cubicBezTo>
                  <a:pt x="449" y="5"/>
                  <a:pt x="449" y="6"/>
                  <a:pt x="449" y="7"/>
                </a:cubicBezTo>
                <a:cubicBezTo>
                  <a:pt x="449" y="9"/>
                  <a:pt x="449" y="10"/>
                  <a:pt x="450" y="11"/>
                </a:cubicBezTo>
                <a:cubicBezTo>
                  <a:pt x="450" y="12"/>
                  <a:pt x="451" y="12"/>
                  <a:pt x="451" y="13"/>
                </a:cubicBezTo>
                <a:cubicBezTo>
                  <a:pt x="452" y="13"/>
                  <a:pt x="453" y="13"/>
                  <a:pt x="454" y="13"/>
                </a:cubicBezTo>
                <a:cubicBezTo>
                  <a:pt x="454" y="13"/>
                  <a:pt x="455" y="13"/>
                  <a:pt x="456" y="13"/>
                </a:cubicBezTo>
                <a:cubicBezTo>
                  <a:pt x="456" y="12"/>
                  <a:pt x="457" y="12"/>
                  <a:pt x="457" y="12"/>
                </a:cubicBezTo>
                <a:lnTo>
                  <a:pt x="457" y="9"/>
                </a:lnTo>
                <a:lnTo>
                  <a:pt x="454" y="9"/>
                </a:lnTo>
                <a:close/>
                <a:moveTo>
                  <a:pt x="464" y="15"/>
                </a:moveTo>
                <a:lnTo>
                  <a:pt x="464" y="9"/>
                </a:lnTo>
                <a:lnTo>
                  <a:pt x="460" y="0"/>
                </a:lnTo>
                <a:lnTo>
                  <a:pt x="462" y="0"/>
                </a:lnTo>
                <a:lnTo>
                  <a:pt x="464" y="5"/>
                </a:lnTo>
                <a:cubicBezTo>
                  <a:pt x="465" y="5"/>
                  <a:pt x="465" y="6"/>
                  <a:pt x="465" y="7"/>
                </a:cubicBezTo>
                <a:cubicBezTo>
                  <a:pt x="466" y="6"/>
                  <a:pt x="466" y="5"/>
                  <a:pt x="467" y="5"/>
                </a:cubicBezTo>
                <a:lnTo>
                  <a:pt x="469" y="0"/>
                </a:lnTo>
                <a:lnTo>
                  <a:pt x="471" y="0"/>
                </a:lnTo>
                <a:lnTo>
                  <a:pt x="466" y="9"/>
                </a:lnTo>
                <a:lnTo>
                  <a:pt x="466" y="15"/>
                </a:lnTo>
                <a:lnTo>
                  <a:pt x="464" y="15"/>
                </a:lnTo>
                <a:close/>
              </a:path>
            </a:pathLst>
          </a:custGeom>
          <a:solidFill>
            <a:srgbClr val="0553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34" y="5957464"/>
            <a:ext cx="6020640" cy="609685"/>
          </a:xfrm>
          <a:prstGeom prst="rect">
            <a:avLst/>
          </a:prstGeom>
        </p:spPr>
      </p:pic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332287" y="3899451"/>
            <a:ext cx="3525837" cy="1074536"/>
          </a:xfrm>
        </p:spPr>
        <p:txBody>
          <a:bodyPr/>
          <a:lstStyle>
            <a:lvl1pPr marL="0" indent="0" algn="ctr">
              <a:lnSpc>
                <a:spcPct val="125000"/>
              </a:lnSpc>
              <a:buNone/>
              <a:defRPr>
                <a:solidFill>
                  <a:srgbClr val="0553A7"/>
                </a:solidFill>
              </a:defRPr>
            </a:lvl1pPr>
          </a:lstStyle>
          <a:p>
            <a:pPr lvl="0"/>
            <a:r>
              <a:rPr lang="en-US" altLang="zh-CN" dirty="0"/>
              <a:t>Click to edit </a:t>
            </a:r>
            <a:r>
              <a:rPr lang="en-US" altLang="zh-CN" dirty="0" err="1"/>
              <a:t>author&amp;date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116" y="5737487"/>
            <a:ext cx="1443863" cy="90939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937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2880000" cy="6937899"/>
          </a:xfrm>
          <a:prstGeom prst="rect">
            <a:avLst/>
          </a:prstGeom>
          <a:solidFill>
            <a:srgbClr val="01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427946" y="3013501"/>
            <a:ext cx="2024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+mj-ea"/>
                <a:ea typeface="+mj-ea"/>
              </a:rPr>
              <a:t>目  录</a:t>
            </a:r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9199684" y="57150"/>
            <a:ext cx="2839277" cy="914400"/>
            <a:chOff x="8774082" y="57150"/>
            <a:chExt cx="2839277" cy="914400"/>
          </a:xfrm>
        </p:grpSpPr>
        <p:pic>
          <p:nvPicPr>
            <p:cNvPr id="30" name="内容占位符 19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774" b="-774"/>
            <a:stretch>
              <a:fillRect/>
            </a:stretch>
          </p:blipFill>
          <p:spPr>
            <a:xfrm>
              <a:off x="10154820" y="200310"/>
              <a:ext cx="1458539" cy="614405"/>
            </a:xfrm>
            <a:prstGeom prst="rect">
              <a:avLst/>
            </a:prstGeom>
          </p:spPr>
        </p:pic>
        <p:grpSp>
          <p:nvGrpSpPr>
            <p:cNvPr id="31" name="组合 30"/>
            <p:cNvGrpSpPr/>
            <p:nvPr userDrawn="1"/>
          </p:nvGrpSpPr>
          <p:grpSpPr>
            <a:xfrm>
              <a:off x="8774082" y="57150"/>
              <a:ext cx="1291461" cy="914400"/>
              <a:chOff x="1259632" y="1665207"/>
              <a:chExt cx="1584354" cy="1139331"/>
            </a:xfrm>
          </p:grpSpPr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1802043" y="2520912"/>
                <a:ext cx="503820" cy="17157"/>
              </a:xfrm>
              <a:prstGeom prst="rect">
                <a:avLst/>
              </a:pr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8"/>
              <p:cNvSpPr>
                <a:spLocks noEditPoints="1"/>
              </p:cNvSpPr>
              <p:nvPr/>
            </p:nvSpPr>
            <p:spPr bwMode="auto">
              <a:xfrm>
                <a:off x="1496535" y="1888784"/>
                <a:ext cx="1114836" cy="709334"/>
              </a:xfrm>
              <a:custGeom>
                <a:avLst/>
                <a:gdLst>
                  <a:gd name="T0" fmla="*/ 277933840 w 259"/>
                  <a:gd name="T1" fmla="*/ 8518589 h 165"/>
                  <a:gd name="T2" fmla="*/ 549420162 w 259"/>
                  <a:gd name="T3" fmla="*/ 176977967 h 165"/>
                  <a:gd name="T4" fmla="*/ 277933840 w 259"/>
                  <a:gd name="T5" fmla="*/ 343052657 h 165"/>
                  <a:gd name="T6" fmla="*/ 8585598 w 259"/>
                  <a:gd name="T7" fmla="*/ 176977967 h 165"/>
                  <a:gd name="T8" fmla="*/ 277933840 w 259"/>
                  <a:gd name="T9" fmla="*/ 8518589 h 165"/>
                  <a:gd name="T10" fmla="*/ 277933840 w 259"/>
                  <a:gd name="T11" fmla="*/ 0 h 165"/>
                  <a:gd name="T12" fmla="*/ 558005760 w 259"/>
                  <a:gd name="T13" fmla="*/ 176977967 h 165"/>
                  <a:gd name="T14" fmla="*/ 277933840 w 259"/>
                  <a:gd name="T15" fmla="*/ 351571246 h 165"/>
                  <a:gd name="T16" fmla="*/ 0 w 259"/>
                  <a:gd name="T17" fmla="*/ 176977967 h 165"/>
                  <a:gd name="T18" fmla="*/ 277933840 w 259"/>
                  <a:gd name="T19" fmla="*/ 0 h 1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9" h="165">
                    <a:moveTo>
                      <a:pt x="129" y="4"/>
                    </a:moveTo>
                    <a:cubicBezTo>
                      <a:pt x="198" y="4"/>
                      <a:pt x="255" y="39"/>
                      <a:pt x="255" y="83"/>
                    </a:cubicBezTo>
                    <a:cubicBezTo>
                      <a:pt x="255" y="126"/>
                      <a:pt x="198" y="161"/>
                      <a:pt x="129" y="161"/>
                    </a:cubicBezTo>
                    <a:cubicBezTo>
                      <a:pt x="61" y="161"/>
                      <a:pt x="4" y="126"/>
                      <a:pt x="4" y="83"/>
                    </a:cubicBezTo>
                    <a:cubicBezTo>
                      <a:pt x="4" y="39"/>
                      <a:pt x="61" y="4"/>
                      <a:pt x="129" y="4"/>
                    </a:cubicBezTo>
                    <a:close/>
                    <a:moveTo>
                      <a:pt x="129" y="0"/>
                    </a:moveTo>
                    <a:cubicBezTo>
                      <a:pt x="201" y="0"/>
                      <a:pt x="259" y="37"/>
                      <a:pt x="259" y="83"/>
                    </a:cubicBezTo>
                    <a:cubicBezTo>
                      <a:pt x="259" y="128"/>
                      <a:pt x="201" y="165"/>
                      <a:pt x="129" y="165"/>
                    </a:cubicBezTo>
                    <a:cubicBezTo>
                      <a:pt x="58" y="165"/>
                      <a:pt x="0" y="128"/>
                      <a:pt x="0" y="83"/>
                    </a:cubicBezTo>
                    <a:cubicBezTo>
                      <a:pt x="0" y="37"/>
                      <a:pt x="58" y="0"/>
                      <a:pt x="129" y="0"/>
                    </a:cubicBez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9"/>
              <p:cNvSpPr>
                <a:spLocks noEditPoints="1"/>
              </p:cNvSpPr>
              <p:nvPr/>
            </p:nvSpPr>
            <p:spPr bwMode="auto">
              <a:xfrm>
                <a:off x="1599979" y="1888784"/>
                <a:ext cx="907948" cy="709334"/>
              </a:xfrm>
              <a:custGeom>
                <a:avLst/>
                <a:gdLst>
                  <a:gd name="T0" fmla="*/ 225741501 w 211"/>
                  <a:gd name="T1" fmla="*/ 8518589 h 165"/>
                  <a:gd name="T2" fmla="*/ 445047600 w 211"/>
                  <a:gd name="T3" fmla="*/ 176977967 h 165"/>
                  <a:gd name="T4" fmla="*/ 225741501 w 211"/>
                  <a:gd name="T5" fmla="*/ 343052657 h 165"/>
                  <a:gd name="T6" fmla="*/ 8571006 w 211"/>
                  <a:gd name="T7" fmla="*/ 176977967 h 165"/>
                  <a:gd name="T8" fmla="*/ 225741501 w 211"/>
                  <a:gd name="T9" fmla="*/ 8518589 h 165"/>
                  <a:gd name="T10" fmla="*/ 225741501 w 211"/>
                  <a:gd name="T11" fmla="*/ 0 h 165"/>
                  <a:gd name="T12" fmla="*/ 453622732 w 211"/>
                  <a:gd name="T13" fmla="*/ 176977967 h 165"/>
                  <a:gd name="T14" fmla="*/ 225741501 w 211"/>
                  <a:gd name="T15" fmla="*/ 351571246 h 165"/>
                  <a:gd name="T16" fmla="*/ 0 w 211"/>
                  <a:gd name="T17" fmla="*/ 176977967 h 165"/>
                  <a:gd name="T18" fmla="*/ 225741501 w 211"/>
                  <a:gd name="T19" fmla="*/ 0 h 1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1" h="165">
                    <a:moveTo>
                      <a:pt x="105" y="4"/>
                    </a:moveTo>
                    <a:cubicBezTo>
                      <a:pt x="161" y="4"/>
                      <a:pt x="207" y="39"/>
                      <a:pt x="207" y="83"/>
                    </a:cubicBezTo>
                    <a:cubicBezTo>
                      <a:pt x="207" y="126"/>
                      <a:pt x="161" y="161"/>
                      <a:pt x="105" y="161"/>
                    </a:cubicBezTo>
                    <a:cubicBezTo>
                      <a:pt x="50" y="161"/>
                      <a:pt x="4" y="126"/>
                      <a:pt x="4" y="83"/>
                    </a:cubicBezTo>
                    <a:cubicBezTo>
                      <a:pt x="4" y="39"/>
                      <a:pt x="50" y="4"/>
                      <a:pt x="105" y="4"/>
                    </a:cubicBezTo>
                    <a:close/>
                    <a:moveTo>
                      <a:pt x="105" y="0"/>
                    </a:moveTo>
                    <a:cubicBezTo>
                      <a:pt x="163" y="0"/>
                      <a:pt x="211" y="37"/>
                      <a:pt x="211" y="83"/>
                    </a:cubicBezTo>
                    <a:cubicBezTo>
                      <a:pt x="211" y="128"/>
                      <a:pt x="163" y="165"/>
                      <a:pt x="105" y="165"/>
                    </a:cubicBezTo>
                    <a:cubicBezTo>
                      <a:pt x="48" y="165"/>
                      <a:pt x="0" y="128"/>
                      <a:pt x="0" y="83"/>
                    </a:cubicBezTo>
                    <a:cubicBezTo>
                      <a:pt x="0" y="37"/>
                      <a:pt x="48" y="0"/>
                      <a:pt x="105" y="0"/>
                    </a:cubicBez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0"/>
              <p:cNvSpPr>
                <a:spLocks noEditPoints="1"/>
              </p:cNvSpPr>
              <p:nvPr/>
            </p:nvSpPr>
            <p:spPr bwMode="auto">
              <a:xfrm>
                <a:off x="1259632" y="1665207"/>
                <a:ext cx="1584354" cy="1139331"/>
              </a:xfrm>
              <a:custGeom>
                <a:avLst/>
                <a:gdLst>
                  <a:gd name="T0" fmla="*/ 397014673 w 368"/>
                  <a:gd name="T1" fmla="*/ 0 h 265"/>
                  <a:gd name="T2" fmla="*/ 794028767 w 368"/>
                  <a:gd name="T3" fmla="*/ 283683298 h 265"/>
                  <a:gd name="T4" fmla="*/ 397014673 w 368"/>
                  <a:gd name="T5" fmla="*/ 564984327 h 265"/>
                  <a:gd name="T6" fmla="*/ 0 w 368"/>
                  <a:gd name="T7" fmla="*/ 283683298 h 265"/>
                  <a:gd name="T8" fmla="*/ 397014673 w 368"/>
                  <a:gd name="T9" fmla="*/ 0 h 265"/>
                  <a:gd name="T10" fmla="*/ 397014673 w 368"/>
                  <a:gd name="T11" fmla="*/ 14885264 h 265"/>
                  <a:gd name="T12" fmla="*/ 774699283 w 368"/>
                  <a:gd name="T13" fmla="*/ 283683298 h 265"/>
                  <a:gd name="T14" fmla="*/ 397014673 w 368"/>
                  <a:gd name="T15" fmla="*/ 550094949 h 265"/>
                  <a:gd name="T16" fmla="*/ 19329485 w 368"/>
                  <a:gd name="T17" fmla="*/ 283683298 h 265"/>
                  <a:gd name="T18" fmla="*/ 397014673 w 368"/>
                  <a:gd name="T19" fmla="*/ 14885264 h 2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68" h="265">
                    <a:moveTo>
                      <a:pt x="184" y="0"/>
                    </a:moveTo>
                    <a:cubicBezTo>
                      <a:pt x="286" y="0"/>
                      <a:pt x="368" y="60"/>
                      <a:pt x="368" y="133"/>
                    </a:cubicBezTo>
                    <a:cubicBezTo>
                      <a:pt x="368" y="206"/>
                      <a:pt x="286" y="265"/>
                      <a:pt x="184" y="265"/>
                    </a:cubicBezTo>
                    <a:cubicBezTo>
                      <a:pt x="83" y="265"/>
                      <a:pt x="0" y="206"/>
                      <a:pt x="0" y="133"/>
                    </a:cubicBezTo>
                    <a:cubicBezTo>
                      <a:pt x="0" y="60"/>
                      <a:pt x="83" y="0"/>
                      <a:pt x="184" y="0"/>
                    </a:cubicBezTo>
                    <a:close/>
                    <a:moveTo>
                      <a:pt x="184" y="7"/>
                    </a:moveTo>
                    <a:cubicBezTo>
                      <a:pt x="280" y="7"/>
                      <a:pt x="359" y="64"/>
                      <a:pt x="359" y="133"/>
                    </a:cubicBezTo>
                    <a:cubicBezTo>
                      <a:pt x="359" y="202"/>
                      <a:pt x="280" y="258"/>
                      <a:pt x="184" y="258"/>
                    </a:cubicBezTo>
                    <a:cubicBezTo>
                      <a:pt x="88" y="258"/>
                      <a:pt x="9" y="202"/>
                      <a:pt x="9" y="133"/>
                    </a:cubicBezTo>
                    <a:cubicBezTo>
                      <a:pt x="9" y="64"/>
                      <a:pt x="88" y="7"/>
                      <a:pt x="184" y="7"/>
                    </a:cubicBez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1"/>
              <p:cNvSpPr>
                <a:spLocks noEditPoints="1"/>
              </p:cNvSpPr>
              <p:nvPr/>
            </p:nvSpPr>
            <p:spPr bwMode="auto">
              <a:xfrm>
                <a:off x="1901199" y="2464615"/>
                <a:ext cx="301220" cy="47718"/>
              </a:xfrm>
              <a:custGeom>
                <a:avLst/>
                <a:gdLst>
                  <a:gd name="T0" fmla="*/ 4270983 w 70"/>
                  <a:gd name="T1" fmla="*/ 13730232 h 11"/>
                  <a:gd name="T2" fmla="*/ 6439870 w 70"/>
                  <a:gd name="T3" fmla="*/ 18238592 h 11"/>
                  <a:gd name="T4" fmla="*/ 8571423 w 70"/>
                  <a:gd name="T5" fmla="*/ 0 h 11"/>
                  <a:gd name="T6" fmla="*/ 15011293 w 70"/>
                  <a:gd name="T7" fmla="*/ 15984449 h 11"/>
                  <a:gd name="T8" fmla="*/ 15011293 w 70"/>
                  <a:gd name="T9" fmla="*/ 15984449 h 11"/>
                  <a:gd name="T10" fmla="*/ 21413838 w 70"/>
                  <a:gd name="T11" fmla="*/ 0 h 11"/>
                  <a:gd name="T12" fmla="*/ 10707176 w 70"/>
                  <a:gd name="T13" fmla="*/ 11231849 h 11"/>
                  <a:gd name="T14" fmla="*/ 10707176 w 70"/>
                  <a:gd name="T15" fmla="*/ 8982414 h 11"/>
                  <a:gd name="T16" fmla="*/ 4270983 w 70"/>
                  <a:gd name="T17" fmla="*/ 22712582 h 11"/>
                  <a:gd name="T18" fmla="*/ 25718469 w 70"/>
                  <a:gd name="T19" fmla="*/ 0 h 11"/>
                  <a:gd name="T20" fmla="*/ 27854221 w 70"/>
                  <a:gd name="T21" fmla="*/ 20492808 h 11"/>
                  <a:gd name="T22" fmla="*/ 32125205 w 70"/>
                  <a:gd name="T23" fmla="*/ 0 h 11"/>
                  <a:gd name="T24" fmla="*/ 32125205 w 70"/>
                  <a:gd name="T25" fmla="*/ 22712582 h 11"/>
                  <a:gd name="T26" fmla="*/ 21413838 w 70"/>
                  <a:gd name="T27" fmla="*/ 15984449 h 11"/>
                  <a:gd name="T28" fmla="*/ 40962647 w 70"/>
                  <a:gd name="T29" fmla="*/ 0 h 11"/>
                  <a:gd name="T30" fmla="*/ 47402444 w 70"/>
                  <a:gd name="T31" fmla="*/ 0 h 11"/>
                  <a:gd name="T32" fmla="*/ 47402444 w 70"/>
                  <a:gd name="T33" fmla="*/ 22712582 h 11"/>
                  <a:gd name="T34" fmla="*/ 40962647 w 70"/>
                  <a:gd name="T35" fmla="*/ 22712582 h 11"/>
                  <a:gd name="T36" fmla="*/ 58109620 w 70"/>
                  <a:gd name="T37" fmla="*/ 2254208 h 11"/>
                  <a:gd name="T38" fmla="*/ 58109620 w 70"/>
                  <a:gd name="T39" fmla="*/ 2254208 h 11"/>
                  <a:gd name="T40" fmla="*/ 64545363 w 70"/>
                  <a:gd name="T41" fmla="*/ 22712582 h 11"/>
                  <a:gd name="T42" fmla="*/ 55973875 w 70"/>
                  <a:gd name="T43" fmla="*/ 18238592 h 11"/>
                  <a:gd name="T44" fmla="*/ 55973875 w 70"/>
                  <a:gd name="T45" fmla="*/ 0 h 11"/>
                  <a:gd name="T46" fmla="*/ 75252025 w 70"/>
                  <a:gd name="T47" fmla="*/ 13730232 h 11"/>
                  <a:gd name="T48" fmla="*/ 77387777 w 70"/>
                  <a:gd name="T49" fmla="*/ 15984449 h 11"/>
                  <a:gd name="T50" fmla="*/ 79523458 w 70"/>
                  <a:gd name="T51" fmla="*/ 0 h 11"/>
                  <a:gd name="T52" fmla="*/ 70985168 w 70"/>
                  <a:gd name="T53" fmla="*/ 8982414 h 11"/>
                  <a:gd name="T54" fmla="*/ 68816282 w 70"/>
                  <a:gd name="T55" fmla="*/ 6728206 h 11"/>
                  <a:gd name="T56" fmla="*/ 66681051 w 70"/>
                  <a:gd name="T57" fmla="*/ 22712582 h 11"/>
                  <a:gd name="T58" fmla="*/ 96670503 w 70"/>
                  <a:gd name="T59" fmla="*/ 6728206 h 11"/>
                  <a:gd name="T60" fmla="*/ 90263767 w 70"/>
                  <a:gd name="T61" fmla="*/ 4473990 h 11"/>
                  <a:gd name="T62" fmla="*/ 92398998 w 70"/>
                  <a:gd name="T63" fmla="*/ 20492808 h 11"/>
                  <a:gd name="T64" fmla="*/ 98839382 w 70"/>
                  <a:gd name="T65" fmla="*/ 18238592 h 11"/>
                  <a:gd name="T66" fmla="*/ 88094953 w 70"/>
                  <a:gd name="T67" fmla="*/ 20492808 h 11"/>
                  <a:gd name="T68" fmla="*/ 92398998 w 70"/>
                  <a:gd name="T69" fmla="*/ 0 h 11"/>
                  <a:gd name="T70" fmla="*/ 100970494 w 70"/>
                  <a:gd name="T71" fmla="*/ 0 h 11"/>
                  <a:gd name="T72" fmla="*/ 111681796 w 70"/>
                  <a:gd name="T73" fmla="*/ 8982414 h 11"/>
                  <a:gd name="T74" fmla="*/ 114083559 w 70"/>
                  <a:gd name="T75" fmla="*/ 22712582 h 11"/>
                  <a:gd name="T76" fmla="*/ 103106182 w 70"/>
                  <a:gd name="T77" fmla="*/ 13730232 h 11"/>
                  <a:gd name="T78" fmla="*/ 100970494 w 70"/>
                  <a:gd name="T79" fmla="*/ 0 h 11"/>
                  <a:gd name="T80" fmla="*/ 120519238 w 70"/>
                  <a:gd name="T81" fmla="*/ 22712582 h 11"/>
                  <a:gd name="T82" fmla="*/ 122654469 w 70"/>
                  <a:gd name="T83" fmla="*/ 0 h 11"/>
                  <a:gd name="T84" fmla="*/ 133361645 w 70"/>
                  <a:gd name="T85" fmla="*/ 15984449 h 11"/>
                  <a:gd name="T86" fmla="*/ 133361645 w 70"/>
                  <a:gd name="T87" fmla="*/ 13730232 h 11"/>
                  <a:gd name="T88" fmla="*/ 135497397 w 70"/>
                  <a:gd name="T89" fmla="*/ 22712582 h 11"/>
                  <a:gd name="T90" fmla="*/ 126959036 w 70"/>
                  <a:gd name="T91" fmla="*/ 6728206 h 11"/>
                  <a:gd name="T92" fmla="*/ 124790221 w 70"/>
                  <a:gd name="T93" fmla="*/ 8982414 h 11"/>
                  <a:gd name="T94" fmla="*/ 122654469 w 70"/>
                  <a:gd name="T95" fmla="*/ 0 h 11"/>
                  <a:gd name="T96" fmla="*/ 146237707 w 70"/>
                  <a:gd name="T97" fmla="*/ 13730232 h 11"/>
                  <a:gd name="T98" fmla="*/ 146237707 w 70"/>
                  <a:gd name="T99" fmla="*/ 0 h 11"/>
                  <a:gd name="T100" fmla="*/ 146237707 w 70"/>
                  <a:gd name="T101" fmla="*/ 18238592 h 11"/>
                  <a:gd name="T102" fmla="*/ 137666284 w 70"/>
                  <a:gd name="T103" fmla="*/ 22712582 h 1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70" h="11">
                    <a:moveTo>
                      <a:pt x="0" y="0"/>
                    </a:moveTo>
                    <a:lnTo>
                      <a:pt x="1" y="0"/>
                    </a:lnTo>
                    <a:lnTo>
                      <a:pt x="2" y="6"/>
                    </a:lnTo>
                    <a:cubicBezTo>
                      <a:pt x="3" y="6"/>
                      <a:pt x="3" y="7"/>
                      <a:pt x="3" y="7"/>
                    </a:cubicBezTo>
                    <a:cubicBezTo>
                      <a:pt x="3" y="7"/>
                      <a:pt x="3" y="8"/>
                      <a:pt x="3" y="8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lnTo>
                      <a:pt x="4" y="0"/>
                    </a:lnTo>
                    <a:lnTo>
                      <a:pt x="5" y="0"/>
                    </a:lnTo>
                    <a:lnTo>
                      <a:pt x="7" y="6"/>
                    </a:lnTo>
                    <a:cubicBezTo>
                      <a:pt x="7" y="6"/>
                      <a:pt x="7" y="7"/>
                      <a:pt x="7" y="7"/>
                    </a:cubicBezTo>
                    <a:cubicBezTo>
                      <a:pt x="7" y="7"/>
                      <a:pt x="7" y="8"/>
                      <a:pt x="7" y="8"/>
                    </a:cubicBezTo>
                    <a:cubicBezTo>
                      <a:pt x="7" y="8"/>
                      <a:pt x="7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lnTo>
                      <a:pt x="8" y="0"/>
                    </a:lnTo>
                    <a:lnTo>
                      <a:pt x="10" y="0"/>
                    </a:lnTo>
                    <a:lnTo>
                      <a:pt x="7" y="10"/>
                    </a:lnTo>
                    <a:lnTo>
                      <a:pt x="6" y="10"/>
                    </a:lnTo>
                    <a:lnTo>
                      <a:pt x="5" y="5"/>
                    </a:ln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5" y="4"/>
                      <a:pt x="5" y="4"/>
                      <a:pt x="4" y="5"/>
                    </a:cubicBezTo>
                    <a:lnTo>
                      <a:pt x="3" y="10"/>
                    </a:lnTo>
                    <a:lnTo>
                      <a:pt x="2" y="10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2" y="0"/>
                    </a:lnTo>
                    <a:lnTo>
                      <a:pt x="12" y="7"/>
                    </a:lnTo>
                    <a:cubicBezTo>
                      <a:pt x="12" y="8"/>
                      <a:pt x="12" y="8"/>
                      <a:pt x="12" y="9"/>
                    </a:cubicBezTo>
                    <a:cubicBezTo>
                      <a:pt x="12" y="9"/>
                      <a:pt x="13" y="9"/>
                      <a:pt x="13" y="9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lnTo>
                      <a:pt x="15" y="0"/>
                    </a:lnTo>
                    <a:lnTo>
                      <a:pt x="16" y="0"/>
                    </a:lnTo>
                    <a:lnTo>
                      <a:pt x="16" y="7"/>
                    </a:lnTo>
                    <a:cubicBezTo>
                      <a:pt x="16" y="8"/>
                      <a:pt x="16" y="9"/>
                      <a:pt x="15" y="10"/>
                    </a:cubicBezTo>
                    <a:cubicBezTo>
                      <a:pt x="15" y="10"/>
                      <a:pt x="14" y="11"/>
                      <a:pt x="13" y="11"/>
                    </a:cubicBezTo>
                    <a:cubicBezTo>
                      <a:pt x="12" y="11"/>
                      <a:pt x="12" y="10"/>
                      <a:pt x="11" y="10"/>
                    </a:cubicBezTo>
                    <a:cubicBezTo>
                      <a:pt x="11" y="9"/>
                      <a:pt x="10" y="8"/>
                      <a:pt x="10" y="7"/>
                    </a:cubicBezTo>
                    <a:lnTo>
                      <a:pt x="10" y="0"/>
                    </a:lnTo>
                    <a:close/>
                    <a:moveTo>
                      <a:pt x="18" y="0"/>
                    </a:moveTo>
                    <a:lnTo>
                      <a:pt x="19" y="0"/>
                    </a:lnTo>
                    <a:lnTo>
                      <a:pt x="19" y="4"/>
                    </a:lnTo>
                    <a:lnTo>
                      <a:pt x="22" y="4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3" y="10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9" y="6"/>
                    </a:lnTo>
                    <a:lnTo>
                      <a:pt x="19" y="10"/>
                    </a:lnTo>
                    <a:lnTo>
                      <a:pt x="18" y="10"/>
                    </a:lnTo>
                    <a:lnTo>
                      <a:pt x="18" y="0"/>
                    </a:lnTo>
                    <a:close/>
                    <a:moveTo>
                      <a:pt x="27" y="1"/>
                    </a:moveTo>
                    <a:lnTo>
                      <a:pt x="26" y="6"/>
                    </a:lnTo>
                    <a:lnTo>
                      <a:pt x="28" y="6"/>
                    </a:lnTo>
                    <a:lnTo>
                      <a:pt x="27" y="1"/>
                    </a:lnTo>
                    <a:close/>
                    <a:moveTo>
                      <a:pt x="26" y="0"/>
                    </a:moveTo>
                    <a:lnTo>
                      <a:pt x="28" y="0"/>
                    </a:lnTo>
                    <a:lnTo>
                      <a:pt x="30" y="10"/>
                    </a:lnTo>
                    <a:lnTo>
                      <a:pt x="29" y="10"/>
                    </a:lnTo>
                    <a:lnTo>
                      <a:pt x="29" y="8"/>
                    </a:lnTo>
                    <a:lnTo>
                      <a:pt x="26" y="8"/>
                    </a:lnTo>
                    <a:lnTo>
                      <a:pt x="25" y="10"/>
                    </a:lnTo>
                    <a:lnTo>
                      <a:pt x="24" y="10"/>
                    </a:lnTo>
                    <a:lnTo>
                      <a:pt x="26" y="0"/>
                    </a:lnTo>
                    <a:close/>
                    <a:moveTo>
                      <a:pt x="31" y="0"/>
                    </a:moveTo>
                    <a:lnTo>
                      <a:pt x="32" y="0"/>
                    </a:lnTo>
                    <a:lnTo>
                      <a:pt x="35" y="6"/>
                    </a:lnTo>
                    <a:cubicBezTo>
                      <a:pt x="35" y="6"/>
                      <a:pt x="35" y="7"/>
                      <a:pt x="35" y="7"/>
                    </a:cubicBezTo>
                    <a:cubicBezTo>
                      <a:pt x="36" y="7"/>
                      <a:pt x="36" y="8"/>
                      <a:pt x="36" y="8"/>
                    </a:cubicBezTo>
                    <a:cubicBezTo>
                      <a:pt x="36" y="8"/>
                      <a:pt x="36" y="7"/>
                      <a:pt x="36" y="7"/>
                    </a:cubicBezTo>
                    <a:cubicBezTo>
                      <a:pt x="36" y="7"/>
                      <a:pt x="36" y="6"/>
                      <a:pt x="36" y="6"/>
                    </a:cubicBezTo>
                    <a:lnTo>
                      <a:pt x="36" y="0"/>
                    </a:lnTo>
                    <a:lnTo>
                      <a:pt x="37" y="0"/>
                    </a:lnTo>
                    <a:lnTo>
                      <a:pt x="37" y="10"/>
                    </a:lnTo>
                    <a:lnTo>
                      <a:pt x="36" y="10"/>
                    </a:lnTo>
                    <a:lnTo>
                      <a:pt x="33" y="4"/>
                    </a:lnTo>
                    <a:cubicBezTo>
                      <a:pt x="33" y="4"/>
                      <a:pt x="33" y="4"/>
                      <a:pt x="33" y="3"/>
                    </a:cubicBezTo>
                    <a:cubicBezTo>
                      <a:pt x="32" y="3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3"/>
                    </a:cubicBezTo>
                    <a:cubicBezTo>
                      <a:pt x="32" y="3"/>
                      <a:pt x="32" y="4"/>
                      <a:pt x="32" y="4"/>
                    </a:cubicBezTo>
                    <a:lnTo>
                      <a:pt x="32" y="10"/>
                    </a:lnTo>
                    <a:lnTo>
                      <a:pt x="31" y="10"/>
                    </a:lnTo>
                    <a:lnTo>
                      <a:pt x="31" y="0"/>
                    </a:lnTo>
                    <a:close/>
                    <a:moveTo>
                      <a:pt x="46" y="3"/>
                    </a:moveTo>
                    <a:lnTo>
                      <a:pt x="45" y="3"/>
                    </a:lnTo>
                    <a:cubicBezTo>
                      <a:pt x="45" y="3"/>
                      <a:pt x="45" y="2"/>
                      <a:pt x="44" y="2"/>
                    </a:cubicBezTo>
                    <a:cubicBezTo>
                      <a:pt x="44" y="1"/>
                      <a:pt x="44" y="1"/>
                      <a:pt x="43" y="1"/>
                    </a:cubicBezTo>
                    <a:cubicBezTo>
                      <a:pt x="43" y="1"/>
                      <a:pt x="42" y="2"/>
                      <a:pt x="42" y="2"/>
                    </a:cubicBezTo>
                    <a:cubicBezTo>
                      <a:pt x="42" y="3"/>
                      <a:pt x="42" y="4"/>
                      <a:pt x="42" y="5"/>
                    </a:cubicBezTo>
                    <a:cubicBezTo>
                      <a:pt x="42" y="7"/>
                      <a:pt x="42" y="8"/>
                      <a:pt x="42" y="8"/>
                    </a:cubicBezTo>
                    <a:cubicBezTo>
                      <a:pt x="42" y="9"/>
                      <a:pt x="43" y="9"/>
                      <a:pt x="43" y="9"/>
                    </a:cubicBezTo>
                    <a:cubicBezTo>
                      <a:pt x="44" y="9"/>
                      <a:pt x="44" y="9"/>
                      <a:pt x="45" y="9"/>
                    </a:cubicBezTo>
                    <a:cubicBezTo>
                      <a:pt x="45" y="8"/>
                      <a:pt x="45" y="8"/>
                      <a:pt x="45" y="7"/>
                    </a:cubicBezTo>
                    <a:lnTo>
                      <a:pt x="46" y="8"/>
                    </a:lnTo>
                    <a:cubicBezTo>
                      <a:pt x="46" y="9"/>
                      <a:pt x="46" y="9"/>
                      <a:pt x="45" y="10"/>
                    </a:cubicBezTo>
                    <a:cubicBezTo>
                      <a:pt x="45" y="10"/>
                      <a:pt x="44" y="11"/>
                      <a:pt x="43" y="11"/>
                    </a:cubicBezTo>
                    <a:cubicBezTo>
                      <a:pt x="42" y="11"/>
                      <a:pt x="42" y="10"/>
                      <a:pt x="41" y="9"/>
                    </a:cubicBezTo>
                    <a:cubicBezTo>
                      <a:pt x="41" y="8"/>
                      <a:pt x="40" y="7"/>
                      <a:pt x="40" y="5"/>
                    </a:cubicBezTo>
                    <a:cubicBezTo>
                      <a:pt x="40" y="4"/>
                      <a:pt x="41" y="2"/>
                      <a:pt x="41" y="1"/>
                    </a:cubicBezTo>
                    <a:cubicBezTo>
                      <a:pt x="42" y="0"/>
                      <a:pt x="43" y="0"/>
                      <a:pt x="43" y="0"/>
                    </a:cubicBezTo>
                    <a:cubicBezTo>
                      <a:pt x="44" y="0"/>
                      <a:pt x="45" y="0"/>
                      <a:pt x="45" y="1"/>
                    </a:cubicBezTo>
                    <a:cubicBezTo>
                      <a:pt x="46" y="1"/>
                      <a:pt x="46" y="2"/>
                      <a:pt x="46" y="3"/>
                    </a:cubicBezTo>
                    <a:close/>
                    <a:moveTo>
                      <a:pt x="47" y="0"/>
                    </a:moveTo>
                    <a:lnTo>
                      <a:pt x="48" y="0"/>
                    </a:lnTo>
                    <a:lnTo>
                      <a:pt x="48" y="4"/>
                    </a:lnTo>
                    <a:lnTo>
                      <a:pt x="52" y="4"/>
                    </a:lnTo>
                    <a:lnTo>
                      <a:pt x="52" y="0"/>
                    </a:lnTo>
                    <a:lnTo>
                      <a:pt x="53" y="0"/>
                    </a:lnTo>
                    <a:lnTo>
                      <a:pt x="53" y="10"/>
                    </a:lnTo>
                    <a:lnTo>
                      <a:pt x="52" y="10"/>
                    </a:lnTo>
                    <a:lnTo>
                      <a:pt x="52" y="6"/>
                    </a:lnTo>
                    <a:lnTo>
                      <a:pt x="48" y="6"/>
                    </a:lnTo>
                    <a:lnTo>
                      <a:pt x="48" y="10"/>
                    </a:lnTo>
                    <a:lnTo>
                      <a:pt x="47" y="10"/>
                    </a:lnTo>
                    <a:lnTo>
                      <a:pt x="47" y="0"/>
                    </a:lnTo>
                    <a:close/>
                    <a:moveTo>
                      <a:pt x="55" y="0"/>
                    </a:moveTo>
                    <a:lnTo>
                      <a:pt x="56" y="0"/>
                    </a:lnTo>
                    <a:lnTo>
                      <a:pt x="56" y="10"/>
                    </a:lnTo>
                    <a:lnTo>
                      <a:pt x="55" y="10"/>
                    </a:lnTo>
                    <a:lnTo>
                      <a:pt x="55" y="0"/>
                    </a:lnTo>
                    <a:close/>
                    <a:moveTo>
                      <a:pt x="57" y="0"/>
                    </a:moveTo>
                    <a:lnTo>
                      <a:pt x="59" y="0"/>
                    </a:lnTo>
                    <a:lnTo>
                      <a:pt x="61" y="6"/>
                    </a:lnTo>
                    <a:cubicBezTo>
                      <a:pt x="61" y="6"/>
                      <a:pt x="61" y="7"/>
                      <a:pt x="62" y="7"/>
                    </a:cubicBezTo>
                    <a:cubicBezTo>
                      <a:pt x="62" y="7"/>
                      <a:pt x="62" y="8"/>
                      <a:pt x="62" y="8"/>
                    </a:cubicBezTo>
                    <a:cubicBezTo>
                      <a:pt x="62" y="8"/>
                      <a:pt x="62" y="7"/>
                      <a:pt x="62" y="7"/>
                    </a:cubicBezTo>
                    <a:cubicBezTo>
                      <a:pt x="62" y="7"/>
                      <a:pt x="62" y="6"/>
                      <a:pt x="62" y="6"/>
                    </a:cubicBezTo>
                    <a:lnTo>
                      <a:pt x="62" y="0"/>
                    </a:lnTo>
                    <a:lnTo>
                      <a:pt x="63" y="0"/>
                    </a:lnTo>
                    <a:lnTo>
                      <a:pt x="63" y="10"/>
                    </a:lnTo>
                    <a:lnTo>
                      <a:pt x="62" y="10"/>
                    </a:lnTo>
                    <a:lnTo>
                      <a:pt x="59" y="4"/>
                    </a:lnTo>
                    <a:cubicBezTo>
                      <a:pt x="59" y="4"/>
                      <a:pt x="59" y="4"/>
                      <a:pt x="59" y="3"/>
                    </a:cubicBezTo>
                    <a:cubicBezTo>
                      <a:pt x="59" y="3"/>
                      <a:pt x="59" y="2"/>
                      <a:pt x="58" y="2"/>
                    </a:cubicBezTo>
                    <a:cubicBezTo>
                      <a:pt x="58" y="2"/>
                      <a:pt x="58" y="2"/>
                      <a:pt x="58" y="3"/>
                    </a:cubicBezTo>
                    <a:cubicBezTo>
                      <a:pt x="58" y="3"/>
                      <a:pt x="58" y="4"/>
                      <a:pt x="58" y="4"/>
                    </a:cubicBezTo>
                    <a:lnTo>
                      <a:pt x="58" y="10"/>
                    </a:lnTo>
                    <a:lnTo>
                      <a:pt x="57" y="10"/>
                    </a:lnTo>
                    <a:lnTo>
                      <a:pt x="57" y="0"/>
                    </a:lnTo>
                    <a:close/>
                    <a:moveTo>
                      <a:pt x="67" y="1"/>
                    </a:moveTo>
                    <a:lnTo>
                      <a:pt x="66" y="6"/>
                    </a:lnTo>
                    <a:lnTo>
                      <a:pt x="68" y="6"/>
                    </a:lnTo>
                    <a:lnTo>
                      <a:pt x="67" y="1"/>
                    </a:lnTo>
                    <a:close/>
                    <a:moveTo>
                      <a:pt x="66" y="0"/>
                    </a:moveTo>
                    <a:lnTo>
                      <a:pt x="68" y="0"/>
                    </a:lnTo>
                    <a:lnTo>
                      <a:pt x="70" y="10"/>
                    </a:lnTo>
                    <a:lnTo>
                      <a:pt x="69" y="10"/>
                    </a:lnTo>
                    <a:lnTo>
                      <a:pt x="68" y="8"/>
                    </a:lnTo>
                    <a:lnTo>
                      <a:pt x="66" y="8"/>
                    </a:lnTo>
                    <a:lnTo>
                      <a:pt x="65" y="10"/>
                    </a:lnTo>
                    <a:lnTo>
                      <a:pt x="64" y="1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2"/>
              <p:cNvSpPr>
                <a:spLocks noEditPoints="1"/>
              </p:cNvSpPr>
              <p:nvPr/>
            </p:nvSpPr>
            <p:spPr bwMode="auto">
              <a:xfrm>
                <a:off x="1642857" y="2365963"/>
                <a:ext cx="826479" cy="85785"/>
              </a:xfrm>
              <a:custGeom>
                <a:avLst/>
                <a:gdLst>
                  <a:gd name="T0" fmla="*/ 75414867 w 192"/>
                  <a:gd name="T1" fmla="*/ 33554432 h 20"/>
                  <a:gd name="T2" fmla="*/ 77553782 w 192"/>
                  <a:gd name="T3" fmla="*/ 14680064 h 20"/>
                  <a:gd name="T4" fmla="*/ 68966512 w 192"/>
                  <a:gd name="T5" fmla="*/ 31457280 h 20"/>
                  <a:gd name="T6" fmla="*/ 60375621 w 192"/>
                  <a:gd name="T7" fmla="*/ 25165824 h 20"/>
                  <a:gd name="T8" fmla="*/ 68966512 w 192"/>
                  <a:gd name="T9" fmla="*/ 10485760 h 20"/>
                  <a:gd name="T10" fmla="*/ 75414867 w 192"/>
                  <a:gd name="T11" fmla="*/ 8388608 h 20"/>
                  <a:gd name="T12" fmla="*/ 62514021 w 192"/>
                  <a:gd name="T13" fmla="*/ 16777216 h 20"/>
                  <a:gd name="T14" fmla="*/ 112168164 w 192"/>
                  <a:gd name="T15" fmla="*/ 20971520 h 20"/>
                  <a:gd name="T16" fmla="*/ 105719295 w 192"/>
                  <a:gd name="T17" fmla="*/ 8388608 h 20"/>
                  <a:gd name="T18" fmla="*/ 107890849 w 192"/>
                  <a:gd name="T19" fmla="*/ 12582912 h 20"/>
                  <a:gd name="T20" fmla="*/ 107890849 w 192"/>
                  <a:gd name="T21" fmla="*/ 18874368 h 20"/>
                  <a:gd name="T22" fmla="*/ 92588892 w 192"/>
                  <a:gd name="T23" fmla="*/ 14680064 h 20"/>
                  <a:gd name="T24" fmla="*/ 96866280 w 192"/>
                  <a:gd name="T25" fmla="*/ 29360128 h 20"/>
                  <a:gd name="T26" fmla="*/ 96866280 w 192"/>
                  <a:gd name="T27" fmla="*/ 14680064 h 20"/>
                  <a:gd name="T28" fmla="*/ 103580895 w 192"/>
                  <a:gd name="T29" fmla="*/ 27262976 h 20"/>
                  <a:gd name="T30" fmla="*/ 112168164 w 192"/>
                  <a:gd name="T31" fmla="*/ 23068672 h 20"/>
                  <a:gd name="T32" fmla="*/ 112168164 w 192"/>
                  <a:gd name="T33" fmla="*/ 27262976 h 20"/>
                  <a:gd name="T34" fmla="*/ 116478118 w 192"/>
                  <a:gd name="T35" fmla="*/ 25165824 h 20"/>
                  <a:gd name="T36" fmla="*/ 140067353 w 192"/>
                  <a:gd name="T37" fmla="*/ 18874368 h 20"/>
                  <a:gd name="T38" fmla="*/ 135790552 w 192"/>
                  <a:gd name="T39" fmla="*/ 6291456 h 20"/>
                  <a:gd name="T40" fmla="*/ 142238907 w 192"/>
                  <a:gd name="T41" fmla="*/ 8388608 h 20"/>
                  <a:gd name="T42" fmla="*/ 144377307 w 192"/>
                  <a:gd name="T43" fmla="*/ 10485760 h 20"/>
                  <a:gd name="T44" fmla="*/ 144377307 w 192"/>
                  <a:gd name="T45" fmla="*/ 12582912 h 20"/>
                  <a:gd name="T46" fmla="*/ 137928953 w 192"/>
                  <a:gd name="T47" fmla="*/ 33554432 h 20"/>
                  <a:gd name="T48" fmla="*/ 135790552 w 192"/>
                  <a:gd name="T49" fmla="*/ 27262976 h 20"/>
                  <a:gd name="T50" fmla="*/ 135790552 w 192"/>
                  <a:gd name="T51" fmla="*/ 20971520 h 20"/>
                  <a:gd name="T52" fmla="*/ 187578903 w 192"/>
                  <a:gd name="T53" fmla="*/ 12582912 h 20"/>
                  <a:gd name="T54" fmla="*/ 189717304 w 192"/>
                  <a:gd name="T55" fmla="*/ 23068672 h 20"/>
                  <a:gd name="T56" fmla="*/ 174681671 w 192"/>
                  <a:gd name="T57" fmla="*/ 33554432 h 20"/>
                  <a:gd name="T58" fmla="*/ 176853225 w 192"/>
                  <a:gd name="T59" fmla="*/ 20971520 h 20"/>
                  <a:gd name="T60" fmla="*/ 183268949 w 192"/>
                  <a:gd name="T61" fmla="*/ 16777216 h 20"/>
                  <a:gd name="T62" fmla="*/ 170138610 w 192"/>
                  <a:gd name="T63" fmla="*/ 14680064 h 20"/>
                  <a:gd name="T64" fmla="*/ 174681671 w 192"/>
                  <a:gd name="T65" fmla="*/ 6291456 h 20"/>
                  <a:gd name="T66" fmla="*/ 172543271 w 192"/>
                  <a:gd name="T67" fmla="*/ 10485760 h 20"/>
                  <a:gd name="T68" fmla="*/ 243648183 w 192"/>
                  <a:gd name="T69" fmla="*/ 29360128 h 20"/>
                  <a:gd name="T70" fmla="*/ 232656767 w 192"/>
                  <a:gd name="T71" fmla="*/ 31457280 h 20"/>
                  <a:gd name="T72" fmla="*/ 232656767 w 192"/>
                  <a:gd name="T73" fmla="*/ 6291456 h 20"/>
                  <a:gd name="T74" fmla="*/ 236966722 w 192"/>
                  <a:gd name="T75" fmla="*/ 14680064 h 20"/>
                  <a:gd name="T76" fmla="*/ 241509783 w 192"/>
                  <a:gd name="T77" fmla="*/ 23068672 h 20"/>
                  <a:gd name="T78" fmla="*/ 228379444 w 192"/>
                  <a:gd name="T79" fmla="*/ 18874368 h 20"/>
                  <a:gd name="T80" fmla="*/ 221931089 w 192"/>
                  <a:gd name="T81" fmla="*/ 29360128 h 20"/>
                  <a:gd name="T82" fmla="*/ 277996241 w 192"/>
                  <a:gd name="T83" fmla="*/ 33554432 h 20"/>
                  <a:gd name="T84" fmla="*/ 265132685 w 192"/>
                  <a:gd name="T85" fmla="*/ 20971520 h 20"/>
                  <a:gd name="T86" fmla="*/ 265132685 w 192"/>
                  <a:gd name="T87" fmla="*/ 6291456 h 20"/>
                  <a:gd name="T88" fmla="*/ 282306710 w 192"/>
                  <a:gd name="T89" fmla="*/ 20971520 h 20"/>
                  <a:gd name="T90" fmla="*/ 273719440 w 192"/>
                  <a:gd name="T91" fmla="*/ 14680064 h 20"/>
                  <a:gd name="T92" fmla="*/ 271581040 w 192"/>
                  <a:gd name="T93" fmla="*/ 12582912 h 20"/>
                  <a:gd name="T94" fmla="*/ 319059436 w 192"/>
                  <a:gd name="T95" fmla="*/ 29360128 h 20"/>
                  <a:gd name="T96" fmla="*/ 319059436 w 192"/>
                  <a:gd name="T97" fmla="*/ 6291456 h 20"/>
                  <a:gd name="T98" fmla="*/ 297341828 w 192"/>
                  <a:gd name="T99" fmla="*/ 20971520 h 20"/>
                  <a:gd name="T100" fmla="*/ 303757544 w 192"/>
                  <a:gd name="T101" fmla="*/ 29360128 h 20"/>
                  <a:gd name="T102" fmla="*/ 301619143 w 192"/>
                  <a:gd name="T103" fmla="*/ 20971520 h 20"/>
                  <a:gd name="T104" fmla="*/ 303757544 w 192"/>
                  <a:gd name="T105" fmla="*/ 6291456 h 20"/>
                  <a:gd name="T106" fmla="*/ 310472159 w 192"/>
                  <a:gd name="T107" fmla="*/ 16777216 h 20"/>
                  <a:gd name="T108" fmla="*/ 342686017 w 192"/>
                  <a:gd name="T109" fmla="*/ 12582912 h 20"/>
                  <a:gd name="T110" fmla="*/ 342686017 w 192"/>
                  <a:gd name="T111" fmla="*/ 23068672 h 20"/>
                  <a:gd name="T112" fmla="*/ 331956146 w 192"/>
                  <a:gd name="T113" fmla="*/ 31457280 h 20"/>
                  <a:gd name="T114" fmla="*/ 336233461 w 192"/>
                  <a:gd name="T115" fmla="*/ 20971520 h 20"/>
                  <a:gd name="T116" fmla="*/ 334095061 w 192"/>
                  <a:gd name="T117" fmla="*/ 18874368 h 20"/>
                  <a:gd name="T118" fmla="*/ 336233461 w 192"/>
                  <a:gd name="T119" fmla="*/ 25165824 h 20"/>
                  <a:gd name="T120" fmla="*/ 359860042 w 192"/>
                  <a:gd name="T121" fmla="*/ 20971520 h 20"/>
                  <a:gd name="T122" fmla="*/ 351273286 w 192"/>
                  <a:gd name="T123" fmla="*/ 23068672 h 20"/>
                  <a:gd name="T124" fmla="*/ 344824417 w 192"/>
                  <a:gd name="T125" fmla="*/ 12582912 h 2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92" h="20">
                    <a:moveTo>
                      <a:pt x="0" y="0"/>
                    </a:moveTo>
                    <a:lnTo>
                      <a:pt x="192" y="0"/>
                    </a:lnTo>
                    <a:cubicBezTo>
                      <a:pt x="189" y="7"/>
                      <a:pt x="184" y="13"/>
                      <a:pt x="177" y="20"/>
                    </a:cubicBezTo>
                    <a:lnTo>
                      <a:pt x="14" y="19"/>
                    </a:lnTo>
                    <a:cubicBezTo>
                      <a:pt x="7" y="15"/>
                      <a:pt x="3" y="8"/>
                      <a:pt x="0" y="0"/>
                    </a:cubicBezTo>
                    <a:close/>
                    <a:moveTo>
                      <a:pt x="39" y="4"/>
                    </a:moveTo>
                    <a:cubicBezTo>
                      <a:pt x="39" y="4"/>
                      <a:pt x="39" y="5"/>
                      <a:pt x="38" y="5"/>
                    </a:cubicBezTo>
                    <a:cubicBezTo>
                      <a:pt x="38" y="5"/>
                      <a:pt x="38" y="5"/>
                      <a:pt x="38" y="6"/>
                    </a:cubicBezTo>
                    <a:cubicBezTo>
                      <a:pt x="38" y="7"/>
                      <a:pt x="38" y="7"/>
                      <a:pt x="38" y="8"/>
                    </a:cubicBezTo>
                    <a:cubicBezTo>
                      <a:pt x="38" y="8"/>
                      <a:pt x="38" y="9"/>
                      <a:pt x="38" y="9"/>
                    </a:cubicBezTo>
                    <a:cubicBezTo>
                      <a:pt x="38" y="10"/>
                      <a:pt x="38" y="11"/>
                      <a:pt x="38" y="12"/>
                    </a:cubicBezTo>
                    <a:lnTo>
                      <a:pt x="38" y="14"/>
                    </a:lnTo>
                    <a:cubicBezTo>
                      <a:pt x="38" y="15"/>
                      <a:pt x="38" y="16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7"/>
                      <a:pt x="38" y="17"/>
                      <a:pt x="37" y="17"/>
                    </a:cubicBezTo>
                    <a:cubicBezTo>
                      <a:pt x="37" y="17"/>
                      <a:pt x="36" y="17"/>
                      <a:pt x="36" y="17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5"/>
                      <a:pt x="34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5" y="15"/>
                      <a:pt x="35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3"/>
                      <a:pt x="37" y="12"/>
                    </a:cubicBezTo>
                    <a:cubicBezTo>
                      <a:pt x="36" y="11"/>
                      <a:pt x="36" y="10"/>
                      <a:pt x="36" y="8"/>
                    </a:cubicBezTo>
                    <a:lnTo>
                      <a:pt x="36" y="6"/>
                    </a:ln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5"/>
                      <a:pt x="34" y="5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7"/>
                      <a:pt x="36" y="7"/>
                      <a:pt x="35" y="7"/>
                    </a:cubicBezTo>
                    <a:cubicBezTo>
                      <a:pt x="35" y="7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9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4" y="11"/>
                    </a:cubicBezTo>
                    <a:cubicBezTo>
                      <a:pt x="34" y="11"/>
                      <a:pt x="33" y="12"/>
                      <a:pt x="33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13"/>
                      <a:pt x="32" y="14"/>
                      <a:pt x="32" y="14"/>
                    </a:cubicBezTo>
                    <a:cubicBezTo>
                      <a:pt x="32" y="14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6"/>
                      <a:pt x="31" y="16"/>
                    </a:cubicBezTo>
                    <a:cubicBezTo>
                      <a:pt x="31" y="16"/>
                      <a:pt x="31" y="16"/>
                      <a:pt x="30" y="16"/>
                    </a:cubicBezTo>
                    <a:cubicBezTo>
                      <a:pt x="30" y="16"/>
                      <a:pt x="30" y="16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30" y="15"/>
                      <a:pt x="30" y="15"/>
                      <a:pt x="31" y="15"/>
                    </a:cubicBezTo>
                    <a:cubicBezTo>
                      <a:pt x="31" y="15"/>
                      <a:pt x="31" y="14"/>
                      <a:pt x="31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0" y="14"/>
                      <a:pt x="29" y="13"/>
                      <a:pt x="29" y="13"/>
                    </a:cubicBezTo>
                    <a:cubicBezTo>
                      <a:pt x="28" y="13"/>
                      <a:pt x="28" y="12"/>
                      <a:pt x="2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3"/>
                      <a:pt x="30" y="13"/>
                      <a:pt x="30" y="12"/>
                    </a:cubicBezTo>
                    <a:lnTo>
                      <a:pt x="30" y="11"/>
                    </a:ln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30" y="11"/>
                      <a:pt x="29" y="11"/>
                    </a:cubicBezTo>
                    <a:cubicBezTo>
                      <a:pt x="29" y="11"/>
                      <a:pt x="29" y="12"/>
                      <a:pt x="28" y="12"/>
                    </a:cubicBezTo>
                    <a:cubicBezTo>
                      <a:pt x="28" y="12"/>
                      <a:pt x="28" y="13"/>
                      <a:pt x="27" y="13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5" y="14"/>
                      <a:pt x="25" y="14"/>
                    </a:cubicBezTo>
                    <a:cubicBezTo>
                      <a:pt x="25" y="14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6" y="13"/>
                      <a:pt x="26" y="12"/>
                    </a:cubicBezTo>
                    <a:cubicBezTo>
                      <a:pt x="26" y="12"/>
                      <a:pt x="26" y="12"/>
                      <a:pt x="27" y="12"/>
                    </a:cubicBezTo>
                    <a:cubicBezTo>
                      <a:pt x="27" y="12"/>
                      <a:pt x="27" y="12"/>
                      <a:pt x="27" y="11"/>
                    </a:cubicBezTo>
                    <a:cubicBezTo>
                      <a:pt x="26" y="10"/>
                      <a:pt x="26" y="9"/>
                      <a:pt x="26" y="9"/>
                    </a:cubicBezTo>
                    <a:lnTo>
                      <a:pt x="26" y="7"/>
                    </a:lnTo>
                    <a:lnTo>
                      <a:pt x="26" y="6"/>
                    </a:lnTo>
                    <a:cubicBezTo>
                      <a:pt x="26" y="6"/>
                      <a:pt x="27" y="6"/>
                      <a:pt x="27" y="6"/>
                    </a:cubicBezTo>
                    <a:cubicBezTo>
                      <a:pt x="27" y="6"/>
                      <a:pt x="27" y="5"/>
                      <a:pt x="28" y="5"/>
                    </a:cubicBezTo>
                    <a:cubicBezTo>
                      <a:pt x="28" y="5"/>
                      <a:pt x="28" y="5"/>
                      <a:pt x="29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7"/>
                      <a:pt x="31" y="7"/>
                    </a:cubicBezTo>
                    <a:cubicBezTo>
                      <a:pt x="31" y="7"/>
                      <a:pt x="31" y="8"/>
                      <a:pt x="31" y="8"/>
                    </a:cubicBezTo>
                    <a:cubicBezTo>
                      <a:pt x="31" y="8"/>
                      <a:pt x="31" y="9"/>
                      <a:pt x="31" y="1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3"/>
                      <a:pt x="31" y="14"/>
                      <a:pt x="31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3"/>
                      <a:pt x="32" y="12"/>
                    </a:cubicBezTo>
                    <a:cubicBezTo>
                      <a:pt x="32" y="12"/>
                      <a:pt x="32" y="11"/>
                      <a:pt x="33" y="10"/>
                    </a:cubicBezTo>
                    <a:cubicBezTo>
                      <a:pt x="33" y="8"/>
                      <a:pt x="33" y="6"/>
                      <a:pt x="33" y="6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4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4"/>
                      <a:pt x="36" y="4"/>
                      <a:pt x="36" y="4"/>
                    </a:cubicBezTo>
                    <a:cubicBezTo>
                      <a:pt x="36" y="4"/>
                      <a:pt x="37" y="4"/>
                      <a:pt x="37" y="4"/>
                    </a:cubicBezTo>
                    <a:cubicBezTo>
                      <a:pt x="37" y="4"/>
                      <a:pt x="37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9" y="4"/>
                      <a:pt x="39" y="4"/>
                      <a:pt x="39" y="4"/>
                    </a:cubicBezTo>
                    <a:close/>
                    <a:moveTo>
                      <a:pt x="28" y="11"/>
                    </a:move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1"/>
                      <a:pt x="29" y="10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10"/>
                      <a:pt x="30" y="9"/>
                      <a:pt x="30" y="9"/>
                    </a:cubicBezTo>
                    <a:lnTo>
                      <a:pt x="30" y="7"/>
                    </a:lnTo>
                    <a:cubicBezTo>
                      <a:pt x="30" y="6"/>
                      <a:pt x="30" y="6"/>
                      <a:pt x="30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lose/>
                    <a:moveTo>
                      <a:pt x="52" y="6"/>
                    </a:moveTo>
                    <a:cubicBezTo>
                      <a:pt x="52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4" y="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9"/>
                      <a:pt x="54" y="9"/>
                      <a:pt x="5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2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0" y="10"/>
                    </a:cubicBezTo>
                    <a:cubicBezTo>
                      <a:pt x="50" y="10"/>
                      <a:pt x="49" y="10"/>
                      <a:pt x="49" y="10"/>
                    </a:cubicBezTo>
                    <a:cubicBezTo>
                      <a:pt x="49" y="11"/>
                      <a:pt x="48" y="11"/>
                      <a:pt x="48" y="11"/>
                    </a:cubicBezTo>
                    <a:cubicBezTo>
                      <a:pt x="48" y="11"/>
                      <a:pt x="48" y="10"/>
                      <a:pt x="48" y="10"/>
                    </a:cubicBezTo>
                    <a:cubicBezTo>
                      <a:pt x="47" y="10"/>
                      <a:pt x="47" y="9"/>
                      <a:pt x="47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7"/>
                      <a:pt x="47" y="7"/>
                    </a:cubicBezTo>
                    <a:cubicBezTo>
                      <a:pt x="47" y="7"/>
                      <a:pt x="47" y="7"/>
                      <a:pt x="48" y="7"/>
                    </a:cubicBezTo>
                    <a:cubicBezTo>
                      <a:pt x="49" y="7"/>
                      <a:pt x="49" y="7"/>
                      <a:pt x="49" y="6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8" y="6"/>
                      <a:pt x="47" y="6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6" y="6"/>
                      <a:pt x="46" y="5"/>
                      <a:pt x="46" y="5"/>
                    </a:cubicBezTo>
                    <a:cubicBezTo>
                      <a:pt x="46" y="5"/>
                      <a:pt x="46" y="5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8" y="5"/>
                      <a:pt x="49" y="5"/>
                      <a:pt x="49" y="4"/>
                    </a:cubicBezTo>
                    <a:cubicBezTo>
                      <a:pt x="49" y="4"/>
                      <a:pt x="49" y="4"/>
                      <a:pt x="49" y="3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1" y="2"/>
                      <a:pt x="51" y="2"/>
                      <a:pt x="51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1" y="4"/>
                      <a:pt x="51" y="4"/>
                    </a:cubicBezTo>
                    <a:cubicBezTo>
                      <a:pt x="51" y="4"/>
                      <a:pt x="51" y="4"/>
                      <a:pt x="52" y="4"/>
                    </a:cubicBezTo>
                    <a:cubicBezTo>
                      <a:pt x="52" y="4"/>
                      <a:pt x="53" y="4"/>
                      <a:pt x="53" y="4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4" y="4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2" y="5"/>
                    </a:cubicBezTo>
                    <a:cubicBezTo>
                      <a:pt x="52" y="5"/>
                      <a:pt x="51" y="5"/>
                      <a:pt x="51" y="5"/>
                    </a:cubicBezTo>
                    <a:lnTo>
                      <a:pt x="50" y="6"/>
                    </a:lnTo>
                    <a:cubicBezTo>
                      <a:pt x="50" y="6"/>
                      <a:pt x="50" y="6"/>
                      <a:pt x="50" y="6"/>
                    </a:cubicBezTo>
                    <a:cubicBezTo>
                      <a:pt x="50" y="6"/>
                      <a:pt x="50" y="6"/>
                      <a:pt x="51" y="6"/>
                    </a:cubicBezTo>
                    <a:cubicBezTo>
                      <a:pt x="51" y="6"/>
                      <a:pt x="51" y="6"/>
                      <a:pt x="52" y="6"/>
                    </a:cubicBezTo>
                    <a:close/>
                    <a:moveTo>
                      <a:pt x="53" y="8"/>
                    </a:moveTo>
                    <a:cubicBezTo>
                      <a:pt x="53" y="7"/>
                      <a:pt x="53" y="7"/>
                      <a:pt x="52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2" y="7"/>
                      <a:pt x="52" y="7"/>
                      <a:pt x="52" y="8"/>
                    </a:cubicBezTo>
                    <a:cubicBezTo>
                      <a:pt x="51" y="8"/>
                      <a:pt x="51" y="9"/>
                      <a:pt x="51" y="9"/>
                    </a:cubicBezTo>
                    <a:cubicBezTo>
                      <a:pt x="51" y="9"/>
                      <a:pt x="52" y="9"/>
                      <a:pt x="52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3" y="8"/>
                      <a:pt x="53" y="8"/>
                      <a:pt x="53" y="8"/>
                    </a:cubicBezTo>
                    <a:close/>
                    <a:moveTo>
                      <a:pt x="50" y="8"/>
                    </a:moveTo>
                    <a:cubicBezTo>
                      <a:pt x="50" y="8"/>
                      <a:pt x="50" y="8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9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0" y="8"/>
                      <a:pt x="50" y="8"/>
                      <a:pt x="50" y="8"/>
                    </a:cubicBezTo>
                    <a:close/>
                    <a:moveTo>
                      <a:pt x="49" y="9"/>
                    </a:moveTo>
                    <a:cubicBezTo>
                      <a:pt x="49" y="9"/>
                      <a:pt x="49" y="9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9" y="9"/>
                      <a:pt x="49" y="9"/>
                      <a:pt x="49" y="9"/>
                    </a:cubicBezTo>
                    <a:close/>
                    <a:moveTo>
                      <a:pt x="45" y="3"/>
                    </a:moveTo>
                    <a:cubicBezTo>
                      <a:pt x="45" y="3"/>
                      <a:pt x="45" y="3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5"/>
                      <a:pt x="45" y="5"/>
                    </a:cubicBezTo>
                    <a:cubicBezTo>
                      <a:pt x="45" y="6"/>
                      <a:pt x="44" y="6"/>
                      <a:pt x="44" y="6"/>
                    </a:cubicBezTo>
                    <a:cubicBezTo>
                      <a:pt x="44" y="7"/>
                      <a:pt x="44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6"/>
                      <a:pt x="43" y="6"/>
                    </a:cubicBezTo>
                    <a:cubicBezTo>
                      <a:pt x="43" y="6"/>
                      <a:pt x="44" y="5"/>
                      <a:pt x="44" y="4"/>
                    </a:cubicBezTo>
                    <a:cubicBezTo>
                      <a:pt x="44" y="4"/>
                      <a:pt x="45" y="3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lose/>
                    <a:moveTo>
                      <a:pt x="45" y="6"/>
                    </a:moveTo>
                    <a:cubicBezTo>
                      <a:pt x="45" y="6"/>
                      <a:pt x="45" y="6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8"/>
                      <a:pt x="45" y="8"/>
                    </a:cubicBezTo>
                    <a:cubicBezTo>
                      <a:pt x="45" y="9"/>
                      <a:pt x="44" y="9"/>
                      <a:pt x="44" y="9"/>
                    </a:cubicBezTo>
                    <a:cubicBezTo>
                      <a:pt x="44" y="9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5" y="10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2"/>
                    </a:cubicBezTo>
                    <a:cubicBezTo>
                      <a:pt x="45" y="12"/>
                      <a:pt x="45" y="12"/>
                      <a:pt x="45" y="13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6"/>
                      <a:pt x="45" y="16"/>
                    </a:cubicBezTo>
                    <a:cubicBezTo>
                      <a:pt x="45" y="16"/>
                      <a:pt x="45" y="16"/>
                      <a:pt x="44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6"/>
                      <a:pt x="44" y="15"/>
                      <a:pt x="44" y="14"/>
                    </a:cubicBezTo>
                    <a:cubicBezTo>
                      <a:pt x="44" y="14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2" y="12"/>
                      <a:pt x="42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3"/>
                      <a:pt x="41" y="12"/>
                      <a:pt x="41" y="12"/>
                    </a:cubicBezTo>
                    <a:cubicBezTo>
                      <a:pt x="41" y="12"/>
                      <a:pt x="41" y="11"/>
                      <a:pt x="42" y="11"/>
                    </a:cubicBezTo>
                    <a:cubicBezTo>
                      <a:pt x="43" y="10"/>
                      <a:pt x="43" y="10"/>
                      <a:pt x="43" y="9"/>
                    </a:cubicBezTo>
                    <a:cubicBezTo>
                      <a:pt x="43" y="9"/>
                      <a:pt x="44" y="8"/>
                      <a:pt x="44" y="8"/>
                    </a:cubicBezTo>
                    <a:cubicBezTo>
                      <a:pt x="44" y="7"/>
                      <a:pt x="45" y="7"/>
                      <a:pt x="45" y="7"/>
                    </a:cubicBezTo>
                    <a:cubicBezTo>
                      <a:pt x="45" y="6"/>
                      <a:pt x="45" y="6"/>
                      <a:pt x="45" y="6"/>
                    </a:cubicBezTo>
                    <a:close/>
                    <a:moveTo>
                      <a:pt x="52" y="12"/>
                    </a:moveTo>
                    <a:cubicBezTo>
                      <a:pt x="52" y="12"/>
                      <a:pt x="52" y="12"/>
                      <a:pt x="52" y="12"/>
                    </a:cubicBezTo>
                    <a:cubicBezTo>
                      <a:pt x="53" y="13"/>
                      <a:pt x="54" y="14"/>
                      <a:pt x="54" y="14"/>
                    </a:cubicBezTo>
                    <a:cubicBezTo>
                      <a:pt x="55" y="15"/>
                      <a:pt x="55" y="16"/>
                      <a:pt x="55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5" y="16"/>
                      <a:pt x="54" y="16"/>
                    </a:cubicBezTo>
                    <a:cubicBezTo>
                      <a:pt x="54" y="16"/>
                      <a:pt x="54" y="16"/>
                      <a:pt x="53" y="16"/>
                    </a:cubicBezTo>
                    <a:cubicBezTo>
                      <a:pt x="53" y="16"/>
                      <a:pt x="52" y="16"/>
                      <a:pt x="52" y="16"/>
                    </a:cubicBezTo>
                    <a:cubicBezTo>
                      <a:pt x="52" y="16"/>
                      <a:pt x="51" y="16"/>
                      <a:pt x="51" y="16"/>
                    </a:cubicBezTo>
                    <a:lnTo>
                      <a:pt x="50" y="16"/>
                    </a:ln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5"/>
                      <a:pt x="48" y="15"/>
                      <a:pt x="48" y="15"/>
                    </a:cubicBezTo>
                    <a:cubicBezTo>
                      <a:pt x="48" y="15"/>
                      <a:pt x="48" y="14"/>
                      <a:pt x="48" y="14"/>
                    </a:cubicBezTo>
                    <a:cubicBezTo>
                      <a:pt x="48" y="14"/>
                      <a:pt x="48" y="13"/>
                      <a:pt x="48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3"/>
                      <a:pt x="47" y="13"/>
                      <a:pt x="47" y="14"/>
                    </a:cubicBezTo>
                    <a:cubicBezTo>
                      <a:pt x="47" y="14"/>
                      <a:pt x="47" y="15"/>
                      <a:pt x="47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4"/>
                      <a:pt x="46" y="14"/>
                    </a:cubicBezTo>
                    <a:cubicBezTo>
                      <a:pt x="46" y="13"/>
                      <a:pt x="46" y="13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9" y="11"/>
                      <a:pt x="49" y="11"/>
                    </a:cubicBezTo>
                    <a:cubicBezTo>
                      <a:pt x="49" y="11"/>
                      <a:pt x="50" y="11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1"/>
                      <a:pt x="52" y="11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2" y="11"/>
                      <a:pt x="52" y="12"/>
                      <a:pt x="52" y="12"/>
                    </a:cubicBezTo>
                    <a:cubicBezTo>
                      <a:pt x="52" y="12"/>
                      <a:pt x="52" y="12"/>
                      <a:pt x="52" y="12"/>
                    </a:cubicBezTo>
                    <a:close/>
                    <a:moveTo>
                      <a:pt x="51" y="13"/>
                    </a:move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3"/>
                      <a:pt x="52" y="13"/>
                      <a:pt x="52" y="13"/>
                    </a:cubicBezTo>
                    <a:cubicBezTo>
                      <a:pt x="52" y="13"/>
                      <a:pt x="52" y="12"/>
                      <a:pt x="52" y="12"/>
                    </a:cubicBezTo>
                    <a:cubicBezTo>
                      <a:pt x="52" y="12"/>
                      <a:pt x="52" y="12"/>
                      <a:pt x="51" y="12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12"/>
                      <a:pt x="51" y="12"/>
                      <a:pt x="50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50" y="12"/>
                      <a:pt x="50" y="13"/>
                    </a:cubicBezTo>
                    <a:cubicBezTo>
                      <a:pt x="50" y="13"/>
                      <a:pt x="50" y="13"/>
                      <a:pt x="51" y="13"/>
                    </a:cubicBezTo>
                    <a:close/>
                    <a:moveTo>
                      <a:pt x="51" y="15"/>
                    </a:moveTo>
                    <a:cubicBezTo>
                      <a:pt x="52" y="15"/>
                      <a:pt x="52" y="15"/>
                      <a:pt x="52" y="15"/>
                    </a:cubicBezTo>
                    <a:cubicBezTo>
                      <a:pt x="53" y="15"/>
                      <a:pt x="53" y="15"/>
                      <a:pt x="53" y="14"/>
                    </a:cubicBezTo>
                    <a:cubicBezTo>
                      <a:pt x="53" y="14"/>
                      <a:pt x="53" y="14"/>
                      <a:pt x="53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2" y="13"/>
                      <a:pt x="51" y="14"/>
                      <a:pt x="51" y="14"/>
                    </a:cubicBezTo>
                    <a:cubicBezTo>
                      <a:pt x="51" y="14"/>
                      <a:pt x="51" y="14"/>
                      <a:pt x="51" y="14"/>
                    </a:cubicBezTo>
                    <a:lnTo>
                      <a:pt x="50" y="14"/>
                    </a:lnTo>
                    <a:cubicBezTo>
                      <a:pt x="50" y="14"/>
                      <a:pt x="50" y="14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4"/>
                      <a:pt x="49" y="14"/>
                      <a:pt x="49" y="15"/>
                    </a:cubicBezTo>
                    <a:cubicBezTo>
                      <a:pt x="50" y="15"/>
                      <a:pt x="50" y="15"/>
                      <a:pt x="51" y="15"/>
                    </a:cubicBezTo>
                    <a:close/>
                    <a:moveTo>
                      <a:pt x="57" y="13"/>
                    </a:moveTo>
                    <a:cubicBezTo>
                      <a:pt x="57" y="13"/>
                      <a:pt x="57" y="13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6" y="14"/>
                      <a:pt x="56" y="14"/>
                      <a:pt x="55" y="13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5" y="12"/>
                      <a:pt x="55" y="12"/>
                      <a:pt x="56" y="12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2"/>
                      <a:pt x="57" y="12"/>
                      <a:pt x="57" y="12"/>
                    </a:cubicBezTo>
                    <a:cubicBezTo>
                      <a:pt x="57" y="12"/>
                      <a:pt x="57" y="12"/>
                      <a:pt x="57" y="13"/>
                    </a:cubicBezTo>
                    <a:cubicBezTo>
                      <a:pt x="57" y="13"/>
                      <a:pt x="57" y="13"/>
                      <a:pt x="57" y="13"/>
                    </a:cubicBezTo>
                    <a:close/>
                    <a:moveTo>
                      <a:pt x="71" y="5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71" y="5"/>
                      <a:pt x="71" y="6"/>
                      <a:pt x="71" y="6"/>
                    </a:cubicBezTo>
                    <a:cubicBezTo>
                      <a:pt x="70" y="6"/>
                      <a:pt x="70" y="6"/>
                      <a:pt x="70" y="7"/>
                    </a:cubicBezTo>
                    <a:cubicBezTo>
                      <a:pt x="70" y="7"/>
                      <a:pt x="70" y="7"/>
                      <a:pt x="70" y="8"/>
                    </a:cubicBezTo>
                    <a:cubicBezTo>
                      <a:pt x="70" y="8"/>
                      <a:pt x="70" y="9"/>
                      <a:pt x="69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9" y="9"/>
                      <a:pt x="69" y="8"/>
                      <a:pt x="68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7" y="8"/>
                      <a:pt x="66" y="9"/>
                    </a:cubicBezTo>
                    <a:cubicBezTo>
                      <a:pt x="66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4" y="9"/>
                    </a:cubicBezTo>
                    <a:cubicBezTo>
                      <a:pt x="64" y="8"/>
                      <a:pt x="64" y="8"/>
                      <a:pt x="63" y="7"/>
                    </a:cubicBezTo>
                    <a:cubicBezTo>
                      <a:pt x="63" y="7"/>
                      <a:pt x="63" y="6"/>
                      <a:pt x="63" y="6"/>
                    </a:cubicBezTo>
                    <a:cubicBezTo>
                      <a:pt x="63" y="6"/>
                      <a:pt x="63" y="7"/>
                      <a:pt x="63" y="7"/>
                    </a:cubicBezTo>
                    <a:cubicBezTo>
                      <a:pt x="63" y="8"/>
                      <a:pt x="62" y="10"/>
                      <a:pt x="61" y="11"/>
                    </a:cubicBezTo>
                    <a:cubicBezTo>
                      <a:pt x="61" y="12"/>
                      <a:pt x="61" y="12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59" y="15"/>
                      <a:pt x="59" y="15"/>
                      <a:pt x="58" y="15"/>
                    </a:cubicBezTo>
                    <a:cubicBezTo>
                      <a:pt x="58" y="15"/>
                      <a:pt x="58" y="16"/>
                      <a:pt x="58" y="16"/>
                    </a:cubicBezTo>
                    <a:cubicBezTo>
                      <a:pt x="57" y="16"/>
                      <a:pt x="57" y="16"/>
                      <a:pt x="57" y="15"/>
                    </a:cubicBezTo>
                    <a:cubicBezTo>
                      <a:pt x="57" y="15"/>
                      <a:pt x="58" y="15"/>
                      <a:pt x="58" y="15"/>
                    </a:cubicBezTo>
                    <a:cubicBezTo>
                      <a:pt x="58" y="14"/>
                      <a:pt x="59" y="14"/>
                      <a:pt x="59" y="13"/>
                    </a:cubicBezTo>
                    <a:cubicBezTo>
                      <a:pt x="59" y="13"/>
                      <a:pt x="60" y="13"/>
                      <a:pt x="60" y="12"/>
                    </a:cubicBezTo>
                    <a:cubicBezTo>
                      <a:pt x="60" y="11"/>
                      <a:pt x="61" y="10"/>
                      <a:pt x="61" y="9"/>
                    </a:cubicBezTo>
                    <a:cubicBezTo>
                      <a:pt x="62" y="8"/>
                      <a:pt x="62" y="7"/>
                      <a:pt x="62" y="6"/>
                    </a:cubicBezTo>
                    <a:cubicBezTo>
                      <a:pt x="63" y="5"/>
                      <a:pt x="63" y="4"/>
                      <a:pt x="63" y="3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3" y="2"/>
                      <a:pt x="64" y="2"/>
                      <a:pt x="64" y="3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3"/>
                      <a:pt x="65" y="3"/>
                      <a:pt x="65" y="3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7" y="2"/>
                      <a:pt x="67" y="2"/>
                      <a:pt x="68" y="2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70" y="3"/>
                      <a:pt x="69" y="3"/>
                    </a:cubicBezTo>
                    <a:cubicBezTo>
                      <a:pt x="68" y="3"/>
                      <a:pt x="68" y="3"/>
                      <a:pt x="67" y="4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4"/>
                      <a:pt x="65" y="4"/>
                      <a:pt x="65" y="4"/>
                    </a:cubicBezTo>
                    <a:cubicBezTo>
                      <a:pt x="65" y="4"/>
                      <a:pt x="65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5" y="5"/>
                      <a:pt x="66" y="5"/>
                      <a:pt x="67" y="4"/>
                    </a:cubicBezTo>
                    <a:cubicBezTo>
                      <a:pt x="68" y="4"/>
                      <a:pt x="68" y="4"/>
                      <a:pt x="69" y="4"/>
                    </a:cubicBezTo>
                    <a:cubicBezTo>
                      <a:pt x="70" y="4"/>
                      <a:pt x="70" y="4"/>
                      <a:pt x="70" y="5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1" y="5"/>
                      <a:pt x="71" y="5"/>
                      <a:pt x="71" y="5"/>
                    </a:cubicBezTo>
                    <a:close/>
                    <a:moveTo>
                      <a:pt x="68" y="8"/>
                    </a:moveTo>
                    <a:cubicBezTo>
                      <a:pt x="68" y="8"/>
                      <a:pt x="69" y="8"/>
                      <a:pt x="69" y="8"/>
                    </a:cubicBezTo>
                    <a:cubicBezTo>
                      <a:pt x="69" y="8"/>
                      <a:pt x="69" y="7"/>
                      <a:pt x="69" y="7"/>
                    </a:cubicBezTo>
                    <a:cubicBezTo>
                      <a:pt x="69" y="7"/>
                      <a:pt x="69" y="6"/>
                      <a:pt x="69" y="6"/>
                    </a:cubicBezTo>
                    <a:cubicBezTo>
                      <a:pt x="69" y="6"/>
                      <a:pt x="69" y="5"/>
                      <a:pt x="69" y="5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8" y="5"/>
                      <a:pt x="67" y="5"/>
                      <a:pt x="67" y="5"/>
                    </a:cubicBezTo>
                    <a:cubicBezTo>
                      <a:pt x="67" y="5"/>
                      <a:pt x="67" y="5"/>
                      <a:pt x="66" y="5"/>
                    </a:cubicBezTo>
                    <a:cubicBezTo>
                      <a:pt x="66" y="6"/>
                      <a:pt x="66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7"/>
                      <a:pt x="65" y="7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67" y="7"/>
                      <a:pt x="68" y="7"/>
                      <a:pt x="68" y="7"/>
                    </a:cubicBezTo>
                    <a:cubicBezTo>
                      <a:pt x="68" y="7"/>
                      <a:pt x="68" y="7"/>
                      <a:pt x="68" y="8"/>
                    </a:cubicBezTo>
                    <a:cubicBezTo>
                      <a:pt x="68" y="8"/>
                      <a:pt x="68" y="8"/>
                      <a:pt x="68" y="8"/>
                    </a:cubicBezTo>
                    <a:close/>
                    <a:moveTo>
                      <a:pt x="68" y="6"/>
                    </a:moveTo>
                    <a:cubicBezTo>
                      <a:pt x="68" y="6"/>
                      <a:pt x="68" y="6"/>
                      <a:pt x="68" y="6"/>
                    </a:cubicBezTo>
                    <a:cubicBezTo>
                      <a:pt x="68" y="7"/>
                      <a:pt x="68" y="7"/>
                      <a:pt x="67" y="7"/>
                    </a:cubicBezTo>
                    <a:cubicBezTo>
                      <a:pt x="67" y="7"/>
                      <a:pt x="66" y="7"/>
                      <a:pt x="66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5" y="7"/>
                      <a:pt x="65" y="7"/>
                      <a:pt x="65" y="6"/>
                    </a:cubicBezTo>
                    <a:cubicBezTo>
                      <a:pt x="65" y="6"/>
                      <a:pt x="66" y="6"/>
                      <a:pt x="66" y="6"/>
                    </a:cubicBezTo>
                    <a:cubicBezTo>
                      <a:pt x="66" y="6"/>
                      <a:pt x="67" y="6"/>
                      <a:pt x="67" y="6"/>
                    </a:cubicBezTo>
                    <a:cubicBezTo>
                      <a:pt x="67" y="6"/>
                      <a:pt x="67" y="6"/>
                      <a:pt x="68" y="6"/>
                    </a:cubicBezTo>
                    <a:close/>
                    <a:moveTo>
                      <a:pt x="72" y="12"/>
                    </a:move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3" y="12"/>
                      <a:pt x="73" y="1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3"/>
                      <a:pt x="72" y="13"/>
                      <a:pt x="72" y="13"/>
                    </a:cubicBezTo>
                    <a:cubicBezTo>
                      <a:pt x="72" y="13"/>
                      <a:pt x="71" y="13"/>
                      <a:pt x="70" y="13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8" y="13"/>
                      <a:pt x="68" y="13"/>
                    </a:cubicBezTo>
                    <a:lnTo>
                      <a:pt x="68" y="14"/>
                    </a:lnTo>
                    <a:cubicBezTo>
                      <a:pt x="68" y="15"/>
                      <a:pt x="68" y="16"/>
                      <a:pt x="68" y="16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7" y="18"/>
                      <a:pt x="67" y="18"/>
                      <a:pt x="66" y="17"/>
                    </a:cubicBezTo>
                    <a:cubicBezTo>
                      <a:pt x="65" y="17"/>
                      <a:pt x="65" y="17"/>
                      <a:pt x="64" y="17"/>
                    </a:cubicBezTo>
                    <a:cubicBezTo>
                      <a:pt x="64" y="16"/>
                      <a:pt x="63" y="16"/>
                      <a:pt x="63" y="16"/>
                    </a:cubicBezTo>
                    <a:cubicBezTo>
                      <a:pt x="63" y="16"/>
                      <a:pt x="63" y="16"/>
                      <a:pt x="64" y="1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6"/>
                      <a:pt x="65" y="16"/>
                      <a:pt x="65" y="16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66" y="16"/>
                      <a:pt x="67" y="16"/>
                      <a:pt x="67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7" y="16"/>
                      <a:pt x="67" y="15"/>
                      <a:pt x="67" y="15"/>
                    </a:cubicBezTo>
                    <a:cubicBezTo>
                      <a:pt x="67" y="15"/>
                      <a:pt x="67" y="14"/>
                      <a:pt x="67" y="14"/>
                    </a:cubicBezTo>
                    <a:cubicBezTo>
                      <a:pt x="67" y="14"/>
                      <a:pt x="67" y="13"/>
                      <a:pt x="67" y="13"/>
                    </a:cubicBezTo>
                    <a:cubicBezTo>
                      <a:pt x="67" y="13"/>
                      <a:pt x="67" y="13"/>
                      <a:pt x="67" y="13"/>
                    </a:cubicBezTo>
                    <a:cubicBezTo>
                      <a:pt x="67" y="13"/>
                      <a:pt x="67" y="13"/>
                      <a:pt x="67" y="13"/>
                    </a:cubicBezTo>
                    <a:cubicBezTo>
                      <a:pt x="66" y="13"/>
                      <a:pt x="65" y="13"/>
                      <a:pt x="64" y="13"/>
                    </a:cubicBezTo>
                    <a:cubicBezTo>
                      <a:pt x="64" y="14"/>
                      <a:pt x="64" y="14"/>
                      <a:pt x="63" y="14"/>
                    </a:cubicBezTo>
                    <a:cubicBezTo>
                      <a:pt x="63" y="14"/>
                      <a:pt x="63" y="14"/>
                      <a:pt x="62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4"/>
                      <a:pt x="62" y="13"/>
                      <a:pt x="62" y="13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3"/>
                      <a:pt x="62" y="13"/>
                      <a:pt x="63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4" y="13"/>
                      <a:pt x="65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11"/>
                      <a:pt x="68" y="11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9"/>
                      <a:pt x="68" y="9"/>
                    </a:cubicBezTo>
                    <a:cubicBezTo>
                      <a:pt x="68" y="9"/>
                      <a:pt x="67" y="10"/>
                      <a:pt x="66" y="10"/>
                    </a:cubicBezTo>
                    <a:cubicBezTo>
                      <a:pt x="65" y="11"/>
                      <a:pt x="65" y="11"/>
                      <a:pt x="64" y="11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11"/>
                      <a:pt x="63" y="11"/>
                      <a:pt x="63" y="11"/>
                    </a:cubicBezTo>
                    <a:cubicBezTo>
                      <a:pt x="63" y="11"/>
                      <a:pt x="63" y="10"/>
                      <a:pt x="63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0"/>
                      <a:pt x="64" y="10"/>
                      <a:pt x="64" y="10"/>
                    </a:cubicBezTo>
                    <a:cubicBezTo>
                      <a:pt x="64" y="10"/>
                      <a:pt x="65" y="10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70" y="9"/>
                      <a:pt x="70" y="10"/>
                      <a:pt x="70" y="10"/>
                    </a:cubicBezTo>
                    <a:cubicBezTo>
                      <a:pt x="70" y="10"/>
                      <a:pt x="70" y="10"/>
                      <a:pt x="69" y="10"/>
                    </a:cubicBezTo>
                    <a:cubicBezTo>
                      <a:pt x="69" y="11"/>
                      <a:pt x="69" y="11"/>
                      <a:pt x="68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2"/>
                      <a:pt x="68" y="12"/>
                      <a:pt x="69" y="12"/>
                    </a:cubicBezTo>
                    <a:lnTo>
                      <a:pt x="70" y="12"/>
                    </a:lnTo>
                    <a:cubicBezTo>
                      <a:pt x="70" y="12"/>
                      <a:pt x="71" y="12"/>
                      <a:pt x="71" y="12"/>
                    </a:cubicBezTo>
                    <a:cubicBezTo>
                      <a:pt x="71" y="12"/>
                      <a:pt x="71" y="12"/>
                      <a:pt x="72" y="12"/>
                    </a:cubicBezTo>
                    <a:close/>
                    <a:moveTo>
                      <a:pt x="84" y="6"/>
                    </a:moveTo>
                    <a:cubicBezTo>
                      <a:pt x="84" y="6"/>
                      <a:pt x="84" y="6"/>
                      <a:pt x="85" y="6"/>
                    </a:cubicBezTo>
                    <a:cubicBezTo>
                      <a:pt x="85" y="6"/>
                      <a:pt x="85" y="6"/>
                      <a:pt x="86" y="6"/>
                    </a:cubicBezTo>
                    <a:cubicBezTo>
                      <a:pt x="86" y="6"/>
                      <a:pt x="86" y="6"/>
                      <a:pt x="87" y="6"/>
                    </a:cubicBezTo>
                    <a:cubicBezTo>
                      <a:pt x="87" y="6"/>
                      <a:pt x="87" y="6"/>
                      <a:pt x="88" y="7"/>
                    </a:cubicBezTo>
                    <a:cubicBezTo>
                      <a:pt x="88" y="7"/>
                      <a:pt x="89" y="8"/>
                      <a:pt x="89" y="8"/>
                    </a:cubicBezTo>
                    <a:cubicBezTo>
                      <a:pt x="89" y="8"/>
                      <a:pt x="89" y="8"/>
                      <a:pt x="89" y="8"/>
                    </a:cubicBezTo>
                    <a:cubicBezTo>
                      <a:pt x="89" y="8"/>
                      <a:pt x="89" y="9"/>
                      <a:pt x="89" y="9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9" y="9"/>
                      <a:pt x="89" y="9"/>
                      <a:pt x="88" y="9"/>
                    </a:cubicBezTo>
                    <a:cubicBezTo>
                      <a:pt x="88" y="9"/>
                      <a:pt x="88" y="9"/>
                      <a:pt x="87" y="9"/>
                    </a:cubicBezTo>
                    <a:lnTo>
                      <a:pt x="86" y="9"/>
                    </a:lnTo>
                    <a:cubicBezTo>
                      <a:pt x="86" y="9"/>
                      <a:pt x="86" y="9"/>
                      <a:pt x="86" y="9"/>
                    </a:cubicBezTo>
                    <a:cubicBezTo>
                      <a:pt x="85" y="9"/>
                      <a:pt x="85" y="10"/>
                      <a:pt x="84" y="10"/>
                    </a:cubicBezTo>
                    <a:cubicBezTo>
                      <a:pt x="84" y="10"/>
                      <a:pt x="84" y="10"/>
                      <a:pt x="84" y="10"/>
                    </a:cubicBezTo>
                    <a:cubicBezTo>
                      <a:pt x="84" y="10"/>
                      <a:pt x="84" y="10"/>
                      <a:pt x="84" y="10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5" y="11"/>
                      <a:pt x="86" y="11"/>
                      <a:pt x="87" y="11"/>
                    </a:cubicBezTo>
                    <a:cubicBezTo>
                      <a:pt x="87" y="11"/>
                      <a:pt x="88" y="11"/>
                      <a:pt x="88" y="11"/>
                    </a:cubicBezTo>
                    <a:cubicBezTo>
                      <a:pt x="88" y="11"/>
                      <a:pt x="88" y="11"/>
                      <a:pt x="88" y="11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12"/>
                      <a:pt x="88" y="12"/>
                      <a:pt x="88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7" y="13"/>
                      <a:pt x="87" y="12"/>
                      <a:pt x="86" y="12"/>
                    </a:cubicBezTo>
                    <a:cubicBezTo>
                      <a:pt x="85" y="12"/>
                      <a:pt x="84" y="12"/>
                      <a:pt x="84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4" y="13"/>
                      <a:pt x="84" y="14"/>
                      <a:pt x="84" y="15"/>
                    </a:cubicBezTo>
                    <a:cubicBezTo>
                      <a:pt x="84" y="15"/>
                      <a:pt x="84" y="16"/>
                      <a:pt x="84" y="16"/>
                    </a:cubicBezTo>
                    <a:cubicBezTo>
                      <a:pt x="83" y="17"/>
                      <a:pt x="83" y="17"/>
                      <a:pt x="83" y="18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1" y="17"/>
                      <a:pt x="80" y="17"/>
                      <a:pt x="80" y="17"/>
                    </a:cubicBezTo>
                    <a:cubicBezTo>
                      <a:pt x="80" y="17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80" y="16"/>
                    </a:cubicBezTo>
                    <a:cubicBezTo>
                      <a:pt x="80" y="16"/>
                      <a:pt x="80" y="16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2" y="16"/>
                      <a:pt x="82" y="15"/>
                      <a:pt x="82" y="15"/>
                    </a:cubicBezTo>
                    <a:cubicBezTo>
                      <a:pt x="82" y="15"/>
                      <a:pt x="82" y="14"/>
                      <a:pt x="82" y="14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3"/>
                      <a:pt x="82" y="13"/>
                      <a:pt x="81" y="13"/>
                    </a:cubicBezTo>
                    <a:cubicBezTo>
                      <a:pt x="80" y="13"/>
                      <a:pt x="79" y="13"/>
                      <a:pt x="78" y="13"/>
                    </a:cubicBezTo>
                    <a:cubicBezTo>
                      <a:pt x="78" y="14"/>
                      <a:pt x="78" y="14"/>
                      <a:pt x="77" y="14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8" y="13"/>
                      <a:pt x="78" y="13"/>
                      <a:pt x="79" y="12"/>
                    </a:cubicBezTo>
                    <a:cubicBezTo>
                      <a:pt x="80" y="12"/>
                      <a:pt x="81" y="12"/>
                      <a:pt x="82" y="1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1"/>
                      <a:pt x="82" y="10"/>
                      <a:pt x="82" y="10"/>
                    </a:cubicBezTo>
                    <a:cubicBezTo>
                      <a:pt x="82" y="10"/>
                      <a:pt x="82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4" y="10"/>
                      <a:pt x="84" y="9"/>
                      <a:pt x="84" y="9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84" y="9"/>
                      <a:pt x="84" y="9"/>
                      <a:pt x="83" y="9"/>
                    </a:cubicBezTo>
                    <a:cubicBezTo>
                      <a:pt x="83" y="9"/>
                      <a:pt x="83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2" y="9"/>
                      <a:pt x="82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1"/>
                      <a:pt x="80" y="11"/>
                    </a:cubicBezTo>
                    <a:cubicBezTo>
                      <a:pt x="80" y="11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9"/>
                    </a:cubicBezTo>
                    <a:cubicBezTo>
                      <a:pt x="79" y="9"/>
                      <a:pt x="79" y="9"/>
                      <a:pt x="79" y="9"/>
                    </a:cubicBezTo>
                    <a:cubicBezTo>
                      <a:pt x="80" y="9"/>
                      <a:pt x="81" y="9"/>
                      <a:pt x="81" y="9"/>
                    </a:cubicBezTo>
                    <a:cubicBezTo>
                      <a:pt x="82" y="8"/>
                      <a:pt x="83" y="8"/>
                      <a:pt x="84" y="8"/>
                    </a:cubicBezTo>
                    <a:cubicBezTo>
                      <a:pt x="84" y="8"/>
                      <a:pt x="84" y="8"/>
                      <a:pt x="85" y="8"/>
                    </a:cubicBezTo>
                    <a:cubicBezTo>
                      <a:pt x="85" y="8"/>
                      <a:pt x="85" y="8"/>
                      <a:pt x="85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6" y="9"/>
                      <a:pt x="87" y="8"/>
                    </a:cubicBezTo>
                    <a:cubicBezTo>
                      <a:pt x="87" y="8"/>
                      <a:pt x="87" y="8"/>
                      <a:pt x="87" y="7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6"/>
                      <a:pt x="85" y="6"/>
                      <a:pt x="84" y="7"/>
                    </a:cubicBezTo>
                    <a:cubicBezTo>
                      <a:pt x="84" y="7"/>
                      <a:pt x="83" y="7"/>
                      <a:pt x="83" y="7"/>
                    </a:cubicBezTo>
                    <a:cubicBezTo>
                      <a:pt x="83" y="7"/>
                      <a:pt x="82" y="7"/>
                      <a:pt x="82" y="7"/>
                    </a:cubicBezTo>
                    <a:cubicBezTo>
                      <a:pt x="81" y="7"/>
                      <a:pt x="81" y="7"/>
                      <a:pt x="80" y="8"/>
                    </a:cubicBezTo>
                    <a:cubicBezTo>
                      <a:pt x="80" y="8"/>
                      <a:pt x="80" y="8"/>
                      <a:pt x="79" y="8"/>
                    </a:cubicBezTo>
                    <a:cubicBezTo>
                      <a:pt x="79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9" y="7"/>
                    </a:cubicBezTo>
                    <a:cubicBezTo>
                      <a:pt x="80" y="7"/>
                      <a:pt x="81" y="6"/>
                      <a:pt x="82" y="6"/>
                    </a:cubicBezTo>
                    <a:cubicBezTo>
                      <a:pt x="82" y="6"/>
                      <a:pt x="83" y="6"/>
                      <a:pt x="83" y="5"/>
                    </a:cubicBezTo>
                    <a:cubicBezTo>
                      <a:pt x="84" y="4"/>
                      <a:pt x="84" y="3"/>
                      <a:pt x="85" y="2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6" y="2"/>
                      <a:pt x="86" y="2"/>
                      <a:pt x="86" y="2"/>
                    </a:cubicBezTo>
                    <a:cubicBezTo>
                      <a:pt x="86" y="3"/>
                      <a:pt x="87" y="3"/>
                      <a:pt x="87" y="3"/>
                    </a:cubicBezTo>
                    <a:cubicBezTo>
                      <a:pt x="87" y="3"/>
                      <a:pt x="87" y="3"/>
                      <a:pt x="86" y="3"/>
                    </a:cubicBezTo>
                    <a:cubicBezTo>
                      <a:pt x="86" y="3"/>
                      <a:pt x="86" y="4"/>
                      <a:pt x="86" y="4"/>
                    </a:cubicBezTo>
                    <a:cubicBezTo>
                      <a:pt x="86" y="4"/>
                      <a:pt x="85" y="4"/>
                      <a:pt x="85" y="5"/>
                    </a:cubicBezTo>
                    <a:cubicBezTo>
                      <a:pt x="85" y="5"/>
                      <a:pt x="84" y="5"/>
                      <a:pt x="84" y="5"/>
                    </a:cubicBezTo>
                    <a:cubicBezTo>
                      <a:pt x="84" y="5"/>
                      <a:pt x="84" y="5"/>
                      <a:pt x="84" y="6"/>
                    </a:cubicBezTo>
                    <a:close/>
                    <a:moveTo>
                      <a:pt x="83" y="2"/>
                    </a:moveTo>
                    <a:cubicBezTo>
                      <a:pt x="83" y="2"/>
                      <a:pt x="83" y="2"/>
                      <a:pt x="83" y="3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2" y="3"/>
                      <a:pt x="82" y="4"/>
                      <a:pt x="82" y="4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2" y="4"/>
                      <a:pt x="81" y="4"/>
                      <a:pt x="81" y="4"/>
                    </a:cubicBezTo>
                    <a:cubicBezTo>
                      <a:pt x="81" y="4"/>
                      <a:pt x="81" y="3"/>
                      <a:pt x="81" y="3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81" y="3"/>
                      <a:pt x="81" y="3"/>
                      <a:pt x="82" y="3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2" y="3"/>
                      <a:pt x="82" y="3"/>
                      <a:pt x="83" y="3"/>
                    </a:cubicBezTo>
                    <a:cubicBezTo>
                      <a:pt x="83" y="2"/>
                      <a:pt x="83" y="2"/>
                      <a:pt x="83" y="2"/>
                    </a:cubicBezTo>
                    <a:close/>
                    <a:moveTo>
                      <a:pt x="80" y="5"/>
                    </a:move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6"/>
                      <a:pt x="78" y="6"/>
                      <a:pt x="78" y="6"/>
                    </a:cubicBezTo>
                    <a:cubicBezTo>
                      <a:pt x="78" y="6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8" y="4"/>
                      <a:pt x="78" y="4"/>
                      <a:pt x="79" y="4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79" y="4"/>
                      <a:pt x="79" y="4"/>
                      <a:pt x="80" y="4"/>
                    </a:cubicBezTo>
                    <a:cubicBezTo>
                      <a:pt x="80" y="5"/>
                      <a:pt x="80" y="5"/>
                      <a:pt x="80" y="5"/>
                    </a:cubicBezTo>
                    <a:close/>
                    <a:moveTo>
                      <a:pt x="77" y="9"/>
                    </a:move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10"/>
                      <a:pt x="77" y="11"/>
                      <a:pt x="77" y="11"/>
                    </a:cubicBezTo>
                    <a:cubicBezTo>
                      <a:pt x="76" y="11"/>
                      <a:pt x="76" y="10"/>
                      <a:pt x="76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10"/>
                      <a:pt x="75" y="9"/>
                      <a:pt x="75" y="9"/>
                    </a:cubicBezTo>
                    <a:cubicBezTo>
                      <a:pt x="75" y="9"/>
                      <a:pt x="76" y="9"/>
                      <a:pt x="76" y="9"/>
                    </a:cubicBezTo>
                    <a:cubicBezTo>
                      <a:pt x="76" y="8"/>
                      <a:pt x="77" y="8"/>
                      <a:pt x="77" y="8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lose/>
                    <a:moveTo>
                      <a:pt x="118" y="15"/>
                    </a:moveTo>
                    <a:cubicBezTo>
                      <a:pt x="118" y="15"/>
                      <a:pt x="118" y="15"/>
                      <a:pt x="117" y="15"/>
                    </a:cubicBezTo>
                    <a:cubicBezTo>
                      <a:pt x="117" y="15"/>
                      <a:pt x="117" y="15"/>
                      <a:pt x="116" y="15"/>
                    </a:cubicBezTo>
                    <a:cubicBezTo>
                      <a:pt x="115" y="15"/>
                      <a:pt x="114" y="15"/>
                      <a:pt x="114" y="15"/>
                    </a:cubicBezTo>
                    <a:cubicBezTo>
                      <a:pt x="113" y="15"/>
                      <a:pt x="113" y="15"/>
                      <a:pt x="113" y="14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3" y="13"/>
                      <a:pt x="112" y="13"/>
                      <a:pt x="112" y="13"/>
                    </a:cubicBezTo>
                    <a:cubicBezTo>
                      <a:pt x="111" y="12"/>
                      <a:pt x="111" y="12"/>
                      <a:pt x="110" y="12"/>
                    </a:cubicBezTo>
                    <a:cubicBezTo>
                      <a:pt x="110" y="12"/>
                      <a:pt x="110" y="11"/>
                      <a:pt x="110" y="11"/>
                    </a:cubicBezTo>
                    <a:cubicBezTo>
                      <a:pt x="110" y="11"/>
                      <a:pt x="110" y="12"/>
                      <a:pt x="110" y="12"/>
                    </a:cubicBezTo>
                    <a:cubicBezTo>
                      <a:pt x="110" y="12"/>
                      <a:pt x="110" y="12"/>
                      <a:pt x="110" y="13"/>
                    </a:cubicBezTo>
                    <a:cubicBezTo>
                      <a:pt x="110" y="14"/>
                      <a:pt x="110" y="14"/>
                      <a:pt x="110" y="15"/>
                    </a:cubicBezTo>
                    <a:cubicBezTo>
                      <a:pt x="110" y="16"/>
                      <a:pt x="110" y="16"/>
                      <a:pt x="110" y="17"/>
                    </a:cubicBezTo>
                    <a:cubicBezTo>
                      <a:pt x="110" y="17"/>
                      <a:pt x="110" y="17"/>
                      <a:pt x="110" y="17"/>
                    </a:cubicBezTo>
                    <a:cubicBezTo>
                      <a:pt x="110" y="17"/>
                      <a:pt x="110" y="17"/>
                      <a:pt x="110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8" y="17"/>
                      <a:pt x="108" y="17"/>
                    </a:cubicBezTo>
                    <a:cubicBezTo>
                      <a:pt x="107" y="16"/>
                      <a:pt x="107" y="16"/>
                      <a:pt x="106" y="16"/>
                    </a:cubicBezTo>
                    <a:cubicBezTo>
                      <a:pt x="106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6" y="15"/>
                    </a:cubicBezTo>
                    <a:cubicBezTo>
                      <a:pt x="106" y="15"/>
                      <a:pt x="107" y="15"/>
                      <a:pt x="107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4"/>
                      <a:pt x="108" y="14"/>
                      <a:pt x="108" y="13"/>
                    </a:cubicBezTo>
                    <a:cubicBezTo>
                      <a:pt x="108" y="12"/>
                      <a:pt x="108" y="12"/>
                      <a:pt x="108" y="11"/>
                    </a:cubicBezTo>
                    <a:cubicBezTo>
                      <a:pt x="108" y="10"/>
                      <a:pt x="108" y="9"/>
                      <a:pt x="108" y="8"/>
                    </a:cubicBezTo>
                    <a:cubicBezTo>
                      <a:pt x="108" y="8"/>
                      <a:pt x="108" y="8"/>
                      <a:pt x="108" y="8"/>
                    </a:cubicBezTo>
                    <a:cubicBezTo>
                      <a:pt x="108" y="8"/>
                      <a:pt x="108" y="8"/>
                      <a:pt x="108" y="8"/>
                    </a:cubicBezTo>
                    <a:cubicBezTo>
                      <a:pt x="108" y="8"/>
                      <a:pt x="107" y="8"/>
                      <a:pt x="106" y="8"/>
                    </a:cubicBezTo>
                    <a:cubicBezTo>
                      <a:pt x="106" y="8"/>
                      <a:pt x="105" y="8"/>
                      <a:pt x="105" y="8"/>
                    </a:cubicBezTo>
                    <a:cubicBezTo>
                      <a:pt x="105" y="8"/>
                      <a:pt x="105" y="8"/>
                      <a:pt x="105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4" y="8"/>
                      <a:pt x="104" y="8"/>
                      <a:pt x="104" y="7"/>
                    </a:cubicBezTo>
                    <a:cubicBezTo>
                      <a:pt x="104" y="7"/>
                      <a:pt x="104" y="7"/>
                      <a:pt x="104" y="7"/>
                    </a:cubicBezTo>
                    <a:cubicBezTo>
                      <a:pt x="104" y="7"/>
                      <a:pt x="104" y="7"/>
                      <a:pt x="104" y="7"/>
                    </a:cubicBezTo>
                    <a:cubicBezTo>
                      <a:pt x="104" y="7"/>
                      <a:pt x="105" y="6"/>
                      <a:pt x="105" y="6"/>
                    </a:cubicBezTo>
                    <a:cubicBezTo>
                      <a:pt x="106" y="6"/>
                      <a:pt x="107" y="6"/>
                      <a:pt x="107" y="6"/>
                    </a:cubicBezTo>
                    <a:cubicBezTo>
                      <a:pt x="107" y="6"/>
                      <a:pt x="108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lnTo>
                      <a:pt x="108" y="5"/>
                    </a:lnTo>
                    <a:cubicBezTo>
                      <a:pt x="108" y="4"/>
                      <a:pt x="108" y="4"/>
                      <a:pt x="108" y="3"/>
                    </a:cubicBezTo>
                    <a:cubicBezTo>
                      <a:pt x="108" y="3"/>
                      <a:pt x="108" y="3"/>
                      <a:pt x="109" y="2"/>
                    </a:cubicBezTo>
                    <a:cubicBezTo>
                      <a:pt x="109" y="2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2"/>
                      <a:pt x="110" y="2"/>
                      <a:pt x="110" y="2"/>
                    </a:cubicBezTo>
                    <a:cubicBezTo>
                      <a:pt x="110" y="2"/>
                      <a:pt x="110" y="3"/>
                      <a:pt x="110" y="3"/>
                    </a:cubicBezTo>
                    <a:lnTo>
                      <a:pt x="110" y="4"/>
                    </a:lnTo>
                    <a:lnTo>
                      <a:pt x="110" y="5"/>
                    </a:ln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2" y="5"/>
                      <a:pt x="112" y="5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7"/>
                      <a:pt x="112" y="7"/>
                      <a:pt x="112" y="7"/>
                    </a:cubicBezTo>
                    <a:cubicBezTo>
                      <a:pt x="112" y="7"/>
                      <a:pt x="111" y="7"/>
                      <a:pt x="111" y="7"/>
                    </a:cubicBezTo>
                    <a:cubicBezTo>
                      <a:pt x="111" y="7"/>
                      <a:pt x="110" y="7"/>
                      <a:pt x="110" y="7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109" y="7"/>
                      <a:pt x="109" y="8"/>
                      <a:pt x="109" y="8"/>
                    </a:cubicBezTo>
                    <a:cubicBezTo>
                      <a:pt x="109" y="8"/>
                      <a:pt x="109" y="8"/>
                      <a:pt x="109" y="9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10" y="9"/>
                      <a:pt x="111" y="9"/>
                      <a:pt x="111" y="9"/>
                    </a:cubicBezTo>
                    <a:cubicBezTo>
                      <a:pt x="112" y="8"/>
                      <a:pt x="112" y="8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3" y="8"/>
                    </a:cubicBezTo>
                    <a:cubicBezTo>
                      <a:pt x="113" y="8"/>
                      <a:pt x="113" y="9"/>
                      <a:pt x="113" y="9"/>
                    </a:cubicBezTo>
                    <a:cubicBezTo>
                      <a:pt x="112" y="9"/>
                      <a:pt x="112" y="9"/>
                      <a:pt x="111" y="1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11"/>
                      <a:pt x="111" y="11"/>
                      <a:pt x="112" y="11"/>
                    </a:cubicBezTo>
                    <a:cubicBezTo>
                      <a:pt x="112" y="12"/>
                      <a:pt x="113" y="12"/>
                      <a:pt x="113" y="12"/>
                    </a:cubicBezTo>
                    <a:cubicBezTo>
                      <a:pt x="114" y="13"/>
                      <a:pt x="114" y="13"/>
                      <a:pt x="115" y="13"/>
                    </a:cubicBezTo>
                    <a:cubicBezTo>
                      <a:pt x="117" y="14"/>
                      <a:pt x="118" y="14"/>
                      <a:pt x="118" y="15"/>
                    </a:cubicBezTo>
                    <a:close/>
                    <a:moveTo>
                      <a:pt x="113" y="3"/>
                    </a:move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4" y="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5" y="4"/>
                      <a:pt x="115" y="5"/>
                      <a:pt x="115" y="5"/>
                    </a:cubicBezTo>
                    <a:cubicBezTo>
                      <a:pt x="115" y="5"/>
                      <a:pt x="115" y="5"/>
                      <a:pt x="114" y="5"/>
                    </a:cubicBezTo>
                    <a:cubicBezTo>
                      <a:pt x="114" y="5"/>
                      <a:pt x="114" y="5"/>
                      <a:pt x="113" y="5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2" y="5"/>
                      <a:pt x="112" y="5"/>
                      <a:pt x="112" y="4"/>
                    </a:cubicBezTo>
                    <a:cubicBezTo>
                      <a:pt x="112" y="4"/>
                      <a:pt x="112" y="4"/>
                      <a:pt x="112" y="4"/>
                    </a:cubicBezTo>
                    <a:cubicBezTo>
                      <a:pt x="112" y="4"/>
                      <a:pt x="112" y="3"/>
                      <a:pt x="112" y="3"/>
                    </a:cubicBezTo>
                    <a:cubicBezTo>
                      <a:pt x="112" y="3"/>
                      <a:pt x="113" y="3"/>
                      <a:pt x="113" y="3"/>
                    </a:cubicBezTo>
                    <a:close/>
                    <a:moveTo>
                      <a:pt x="105" y="9"/>
                    </a:move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9"/>
                      <a:pt x="106" y="9"/>
                    </a:cubicBezTo>
                    <a:cubicBezTo>
                      <a:pt x="106" y="10"/>
                      <a:pt x="107" y="10"/>
                      <a:pt x="107" y="10"/>
                    </a:cubicBezTo>
                    <a:cubicBezTo>
                      <a:pt x="107" y="11"/>
                      <a:pt x="106" y="11"/>
                      <a:pt x="106" y="11"/>
                    </a:cubicBezTo>
                    <a:cubicBezTo>
                      <a:pt x="105" y="11"/>
                      <a:pt x="105" y="11"/>
                      <a:pt x="105" y="11"/>
                    </a:cubicBezTo>
                    <a:cubicBezTo>
                      <a:pt x="105" y="11"/>
                      <a:pt x="104" y="11"/>
                      <a:pt x="104" y="10"/>
                    </a:cubicBezTo>
                    <a:cubicBezTo>
                      <a:pt x="104" y="10"/>
                      <a:pt x="104" y="10"/>
                      <a:pt x="104" y="10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4" y="9"/>
                      <a:pt x="105" y="9"/>
                      <a:pt x="105" y="9"/>
                    </a:cubicBezTo>
                    <a:close/>
                    <a:moveTo>
                      <a:pt x="108" y="11"/>
                    </a:moveTo>
                    <a:cubicBezTo>
                      <a:pt x="108" y="11"/>
                      <a:pt x="107" y="11"/>
                      <a:pt x="107" y="11"/>
                    </a:cubicBezTo>
                    <a:cubicBezTo>
                      <a:pt x="107" y="12"/>
                      <a:pt x="107" y="12"/>
                      <a:pt x="107" y="12"/>
                    </a:cubicBezTo>
                    <a:cubicBezTo>
                      <a:pt x="106" y="12"/>
                      <a:pt x="106" y="12"/>
                      <a:pt x="106" y="13"/>
                    </a:cubicBezTo>
                    <a:cubicBezTo>
                      <a:pt x="106" y="13"/>
                      <a:pt x="105" y="14"/>
                      <a:pt x="104" y="14"/>
                    </a:cubicBezTo>
                    <a:cubicBezTo>
                      <a:pt x="104" y="14"/>
                      <a:pt x="104" y="14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2" y="14"/>
                      <a:pt x="102" y="14"/>
                      <a:pt x="102" y="14"/>
                    </a:cubicBezTo>
                    <a:cubicBezTo>
                      <a:pt x="102" y="14"/>
                      <a:pt x="102" y="14"/>
                      <a:pt x="103" y="14"/>
                    </a:cubicBezTo>
                    <a:cubicBezTo>
                      <a:pt x="103" y="13"/>
                      <a:pt x="104" y="13"/>
                      <a:pt x="104" y="13"/>
                    </a:cubicBezTo>
                    <a:cubicBezTo>
                      <a:pt x="105" y="12"/>
                      <a:pt x="106" y="11"/>
                      <a:pt x="107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11"/>
                      <a:pt x="108" y="11"/>
                      <a:pt x="108" y="11"/>
                    </a:cubicBezTo>
                    <a:close/>
                    <a:moveTo>
                      <a:pt x="127" y="13"/>
                    </a:moveTo>
                    <a:cubicBezTo>
                      <a:pt x="127" y="13"/>
                      <a:pt x="127" y="13"/>
                      <a:pt x="127" y="14"/>
                    </a:cubicBezTo>
                    <a:cubicBezTo>
                      <a:pt x="127" y="14"/>
                      <a:pt x="127" y="14"/>
                      <a:pt x="128" y="14"/>
                    </a:cubicBezTo>
                    <a:cubicBezTo>
                      <a:pt x="128" y="14"/>
                      <a:pt x="129" y="15"/>
                      <a:pt x="129" y="15"/>
                    </a:cubicBezTo>
                    <a:cubicBezTo>
                      <a:pt x="130" y="15"/>
                      <a:pt x="130" y="15"/>
                      <a:pt x="131" y="15"/>
                    </a:cubicBezTo>
                    <a:cubicBezTo>
                      <a:pt x="131" y="16"/>
                      <a:pt x="132" y="16"/>
                      <a:pt x="134" y="16"/>
                    </a:cubicBezTo>
                    <a:cubicBezTo>
                      <a:pt x="135" y="17"/>
                      <a:pt x="135" y="17"/>
                      <a:pt x="135" y="17"/>
                    </a:cubicBezTo>
                    <a:cubicBezTo>
                      <a:pt x="135" y="17"/>
                      <a:pt x="135" y="17"/>
                      <a:pt x="135" y="17"/>
                    </a:cubicBezTo>
                    <a:cubicBezTo>
                      <a:pt x="134" y="18"/>
                      <a:pt x="134" y="18"/>
                      <a:pt x="133" y="18"/>
                    </a:cubicBezTo>
                    <a:cubicBezTo>
                      <a:pt x="133" y="18"/>
                      <a:pt x="132" y="18"/>
                      <a:pt x="131" y="18"/>
                    </a:cubicBezTo>
                    <a:cubicBezTo>
                      <a:pt x="131" y="18"/>
                      <a:pt x="130" y="17"/>
                      <a:pt x="130" y="17"/>
                    </a:cubicBezTo>
                    <a:cubicBezTo>
                      <a:pt x="130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8" y="15"/>
                      <a:pt x="128" y="15"/>
                      <a:pt x="127" y="15"/>
                    </a:cubicBezTo>
                    <a:cubicBezTo>
                      <a:pt x="126" y="15"/>
                      <a:pt x="126" y="14"/>
                      <a:pt x="126" y="14"/>
                    </a:cubicBezTo>
                    <a:cubicBezTo>
                      <a:pt x="125" y="14"/>
                      <a:pt x="125" y="14"/>
                      <a:pt x="124" y="14"/>
                    </a:cubicBezTo>
                    <a:cubicBezTo>
                      <a:pt x="124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4"/>
                    </a:cubicBezTo>
                    <a:cubicBezTo>
                      <a:pt x="123" y="14"/>
                      <a:pt x="122" y="14"/>
                      <a:pt x="122" y="14"/>
                    </a:cubicBezTo>
                    <a:cubicBezTo>
                      <a:pt x="122" y="14"/>
                      <a:pt x="122" y="15"/>
                      <a:pt x="122" y="15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1" y="15"/>
                      <a:pt x="121" y="15"/>
                      <a:pt x="120" y="15"/>
                    </a:cubicBezTo>
                    <a:cubicBezTo>
                      <a:pt x="120" y="16"/>
                      <a:pt x="119" y="16"/>
                      <a:pt x="119" y="16"/>
                    </a:cubicBezTo>
                    <a:cubicBezTo>
                      <a:pt x="119" y="16"/>
                      <a:pt x="119" y="16"/>
                      <a:pt x="118" y="16"/>
                    </a:cubicBezTo>
                    <a:cubicBezTo>
                      <a:pt x="118" y="15"/>
                      <a:pt x="118" y="15"/>
                      <a:pt x="118" y="15"/>
                    </a:cubicBezTo>
                    <a:cubicBezTo>
                      <a:pt x="118" y="15"/>
                      <a:pt x="119" y="15"/>
                      <a:pt x="119" y="15"/>
                    </a:cubicBezTo>
                    <a:cubicBezTo>
                      <a:pt x="120" y="15"/>
                      <a:pt x="120" y="15"/>
                      <a:pt x="121" y="14"/>
                    </a:cubicBezTo>
                    <a:cubicBezTo>
                      <a:pt x="121" y="14"/>
                      <a:pt x="122" y="13"/>
                      <a:pt x="122" y="12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2" y="11"/>
                      <a:pt x="121" y="11"/>
                      <a:pt x="121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20" y="10"/>
                      <a:pt x="121" y="10"/>
                      <a:pt x="123" y="9"/>
                    </a:cubicBezTo>
                    <a:cubicBezTo>
                      <a:pt x="124" y="9"/>
                      <a:pt x="126" y="8"/>
                      <a:pt x="127" y="8"/>
                    </a:cubicBezTo>
                    <a:cubicBezTo>
                      <a:pt x="127" y="8"/>
                      <a:pt x="127" y="8"/>
                      <a:pt x="127" y="8"/>
                    </a:cubicBezTo>
                    <a:cubicBezTo>
                      <a:pt x="127" y="8"/>
                      <a:pt x="127" y="8"/>
                      <a:pt x="127" y="8"/>
                    </a:cubicBezTo>
                    <a:cubicBezTo>
                      <a:pt x="126" y="7"/>
                      <a:pt x="126" y="7"/>
                      <a:pt x="126" y="7"/>
                    </a:cubicBezTo>
                    <a:cubicBezTo>
                      <a:pt x="126" y="7"/>
                      <a:pt x="126" y="7"/>
                      <a:pt x="125" y="7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4" y="8"/>
                      <a:pt x="124" y="8"/>
                    </a:cubicBezTo>
                    <a:cubicBezTo>
                      <a:pt x="124" y="8"/>
                      <a:pt x="124" y="8"/>
                      <a:pt x="123" y="7"/>
                    </a:cubicBezTo>
                    <a:cubicBezTo>
                      <a:pt x="123" y="7"/>
                      <a:pt x="123" y="7"/>
                      <a:pt x="123" y="6"/>
                    </a:cubicBezTo>
                    <a:cubicBezTo>
                      <a:pt x="123" y="5"/>
                      <a:pt x="123" y="4"/>
                      <a:pt x="123" y="3"/>
                    </a:cubicBezTo>
                    <a:cubicBezTo>
                      <a:pt x="123" y="3"/>
                      <a:pt x="123" y="2"/>
                      <a:pt x="124" y="2"/>
                    </a:cubicBezTo>
                    <a:cubicBezTo>
                      <a:pt x="124" y="2"/>
                      <a:pt x="124" y="2"/>
                      <a:pt x="125" y="2"/>
                    </a:cubicBezTo>
                    <a:cubicBezTo>
                      <a:pt x="126" y="2"/>
                      <a:pt x="127" y="2"/>
                      <a:pt x="128" y="2"/>
                    </a:cubicBezTo>
                    <a:cubicBezTo>
                      <a:pt x="128" y="2"/>
                      <a:pt x="129" y="2"/>
                      <a:pt x="129" y="2"/>
                    </a:cubicBezTo>
                    <a:cubicBezTo>
                      <a:pt x="129" y="2"/>
                      <a:pt x="130" y="2"/>
                      <a:pt x="130" y="2"/>
                    </a:cubicBezTo>
                    <a:cubicBezTo>
                      <a:pt x="130" y="2"/>
                      <a:pt x="130" y="2"/>
                      <a:pt x="129" y="3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29" y="4"/>
                      <a:pt x="129" y="4"/>
                      <a:pt x="129" y="4"/>
                    </a:cubicBezTo>
                    <a:lnTo>
                      <a:pt x="129" y="6"/>
                    </a:lnTo>
                    <a:cubicBezTo>
                      <a:pt x="129" y="7"/>
                      <a:pt x="129" y="7"/>
                      <a:pt x="129" y="7"/>
                    </a:cubicBezTo>
                    <a:cubicBezTo>
                      <a:pt x="129" y="8"/>
                      <a:pt x="129" y="8"/>
                      <a:pt x="129" y="8"/>
                    </a:cubicBezTo>
                    <a:cubicBezTo>
                      <a:pt x="129" y="8"/>
                      <a:pt x="129" y="8"/>
                      <a:pt x="129" y="8"/>
                    </a:cubicBezTo>
                    <a:cubicBezTo>
                      <a:pt x="129" y="8"/>
                      <a:pt x="130" y="8"/>
                      <a:pt x="130" y="8"/>
                    </a:cubicBezTo>
                    <a:cubicBezTo>
                      <a:pt x="130" y="8"/>
                      <a:pt x="130" y="8"/>
                      <a:pt x="131" y="8"/>
                    </a:cubicBezTo>
                    <a:cubicBezTo>
                      <a:pt x="131" y="8"/>
                      <a:pt x="131" y="8"/>
                      <a:pt x="131" y="8"/>
                    </a:cubicBezTo>
                    <a:cubicBezTo>
                      <a:pt x="131" y="8"/>
                      <a:pt x="131" y="8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10"/>
                      <a:pt x="131" y="10"/>
                    </a:cubicBezTo>
                    <a:cubicBezTo>
                      <a:pt x="130" y="10"/>
                      <a:pt x="130" y="10"/>
                      <a:pt x="129" y="10"/>
                    </a:cubicBezTo>
                    <a:cubicBezTo>
                      <a:pt x="128" y="10"/>
                      <a:pt x="128" y="10"/>
                      <a:pt x="127" y="10"/>
                    </a:cubicBezTo>
                    <a:cubicBezTo>
                      <a:pt x="127" y="10"/>
                      <a:pt x="127" y="10"/>
                      <a:pt x="127" y="10"/>
                    </a:cubicBezTo>
                    <a:cubicBezTo>
                      <a:pt x="127" y="10"/>
                      <a:pt x="127" y="10"/>
                      <a:pt x="127" y="10"/>
                    </a:cubicBezTo>
                    <a:cubicBezTo>
                      <a:pt x="127" y="10"/>
                      <a:pt x="127" y="11"/>
                      <a:pt x="127" y="11"/>
                    </a:cubicBezTo>
                    <a:cubicBezTo>
                      <a:pt x="127" y="11"/>
                      <a:pt x="127" y="11"/>
                      <a:pt x="128" y="11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10"/>
                      <a:pt x="129" y="10"/>
                      <a:pt x="129" y="10"/>
                    </a:cubicBezTo>
                    <a:cubicBezTo>
                      <a:pt x="129" y="10"/>
                      <a:pt x="129" y="11"/>
                      <a:pt x="129" y="11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29" y="11"/>
                      <a:pt x="129" y="12"/>
                      <a:pt x="129" y="12"/>
                    </a:cubicBezTo>
                    <a:cubicBezTo>
                      <a:pt x="129" y="12"/>
                      <a:pt x="129" y="12"/>
                      <a:pt x="128" y="12"/>
                    </a:cubicBezTo>
                    <a:cubicBezTo>
                      <a:pt x="128" y="12"/>
                      <a:pt x="128" y="12"/>
                      <a:pt x="127" y="12"/>
                    </a:cubicBezTo>
                    <a:cubicBezTo>
                      <a:pt x="127" y="12"/>
                      <a:pt x="127" y="12"/>
                      <a:pt x="127" y="12"/>
                    </a:cubicBezTo>
                    <a:cubicBezTo>
                      <a:pt x="127" y="12"/>
                      <a:pt x="127" y="13"/>
                      <a:pt x="127" y="13"/>
                    </a:cubicBezTo>
                    <a:cubicBezTo>
                      <a:pt x="127" y="13"/>
                      <a:pt x="127" y="13"/>
                      <a:pt x="127" y="13"/>
                    </a:cubicBezTo>
                    <a:close/>
                    <a:moveTo>
                      <a:pt x="127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7"/>
                      <a:pt x="127" y="7"/>
                      <a:pt x="127" y="6"/>
                    </a:cubicBezTo>
                    <a:cubicBezTo>
                      <a:pt x="127" y="6"/>
                      <a:pt x="127" y="5"/>
                      <a:pt x="127" y="5"/>
                    </a:cubicBezTo>
                    <a:cubicBezTo>
                      <a:pt x="127" y="4"/>
                      <a:pt x="127" y="4"/>
                      <a:pt x="127" y="3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3"/>
                      <a:pt x="126" y="3"/>
                      <a:pt x="126" y="3"/>
                    </a:cubicBezTo>
                    <a:cubicBezTo>
                      <a:pt x="125" y="3"/>
                      <a:pt x="125" y="3"/>
                      <a:pt x="125" y="4"/>
                    </a:cubicBezTo>
                    <a:cubicBezTo>
                      <a:pt x="125" y="4"/>
                      <a:pt x="125" y="4"/>
                      <a:pt x="125" y="4"/>
                    </a:cubicBezTo>
                    <a:cubicBezTo>
                      <a:pt x="125" y="4"/>
                      <a:pt x="125" y="4"/>
                      <a:pt x="126" y="4"/>
                    </a:cubicBezTo>
                    <a:cubicBezTo>
                      <a:pt x="126" y="4"/>
                      <a:pt x="126" y="4"/>
                      <a:pt x="126" y="4"/>
                    </a:cubicBezTo>
                    <a:cubicBezTo>
                      <a:pt x="126" y="4"/>
                      <a:pt x="126" y="4"/>
                      <a:pt x="126" y="4"/>
                    </a:cubicBezTo>
                    <a:cubicBezTo>
                      <a:pt x="126" y="4"/>
                      <a:pt x="126" y="4"/>
                      <a:pt x="126" y="4"/>
                    </a:cubicBezTo>
                    <a:cubicBezTo>
                      <a:pt x="126" y="5"/>
                      <a:pt x="126" y="5"/>
                      <a:pt x="126" y="5"/>
                    </a:cubicBezTo>
                    <a:cubicBezTo>
                      <a:pt x="125" y="5"/>
                      <a:pt x="125" y="5"/>
                      <a:pt x="125" y="5"/>
                    </a:cubicBezTo>
                    <a:cubicBezTo>
                      <a:pt x="125" y="6"/>
                      <a:pt x="125" y="6"/>
                      <a:pt x="125" y="6"/>
                    </a:cubicBezTo>
                    <a:cubicBezTo>
                      <a:pt x="125" y="6"/>
                      <a:pt x="125" y="6"/>
                      <a:pt x="125" y="6"/>
                    </a:cubicBezTo>
                    <a:cubicBezTo>
                      <a:pt x="125" y="6"/>
                      <a:pt x="125" y="6"/>
                      <a:pt x="125" y="6"/>
                    </a:cubicBezTo>
                    <a:cubicBezTo>
                      <a:pt x="125" y="6"/>
                      <a:pt x="125" y="6"/>
                      <a:pt x="126" y="6"/>
                    </a:cubicBezTo>
                    <a:cubicBezTo>
                      <a:pt x="126" y="6"/>
                      <a:pt x="126" y="6"/>
                      <a:pt x="126" y="6"/>
                    </a:cubicBezTo>
                    <a:cubicBezTo>
                      <a:pt x="126" y="6"/>
                      <a:pt x="126" y="6"/>
                      <a:pt x="126" y="6"/>
                    </a:cubicBezTo>
                    <a:cubicBezTo>
                      <a:pt x="126" y="6"/>
                      <a:pt x="126" y="6"/>
                      <a:pt x="127" y="7"/>
                    </a:cubicBezTo>
                    <a:cubicBezTo>
                      <a:pt x="127" y="7"/>
                      <a:pt x="127" y="7"/>
                      <a:pt x="127" y="7"/>
                    </a:cubicBezTo>
                    <a:close/>
                    <a:moveTo>
                      <a:pt x="125" y="13"/>
                    </a:moveTo>
                    <a:cubicBezTo>
                      <a:pt x="125" y="13"/>
                      <a:pt x="125" y="13"/>
                      <a:pt x="125" y="13"/>
                    </a:cubicBezTo>
                    <a:cubicBezTo>
                      <a:pt x="125" y="13"/>
                      <a:pt x="125" y="12"/>
                      <a:pt x="125" y="12"/>
                    </a:cubicBezTo>
                    <a:cubicBezTo>
                      <a:pt x="126" y="12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4" y="10"/>
                      <a:pt x="124" y="10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4" y="12"/>
                      <a:pt x="124" y="12"/>
                      <a:pt x="124" y="12"/>
                    </a:cubicBezTo>
                    <a:cubicBezTo>
                      <a:pt x="125" y="12"/>
                      <a:pt x="125" y="12"/>
                      <a:pt x="125" y="12"/>
                    </a:cubicBezTo>
                    <a:cubicBezTo>
                      <a:pt x="125" y="13"/>
                      <a:pt x="125" y="13"/>
                      <a:pt x="125" y="13"/>
                    </a:cubicBezTo>
                    <a:close/>
                    <a:moveTo>
                      <a:pt x="148" y="11"/>
                    </a:moveTo>
                    <a:cubicBezTo>
                      <a:pt x="148" y="12"/>
                      <a:pt x="148" y="13"/>
                      <a:pt x="148" y="14"/>
                    </a:cubicBezTo>
                    <a:cubicBezTo>
                      <a:pt x="148" y="15"/>
                      <a:pt x="148" y="15"/>
                      <a:pt x="148" y="16"/>
                    </a:cubicBezTo>
                    <a:cubicBezTo>
                      <a:pt x="148" y="16"/>
                      <a:pt x="148" y="16"/>
                      <a:pt x="148" y="17"/>
                    </a:cubicBezTo>
                    <a:cubicBezTo>
                      <a:pt x="148" y="17"/>
                      <a:pt x="148" y="17"/>
                      <a:pt x="148" y="17"/>
                    </a:cubicBezTo>
                    <a:cubicBezTo>
                      <a:pt x="148" y="18"/>
                      <a:pt x="148" y="18"/>
                      <a:pt x="148" y="18"/>
                    </a:cubicBezTo>
                    <a:cubicBezTo>
                      <a:pt x="148" y="18"/>
                      <a:pt x="147" y="18"/>
                      <a:pt x="146" y="17"/>
                    </a:cubicBezTo>
                    <a:cubicBezTo>
                      <a:pt x="145" y="17"/>
                      <a:pt x="144" y="16"/>
                      <a:pt x="144" y="16"/>
                    </a:cubicBezTo>
                    <a:cubicBezTo>
                      <a:pt x="143" y="16"/>
                      <a:pt x="143" y="15"/>
                      <a:pt x="143" y="15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4" y="16"/>
                      <a:pt x="145" y="16"/>
                      <a:pt x="146" y="16"/>
                    </a:cubicBezTo>
                    <a:cubicBezTo>
                      <a:pt x="146" y="16"/>
                      <a:pt x="147" y="16"/>
                      <a:pt x="147" y="16"/>
                    </a:cubicBezTo>
                    <a:cubicBezTo>
                      <a:pt x="147" y="16"/>
                      <a:pt x="147" y="15"/>
                      <a:pt x="147" y="15"/>
                    </a:cubicBezTo>
                    <a:cubicBezTo>
                      <a:pt x="147" y="14"/>
                      <a:pt x="147" y="14"/>
                      <a:pt x="147" y="12"/>
                    </a:cubicBezTo>
                    <a:cubicBezTo>
                      <a:pt x="147" y="11"/>
                      <a:pt x="146" y="9"/>
                      <a:pt x="146" y="8"/>
                    </a:cubicBezTo>
                    <a:lnTo>
                      <a:pt x="146" y="5"/>
                    </a:lnTo>
                    <a:lnTo>
                      <a:pt x="146" y="3"/>
                    </a:lnTo>
                    <a:cubicBezTo>
                      <a:pt x="146" y="3"/>
                      <a:pt x="147" y="3"/>
                      <a:pt x="147" y="3"/>
                    </a:cubicBezTo>
                    <a:cubicBezTo>
                      <a:pt x="147" y="3"/>
                      <a:pt x="147" y="3"/>
                      <a:pt x="148" y="3"/>
                    </a:cubicBezTo>
                    <a:cubicBezTo>
                      <a:pt x="148" y="3"/>
                      <a:pt x="148" y="3"/>
                      <a:pt x="148" y="3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48" y="4"/>
                      <a:pt x="148" y="5"/>
                      <a:pt x="148" y="6"/>
                    </a:cubicBezTo>
                    <a:cubicBezTo>
                      <a:pt x="148" y="6"/>
                      <a:pt x="148" y="6"/>
                      <a:pt x="148" y="7"/>
                    </a:cubicBezTo>
                    <a:cubicBezTo>
                      <a:pt x="148" y="9"/>
                      <a:pt x="148" y="9"/>
                      <a:pt x="148" y="10"/>
                    </a:cubicBezTo>
                    <a:lnTo>
                      <a:pt x="148" y="11"/>
                    </a:lnTo>
                    <a:close/>
                    <a:moveTo>
                      <a:pt x="143" y="7"/>
                    </a:moveTo>
                    <a:cubicBezTo>
                      <a:pt x="143" y="7"/>
                      <a:pt x="143" y="7"/>
                      <a:pt x="142" y="7"/>
                    </a:cubicBezTo>
                    <a:cubicBezTo>
                      <a:pt x="142" y="7"/>
                      <a:pt x="142" y="7"/>
                      <a:pt x="141" y="7"/>
                    </a:cubicBezTo>
                    <a:cubicBezTo>
                      <a:pt x="141" y="7"/>
                      <a:pt x="141" y="7"/>
                      <a:pt x="141" y="7"/>
                    </a:cubicBezTo>
                    <a:cubicBezTo>
                      <a:pt x="141" y="7"/>
                      <a:pt x="141" y="7"/>
                      <a:pt x="140" y="7"/>
                    </a:cubicBezTo>
                    <a:cubicBezTo>
                      <a:pt x="140" y="7"/>
                      <a:pt x="140" y="6"/>
                      <a:pt x="140" y="6"/>
                    </a:cubicBezTo>
                    <a:cubicBezTo>
                      <a:pt x="140" y="6"/>
                      <a:pt x="140" y="7"/>
                      <a:pt x="140" y="7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38" y="8"/>
                      <a:pt x="138" y="8"/>
                      <a:pt x="138" y="9"/>
                    </a:cubicBezTo>
                    <a:cubicBezTo>
                      <a:pt x="138" y="9"/>
                      <a:pt x="137" y="9"/>
                      <a:pt x="137" y="10"/>
                    </a:cubicBezTo>
                    <a:cubicBezTo>
                      <a:pt x="137" y="10"/>
                      <a:pt x="138" y="10"/>
                      <a:pt x="138" y="10"/>
                    </a:cubicBezTo>
                    <a:cubicBezTo>
                      <a:pt x="138" y="10"/>
                      <a:pt x="138" y="10"/>
                      <a:pt x="138" y="10"/>
                    </a:cubicBezTo>
                    <a:cubicBezTo>
                      <a:pt x="139" y="9"/>
                      <a:pt x="140" y="9"/>
                      <a:pt x="141" y="9"/>
                    </a:cubicBezTo>
                    <a:cubicBezTo>
                      <a:pt x="141" y="9"/>
                      <a:pt x="141" y="9"/>
                      <a:pt x="141" y="9"/>
                    </a:cubicBezTo>
                    <a:cubicBezTo>
                      <a:pt x="142" y="9"/>
                      <a:pt x="142" y="9"/>
                      <a:pt x="142" y="9"/>
                    </a:cubicBezTo>
                    <a:cubicBezTo>
                      <a:pt x="142" y="9"/>
                      <a:pt x="142" y="9"/>
                      <a:pt x="142" y="9"/>
                    </a:cubicBezTo>
                    <a:cubicBezTo>
                      <a:pt x="142" y="10"/>
                      <a:pt x="142" y="10"/>
                      <a:pt x="142" y="10"/>
                    </a:cubicBezTo>
                    <a:cubicBezTo>
                      <a:pt x="142" y="11"/>
                      <a:pt x="141" y="11"/>
                      <a:pt x="141" y="12"/>
                    </a:cubicBezTo>
                    <a:cubicBezTo>
                      <a:pt x="141" y="12"/>
                      <a:pt x="141" y="13"/>
                      <a:pt x="141" y="13"/>
                    </a:cubicBezTo>
                    <a:cubicBezTo>
                      <a:pt x="141" y="13"/>
                      <a:pt x="140" y="13"/>
                      <a:pt x="140" y="13"/>
                    </a:cubicBezTo>
                    <a:cubicBezTo>
                      <a:pt x="140" y="13"/>
                      <a:pt x="139" y="13"/>
                      <a:pt x="139" y="13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13"/>
                      <a:pt x="139" y="13"/>
                      <a:pt x="139" y="14"/>
                    </a:cubicBezTo>
                    <a:cubicBezTo>
                      <a:pt x="138" y="14"/>
                      <a:pt x="138" y="14"/>
                      <a:pt x="138" y="15"/>
                    </a:cubicBezTo>
                    <a:cubicBezTo>
                      <a:pt x="138" y="15"/>
                      <a:pt x="138" y="15"/>
                      <a:pt x="139" y="15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9" y="15"/>
                      <a:pt x="140" y="15"/>
                      <a:pt x="140" y="15"/>
                    </a:cubicBezTo>
                    <a:cubicBezTo>
                      <a:pt x="140" y="15"/>
                      <a:pt x="140" y="15"/>
                      <a:pt x="141" y="15"/>
                    </a:cubicBezTo>
                    <a:cubicBezTo>
                      <a:pt x="141" y="15"/>
                      <a:pt x="141" y="14"/>
                      <a:pt x="141" y="14"/>
                    </a:cubicBezTo>
                    <a:cubicBezTo>
                      <a:pt x="141" y="14"/>
                      <a:pt x="141" y="13"/>
                      <a:pt x="141" y="13"/>
                    </a:cubicBezTo>
                    <a:cubicBezTo>
                      <a:pt x="141" y="13"/>
                      <a:pt x="141" y="14"/>
                      <a:pt x="142" y="14"/>
                    </a:cubicBezTo>
                    <a:cubicBezTo>
                      <a:pt x="142" y="15"/>
                      <a:pt x="142" y="15"/>
                      <a:pt x="142" y="16"/>
                    </a:cubicBezTo>
                    <a:cubicBezTo>
                      <a:pt x="142" y="16"/>
                      <a:pt x="142" y="16"/>
                      <a:pt x="141" y="16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0" y="16"/>
                      <a:pt x="140" y="16"/>
                      <a:pt x="139" y="16"/>
                    </a:cubicBezTo>
                    <a:cubicBezTo>
                      <a:pt x="139" y="16"/>
                      <a:pt x="138" y="16"/>
                      <a:pt x="138" y="16"/>
                    </a:cubicBezTo>
                    <a:cubicBezTo>
                      <a:pt x="138" y="16"/>
                      <a:pt x="137" y="15"/>
                      <a:pt x="137" y="14"/>
                    </a:cubicBezTo>
                    <a:cubicBezTo>
                      <a:pt x="137" y="14"/>
                      <a:pt x="138" y="13"/>
                      <a:pt x="138" y="13"/>
                    </a:cubicBezTo>
                    <a:cubicBezTo>
                      <a:pt x="138" y="12"/>
                      <a:pt x="138" y="12"/>
                      <a:pt x="138" y="11"/>
                    </a:cubicBezTo>
                    <a:cubicBezTo>
                      <a:pt x="138" y="11"/>
                      <a:pt x="138" y="11"/>
                      <a:pt x="138" y="11"/>
                    </a:cubicBezTo>
                    <a:cubicBezTo>
                      <a:pt x="138" y="11"/>
                      <a:pt x="139" y="11"/>
                      <a:pt x="139" y="11"/>
                    </a:cubicBezTo>
                    <a:cubicBezTo>
                      <a:pt x="139" y="11"/>
                      <a:pt x="139" y="11"/>
                      <a:pt x="139" y="12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40" y="12"/>
                      <a:pt x="140" y="12"/>
                      <a:pt x="140" y="11"/>
                    </a:cubicBezTo>
                    <a:cubicBezTo>
                      <a:pt x="140" y="11"/>
                      <a:pt x="140" y="11"/>
                      <a:pt x="140" y="10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39" y="10"/>
                      <a:pt x="139" y="10"/>
                      <a:pt x="138" y="11"/>
                    </a:cubicBezTo>
                    <a:cubicBezTo>
                      <a:pt x="138" y="11"/>
                      <a:pt x="138" y="11"/>
                      <a:pt x="138" y="11"/>
                    </a:cubicBezTo>
                    <a:cubicBezTo>
                      <a:pt x="138" y="11"/>
                      <a:pt x="138" y="11"/>
                      <a:pt x="137" y="11"/>
                    </a:cubicBezTo>
                    <a:cubicBezTo>
                      <a:pt x="137" y="11"/>
                      <a:pt x="137" y="11"/>
                      <a:pt x="137" y="11"/>
                    </a:cubicBezTo>
                    <a:cubicBezTo>
                      <a:pt x="137" y="11"/>
                      <a:pt x="137" y="11"/>
                      <a:pt x="137" y="11"/>
                    </a:cubicBezTo>
                    <a:cubicBezTo>
                      <a:pt x="137" y="11"/>
                      <a:pt x="137" y="11"/>
                      <a:pt x="136" y="12"/>
                    </a:cubicBezTo>
                    <a:cubicBezTo>
                      <a:pt x="135" y="12"/>
                      <a:pt x="135" y="12"/>
                      <a:pt x="135" y="12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4" y="12"/>
                      <a:pt x="133" y="12"/>
                      <a:pt x="133" y="12"/>
                    </a:cubicBezTo>
                    <a:cubicBezTo>
                      <a:pt x="133" y="12"/>
                      <a:pt x="134" y="12"/>
                      <a:pt x="134" y="12"/>
                    </a:cubicBezTo>
                    <a:cubicBezTo>
                      <a:pt x="134" y="11"/>
                      <a:pt x="135" y="11"/>
                      <a:pt x="135" y="10"/>
                    </a:cubicBezTo>
                    <a:cubicBezTo>
                      <a:pt x="136" y="10"/>
                      <a:pt x="136" y="9"/>
                      <a:pt x="137" y="8"/>
                    </a:cubicBezTo>
                    <a:cubicBezTo>
                      <a:pt x="137" y="8"/>
                      <a:pt x="138" y="7"/>
                      <a:pt x="138" y="7"/>
                    </a:cubicBezTo>
                    <a:cubicBezTo>
                      <a:pt x="138" y="7"/>
                      <a:pt x="138" y="6"/>
                      <a:pt x="139" y="6"/>
                    </a:cubicBezTo>
                    <a:cubicBezTo>
                      <a:pt x="139" y="5"/>
                      <a:pt x="140" y="4"/>
                      <a:pt x="140" y="4"/>
                    </a:cubicBezTo>
                    <a:cubicBezTo>
                      <a:pt x="140" y="4"/>
                      <a:pt x="140" y="4"/>
                      <a:pt x="140" y="4"/>
                    </a:cubicBezTo>
                    <a:cubicBezTo>
                      <a:pt x="140" y="4"/>
                      <a:pt x="141" y="3"/>
                      <a:pt x="141" y="3"/>
                    </a:cubicBezTo>
                    <a:cubicBezTo>
                      <a:pt x="141" y="3"/>
                      <a:pt x="141" y="4"/>
                      <a:pt x="141" y="4"/>
                    </a:cubicBezTo>
                    <a:cubicBezTo>
                      <a:pt x="141" y="4"/>
                      <a:pt x="141" y="4"/>
                      <a:pt x="141" y="4"/>
                    </a:cubicBezTo>
                    <a:cubicBezTo>
                      <a:pt x="141" y="5"/>
                      <a:pt x="141" y="5"/>
                      <a:pt x="141" y="5"/>
                    </a:cubicBezTo>
                    <a:cubicBezTo>
                      <a:pt x="141" y="5"/>
                      <a:pt x="141" y="5"/>
                      <a:pt x="141" y="6"/>
                    </a:cubicBezTo>
                    <a:cubicBezTo>
                      <a:pt x="141" y="6"/>
                      <a:pt x="141" y="6"/>
                      <a:pt x="141" y="6"/>
                    </a:cubicBezTo>
                    <a:cubicBezTo>
                      <a:pt x="141" y="6"/>
                      <a:pt x="141" y="6"/>
                      <a:pt x="142" y="6"/>
                    </a:cubicBezTo>
                    <a:cubicBezTo>
                      <a:pt x="142" y="6"/>
                      <a:pt x="143" y="6"/>
                      <a:pt x="143" y="7"/>
                    </a:cubicBezTo>
                    <a:close/>
                    <a:moveTo>
                      <a:pt x="145" y="8"/>
                    </a:moveTo>
                    <a:cubicBezTo>
                      <a:pt x="145" y="8"/>
                      <a:pt x="145" y="8"/>
                      <a:pt x="145" y="8"/>
                    </a:cubicBezTo>
                    <a:cubicBezTo>
                      <a:pt x="145" y="8"/>
                      <a:pt x="145" y="9"/>
                      <a:pt x="145" y="9"/>
                    </a:cubicBezTo>
                    <a:cubicBezTo>
                      <a:pt x="145" y="9"/>
                      <a:pt x="145" y="10"/>
                      <a:pt x="145" y="10"/>
                    </a:cubicBezTo>
                    <a:cubicBezTo>
                      <a:pt x="145" y="11"/>
                      <a:pt x="145" y="11"/>
                      <a:pt x="144" y="11"/>
                    </a:cubicBezTo>
                    <a:cubicBezTo>
                      <a:pt x="144" y="11"/>
                      <a:pt x="144" y="11"/>
                      <a:pt x="144" y="11"/>
                    </a:cubicBezTo>
                    <a:cubicBezTo>
                      <a:pt x="144" y="11"/>
                      <a:pt x="143" y="11"/>
                      <a:pt x="143" y="10"/>
                    </a:cubicBezTo>
                    <a:cubicBezTo>
                      <a:pt x="143" y="9"/>
                      <a:pt x="143" y="9"/>
                      <a:pt x="143" y="9"/>
                    </a:cubicBezTo>
                    <a:lnTo>
                      <a:pt x="143" y="8"/>
                    </a:lnTo>
                    <a:cubicBezTo>
                      <a:pt x="143" y="8"/>
                      <a:pt x="143" y="8"/>
                      <a:pt x="144" y="8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5" y="8"/>
                      <a:pt x="145" y="8"/>
                      <a:pt x="145" y="8"/>
                    </a:cubicBezTo>
                    <a:cubicBezTo>
                      <a:pt x="145" y="8"/>
                      <a:pt x="145" y="8"/>
                      <a:pt x="145" y="8"/>
                    </a:cubicBezTo>
                    <a:close/>
                    <a:moveTo>
                      <a:pt x="157" y="2"/>
                    </a:moveTo>
                    <a:cubicBezTo>
                      <a:pt x="157" y="2"/>
                      <a:pt x="158" y="2"/>
                      <a:pt x="158" y="2"/>
                    </a:cubicBezTo>
                    <a:cubicBezTo>
                      <a:pt x="158" y="2"/>
                      <a:pt x="158" y="2"/>
                      <a:pt x="158" y="3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58" y="3"/>
                      <a:pt x="158" y="4"/>
                      <a:pt x="158" y="4"/>
                    </a:cubicBezTo>
                    <a:cubicBezTo>
                      <a:pt x="158" y="4"/>
                      <a:pt x="158" y="4"/>
                      <a:pt x="158" y="4"/>
                    </a:cubicBezTo>
                    <a:cubicBezTo>
                      <a:pt x="158" y="4"/>
                      <a:pt x="158" y="4"/>
                      <a:pt x="158" y="4"/>
                    </a:cubicBezTo>
                    <a:cubicBezTo>
                      <a:pt x="158" y="4"/>
                      <a:pt x="157" y="4"/>
                      <a:pt x="157" y="4"/>
                    </a:cubicBezTo>
                    <a:cubicBezTo>
                      <a:pt x="157" y="4"/>
                      <a:pt x="156" y="4"/>
                      <a:pt x="156" y="3"/>
                    </a:cubicBezTo>
                    <a:cubicBezTo>
                      <a:pt x="156" y="3"/>
                      <a:pt x="157" y="3"/>
                      <a:pt x="157" y="2"/>
                    </a:cubicBezTo>
                    <a:cubicBezTo>
                      <a:pt x="157" y="2"/>
                      <a:pt x="157" y="2"/>
                      <a:pt x="157" y="2"/>
                    </a:cubicBezTo>
                    <a:close/>
                    <a:moveTo>
                      <a:pt x="159" y="5"/>
                    </a:moveTo>
                    <a:cubicBezTo>
                      <a:pt x="159" y="5"/>
                      <a:pt x="159" y="6"/>
                      <a:pt x="159" y="6"/>
                    </a:cubicBezTo>
                    <a:cubicBezTo>
                      <a:pt x="159" y="6"/>
                      <a:pt x="159" y="6"/>
                      <a:pt x="159" y="6"/>
                    </a:cubicBezTo>
                    <a:cubicBezTo>
                      <a:pt x="159" y="6"/>
                      <a:pt x="158" y="6"/>
                      <a:pt x="158" y="6"/>
                    </a:cubicBezTo>
                    <a:cubicBezTo>
                      <a:pt x="158" y="6"/>
                      <a:pt x="158" y="6"/>
                      <a:pt x="159" y="6"/>
                    </a:cubicBezTo>
                    <a:cubicBezTo>
                      <a:pt x="159" y="6"/>
                      <a:pt x="159" y="7"/>
                      <a:pt x="159" y="7"/>
                    </a:cubicBezTo>
                    <a:cubicBezTo>
                      <a:pt x="159" y="7"/>
                      <a:pt x="159" y="7"/>
                      <a:pt x="159" y="7"/>
                    </a:cubicBezTo>
                    <a:cubicBezTo>
                      <a:pt x="159" y="7"/>
                      <a:pt x="159" y="7"/>
                      <a:pt x="159" y="7"/>
                    </a:cubicBezTo>
                    <a:cubicBezTo>
                      <a:pt x="159" y="8"/>
                      <a:pt x="159" y="8"/>
                      <a:pt x="158" y="8"/>
                    </a:cubicBezTo>
                    <a:cubicBezTo>
                      <a:pt x="158" y="8"/>
                      <a:pt x="158" y="8"/>
                      <a:pt x="158" y="8"/>
                    </a:cubicBezTo>
                    <a:cubicBezTo>
                      <a:pt x="158" y="8"/>
                      <a:pt x="158" y="8"/>
                      <a:pt x="159" y="8"/>
                    </a:cubicBezTo>
                    <a:cubicBezTo>
                      <a:pt x="159" y="8"/>
                      <a:pt x="159" y="8"/>
                      <a:pt x="159" y="8"/>
                    </a:cubicBezTo>
                    <a:cubicBezTo>
                      <a:pt x="159" y="8"/>
                      <a:pt x="159" y="8"/>
                      <a:pt x="159" y="9"/>
                    </a:cubicBezTo>
                    <a:cubicBezTo>
                      <a:pt x="159" y="9"/>
                      <a:pt x="159" y="9"/>
                      <a:pt x="159" y="9"/>
                    </a:cubicBezTo>
                    <a:cubicBezTo>
                      <a:pt x="159" y="9"/>
                      <a:pt x="158" y="9"/>
                      <a:pt x="158" y="10"/>
                    </a:cubicBezTo>
                    <a:cubicBezTo>
                      <a:pt x="158" y="10"/>
                      <a:pt x="158" y="10"/>
                      <a:pt x="158" y="10"/>
                    </a:cubicBezTo>
                    <a:cubicBezTo>
                      <a:pt x="158" y="10"/>
                      <a:pt x="158" y="10"/>
                      <a:pt x="158" y="10"/>
                    </a:cubicBezTo>
                    <a:cubicBezTo>
                      <a:pt x="158" y="10"/>
                      <a:pt x="158" y="10"/>
                      <a:pt x="158" y="10"/>
                    </a:cubicBezTo>
                    <a:cubicBezTo>
                      <a:pt x="158" y="10"/>
                      <a:pt x="158" y="10"/>
                      <a:pt x="158" y="10"/>
                    </a:cubicBezTo>
                    <a:cubicBezTo>
                      <a:pt x="158" y="10"/>
                      <a:pt x="159" y="10"/>
                      <a:pt x="159" y="10"/>
                    </a:cubicBezTo>
                    <a:cubicBezTo>
                      <a:pt x="159" y="10"/>
                      <a:pt x="159" y="10"/>
                      <a:pt x="159" y="10"/>
                    </a:cubicBezTo>
                    <a:cubicBezTo>
                      <a:pt x="159" y="11"/>
                      <a:pt x="159" y="11"/>
                      <a:pt x="159" y="11"/>
                    </a:cubicBezTo>
                    <a:cubicBezTo>
                      <a:pt x="159" y="11"/>
                      <a:pt x="159" y="11"/>
                      <a:pt x="159" y="11"/>
                    </a:cubicBezTo>
                    <a:cubicBezTo>
                      <a:pt x="159" y="11"/>
                      <a:pt x="159" y="11"/>
                      <a:pt x="158" y="11"/>
                    </a:cubicBezTo>
                    <a:cubicBezTo>
                      <a:pt x="158" y="11"/>
                      <a:pt x="157" y="12"/>
                      <a:pt x="157" y="12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157" y="12"/>
                      <a:pt x="157" y="12"/>
                      <a:pt x="158" y="12"/>
                    </a:cubicBezTo>
                    <a:cubicBezTo>
                      <a:pt x="158" y="12"/>
                      <a:pt x="159" y="13"/>
                      <a:pt x="159" y="13"/>
                    </a:cubicBezTo>
                    <a:cubicBezTo>
                      <a:pt x="159" y="13"/>
                      <a:pt x="159" y="13"/>
                      <a:pt x="158" y="13"/>
                    </a:cubicBezTo>
                    <a:cubicBezTo>
                      <a:pt x="158" y="13"/>
                      <a:pt x="158" y="13"/>
                      <a:pt x="158" y="13"/>
                    </a:cubicBezTo>
                    <a:cubicBezTo>
                      <a:pt x="158" y="13"/>
                      <a:pt x="158" y="13"/>
                      <a:pt x="158" y="13"/>
                    </a:cubicBezTo>
                    <a:cubicBezTo>
                      <a:pt x="158" y="13"/>
                      <a:pt x="157" y="13"/>
                      <a:pt x="157" y="13"/>
                    </a:cubicBezTo>
                    <a:cubicBezTo>
                      <a:pt x="157" y="13"/>
                      <a:pt x="157" y="13"/>
                      <a:pt x="157" y="13"/>
                    </a:cubicBezTo>
                    <a:cubicBezTo>
                      <a:pt x="157" y="14"/>
                      <a:pt x="157" y="14"/>
                      <a:pt x="157" y="14"/>
                    </a:cubicBezTo>
                    <a:cubicBezTo>
                      <a:pt x="157" y="14"/>
                      <a:pt x="157" y="15"/>
                      <a:pt x="157" y="15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7" y="16"/>
                      <a:pt x="156" y="16"/>
                      <a:pt x="156" y="16"/>
                    </a:cubicBezTo>
                    <a:cubicBezTo>
                      <a:pt x="156" y="15"/>
                      <a:pt x="155" y="15"/>
                      <a:pt x="155" y="15"/>
                    </a:cubicBezTo>
                    <a:cubicBezTo>
                      <a:pt x="155" y="15"/>
                      <a:pt x="154" y="15"/>
                      <a:pt x="154" y="15"/>
                    </a:cubicBezTo>
                    <a:cubicBezTo>
                      <a:pt x="154" y="15"/>
                      <a:pt x="154" y="15"/>
                      <a:pt x="154" y="15"/>
                    </a:cubicBezTo>
                    <a:cubicBezTo>
                      <a:pt x="154" y="15"/>
                      <a:pt x="154" y="15"/>
                      <a:pt x="154" y="15"/>
                    </a:cubicBezTo>
                    <a:cubicBezTo>
                      <a:pt x="154" y="15"/>
                      <a:pt x="154" y="16"/>
                      <a:pt x="154" y="16"/>
                    </a:cubicBezTo>
                    <a:cubicBezTo>
                      <a:pt x="154" y="16"/>
                      <a:pt x="153" y="15"/>
                      <a:pt x="153" y="15"/>
                    </a:cubicBez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14"/>
                      <a:pt x="153" y="14"/>
                      <a:pt x="153" y="14"/>
                    </a:cubicBezTo>
                    <a:cubicBezTo>
                      <a:pt x="154" y="13"/>
                      <a:pt x="154" y="13"/>
                      <a:pt x="154" y="13"/>
                    </a:cubicBezTo>
                    <a:cubicBezTo>
                      <a:pt x="154" y="13"/>
                      <a:pt x="154" y="13"/>
                      <a:pt x="154" y="13"/>
                    </a:cubicBezTo>
                    <a:cubicBezTo>
                      <a:pt x="154" y="12"/>
                      <a:pt x="154" y="12"/>
                      <a:pt x="154" y="12"/>
                    </a:cubicBezTo>
                    <a:cubicBezTo>
                      <a:pt x="154" y="12"/>
                      <a:pt x="154" y="12"/>
                      <a:pt x="153" y="13"/>
                    </a:cubicBezTo>
                    <a:cubicBezTo>
                      <a:pt x="153" y="13"/>
                      <a:pt x="153" y="13"/>
                      <a:pt x="153" y="13"/>
                    </a:cubicBezTo>
                    <a:cubicBezTo>
                      <a:pt x="152" y="13"/>
                      <a:pt x="152" y="13"/>
                      <a:pt x="152" y="13"/>
                    </a:cubicBezTo>
                    <a:cubicBezTo>
                      <a:pt x="152" y="13"/>
                      <a:pt x="152" y="13"/>
                      <a:pt x="152" y="13"/>
                    </a:cubicBezTo>
                    <a:cubicBezTo>
                      <a:pt x="152" y="12"/>
                      <a:pt x="152" y="12"/>
                      <a:pt x="152" y="12"/>
                    </a:cubicBezTo>
                    <a:cubicBezTo>
                      <a:pt x="152" y="12"/>
                      <a:pt x="152" y="12"/>
                      <a:pt x="152" y="12"/>
                    </a:cubicBezTo>
                    <a:cubicBezTo>
                      <a:pt x="153" y="12"/>
                      <a:pt x="154" y="11"/>
                      <a:pt x="155" y="11"/>
                    </a:cubicBezTo>
                    <a:cubicBezTo>
                      <a:pt x="155" y="11"/>
                      <a:pt x="155" y="11"/>
                      <a:pt x="156" y="11"/>
                    </a:cubicBezTo>
                    <a:cubicBezTo>
                      <a:pt x="156" y="11"/>
                      <a:pt x="156" y="11"/>
                      <a:pt x="156" y="11"/>
                    </a:cubicBezTo>
                    <a:cubicBezTo>
                      <a:pt x="156" y="10"/>
                      <a:pt x="156" y="10"/>
                      <a:pt x="156" y="10"/>
                    </a:cubicBezTo>
                    <a:cubicBezTo>
                      <a:pt x="156" y="10"/>
                      <a:pt x="155" y="10"/>
                      <a:pt x="155" y="10"/>
                    </a:cubicBezTo>
                    <a:cubicBezTo>
                      <a:pt x="155" y="10"/>
                      <a:pt x="154" y="10"/>
                      <a:pt x="154" y="10"/>
                    </a:cubicBezTo>
                    <a:cubicBezTo>
                      <a:pt x="154" y="11"/>
                      <a:pt x="154" y="11"/>
                      <a:pt x="154" y="11"/>
                    </a:cubicBezTo>
                    <a:cubicBezTo>
                      <a:pt x="154" y="11"/>
                      <a:pt x="154" y="10"/>
                      <a:pt x="154" y="10"/>
                    </a:cubicBezTo>
                    <a:cubicBezTo>
                      <a:pt x="154" y="10"/>
                      <a:pt x="154" y="10"/>
                      <a:pt x="154" y="10"/>
                    </a:cubicBezTo>
                    <a:cubicBezTo>
                      <a:pt x="154" y="10"/>
                      <a:pt x="154" y="10"/>
                      <a:pt x="154" y="9"/>
                    </a:cubicBezTo>
                    <a:cubicBezTo>
                      <a:pt x="154" y="9"/>
                      <a:pt x="154" y="9"/>
                      <a:pt x="154" y="9"/>
                    </a:cubicBezTo>
                    <a:cubicBezTo>
                      <a:pt x="155" y="9"/>
                      <a:pt x="155" y="9"/>
                      <a:pt x="156" y="9"/>
                    </a:cubicBezTo>
                    <a:cubicBezTo>
                      <a:pt x="156" y="9"/>
                      <a:pt x="157" y="8"/>
                      <a:pt x="157" y="8"/>
                    </a:cubicBezTo>
                    <a:cubicBezTo>
                      <a:pt x="157" y="8"/>
                      <a:pt x="157" y="8"/>
                      <a:pt x="157" y="8"/>
                    </a:cubicBezTo>
                    <a:cubicBezTo>
                      <a:pt x="157" y="8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7"/>
                      <a:pt x="156" y="8"/>
                      <a:pt x="156" y="8"/>
                    </a:cubicBezTo>
                    <a:cubicBezTo>
                      <a:pt x="156" y="8"/>
                      <a:pt x="156" y="8"/>
                      <a:pt x="155" y="9"/>
                    </a:cubicBezTo>
                    <a:cubicBezTo>
                      <a:pt x="155" y="9"/>
                      <a:pt x="155" y="9"/>
                      <a:pt x="155" y="9"/>
                    </a:cubicBezTo>
                    <a:cubicBezTo>
                      <a:pt x="155" y="9"/>
                      <a:pt x="155" y="9"/>
                      <a:pt x="155" y="9"/>
                    </a:cubicBezTo>
                    <a:cubicBezTo>
                      <a:pt x="155" y="8"/>
                      <a:pt x="155" y="8"/>
                      <a:pt x="155" y="8"/>
                    </a:cubicBezTo>
                    <a:cubicBezTo>
                      <a:pt x="155" y="8"/>
                      <a:pt x="155" y="8"/>
                      <a:pt x="155" y="8"/>
                    </a:cubicBezTo>
                    <a:cubicBezTo>
                      <a:pt x="155" y="7"/>
                      <a:pt x="155" y="7"/>
                      <a:pt x="155" y="7"/>
                    </a:cubicBezTo>
                    <a:cubicBezTo>
                      <a:pt x="155" y="7"/>
                      <a:pt x="155" y="7"/>
                      <a:pt x="155" y="7"/>
                    </a:cubicBezTo>
                    <a:cubicBezTo>
                      <a:pt x="155" y="7"/>
                      <a:pt x="155" y="7"/>
                      <a:pt x="155" y="7"/>
                    </a:cubicBezTo>
                    <a:cubicBezTo>
                      <a:pt x="155" y="7"/>
                      <a:pt x="155" y="7"/>
                      <a:pt x="154" y="7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4" y="6"/>
                      <a:pt x="154" y="6"/>
                      <a:pt x="154" y="6"/>
                    </a:cubicBezTo>
                    <a:cubicBezTo>
                      <a:pt x="154" y="6"/>
                      <a:pt x="154" y="6"/>
                      <a:pt x="154" y="6"/>
                    </a:cubicBezTo>
                    <a:cubicBezTo>
                      <a:pt x="154" y="6"/>
                      <a:pt x="155" y="6"/>
                      <a:pt x="156" y="6"/>
                    </a:cubicBezTo>
                    <a:cubicBezTo>
                      <a:pt x="157" y="5"/>
                      <a:pt x="158" y="5"/>
                      <a:pt x="159" y="5"/>
                    </a:cubicBezTo>
                    <a:cubicBezTo>
                      <a:pt x="159" y="5"/>
                      <a:pt x="159" y="5"/>
                      <a:pt x="159" y="5"/>
                    </a:cubicBezTo>
                    <a:cubicBezTo>
                      <a:pt x="159" y="5"/>
                      <a:pt x="159" y="5"/>
                      <a:pt x="159" y="5"/>
                    </a:cubicBezTo>
                    <a:close/>
                    <a:moveTo>
                      <a:pt x="156" y="13"/>
                    </a:moveTo>
                    <a:cubicBezTo>
                      <a:pt x="156" y="13"/>
                      <a:pt x="156" y="12"/>
                      <a:pt x="156" y="12"/>
                    </a:cubicBezTo>
                    <a:cubicBezTo>
                      <a:pt x="156" y="12"/>
                      <a:pt x="156" y="12"/>
                      <a:pt x="156" y="12"/>
                    </a:cubicBezTo>
                    <a:cubicBezTo>
                      <a:pt x="156" y="12"/>
                      <a:pt x="156" y="12"/>
                      <a:pt x="156" y="12"/>
                    </a:cubicBezTo>
                    <a:cubicBezTo>
                      <a:pt x="156" y="12"/>
                      <a:pt x="156" y="12"/>
                      <a:pt x="155" y="12"/>
                    </a:cubicBezTo>
                    <a:cubicBezTo>
                      <a:pt x="155" y="12"/>
                      <a:pt x="155" y="12"/>
                      <a:pt x="155" y="12"/>
                    </a:cubicBezTo>
                    <a:cubicBezTo>
                      <a:pt x="155" y="12"/>
                      <a:pt x="155" y="12"/>
                      <a:pt x="155" y="13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4"/>
                      <a:pt x="155" y="14"/>
                      <a:pt x="155" y="14"/>
                    </a:cubicBezTo>
                    <a:cubicBezTo>
                      <a:pt x="155" y="14"/>
                      <a:pt x="155" y="14"/>
                      <a:pt x="155" y="14"/>
                    </a:cubicBezTo>
                    <a:cubicBezTo>
                      <a:pt x="155" y="14"/>
                      <a:pt x="155" y="14"/>
                      <a:pt x="156" y="14"/>
                    </a:cubicBezTo>
                    <a:cubicBezTo>
                      <a:pt x="156" y="14"/>
                      <a:pt x="156" y="14"/>
                      <a:pt x="156" y="14"/>
                    </a:cubicBezTo>
                    <a:cubicBezTo>
                      <a:pt x="156" y="14"/>
                      <a:pt x="156" y="14"/>
                      <a:pt x="156" y="14"/>
                    </a:cubicBezTo>
                    <a:cubicBezTo>
                      <a:pt x="156" y="13"/>
                      <a:pt x="156" y="13"/>
                      <a:pt x="156" y="13"/>
                    </a:cubicBezTo>
                    <a:close/>
                    <a:moveTo>
                      <a:pt x="166" y="8"/>
                    </a:moveTo>
                    <a:cubicBezTo>
                      <a:pt x="166" y="8"/>
                      <a:pt x="166" y="8"/>
                      <a:pt x="166" y="8"/>
                    </a:cubicBezTo>
                    <a:cubicBezTo>
                      <a:pt x="166" y="8"/>
                      <a:pt x="166" y="8"/>
                      <a:pt x="166" y="9"/>
                    </a:cubicBezTo>
                    <a:cubicBezTo>
                      <a:pt x="167" y="9"/>
                      <a:pt x="167" y="9"/>
                      <a:pt x="167" y="9"/>
                    </a:cubicBezTo>
                    <a:cubicBezTo>
                      <a:pt x="167" y="9"/>
                      <a:pt x="167" y="9"/>
                      <a:pt x="167" y="10"/>
                    </a:cubicBezTo>
                    <a:cubicBezTo>
                      <a:pt x="167" y="10"/>
                      <a:pt x="167" y="10"/>
                      <a:pt x="167" y="10"/>
                    </a:cubicBezTo>
                    <a:cubicBezTo>
                      <a:pt x="167" y="10"/>
                      <a:pt x="166" y="10"/>
                      <a:pt x="166" y="10"/>
                    </a:cubicBezTo>
                    <a:cubicBezTo>
                      <a:pt x="166" y="10"/>
                      <a:pt x="166" y="10"/>
                      <a:pt x="165" y="10"/>
                    </a:cubicBezTo>
                    <a:cubicBezTo>
                      <a:pt x="165" y="10"/>
                      <a:pt x="164" y="10"/>
                      <a:pt x="164" y="10"/>
                    </a:cubicBezTo>
                    <a:cubicBezTo>
                      <a:pt x="164" y="10"/>
                      <a:pt x="164" y="10"/>
                      <a:pt x="164" y="11"/>
                    </a:cubicBezTo>
                    <a:cubicBezTo>
                      <a:pt x="164" y="12"/>
                      <a:pt x="164" y="12"/>
                      <a:pt x="164" y="13"/>
                    </a:cubicBezTo>
                    <a:cubicBezTo>
                      <a:pt x="164" y="13"/>
                      <a:pt x="164" y="13"/>
                      <a:pt x="164" y="14"/>
                    </a:cubicBezTo>
                    <a:cubicBezTo>
                      <a:pt x="164" y="14"/>
                      <a:pt x="164" y="14"/>
                      <a:pt x="164" y="15"/>
                    </a:cubicBezTo>
                    <a:cubicBezTo>
                      <a:pt x="164" y="15"/>
                      <a:pt x="164" y="15"/>
                      <a:pt x="164" y="16"/>
                    </a:cubicBezTo>
                    <a:cubicBezTo>
                      <a:pt x="164" y="16"/>
                      <a:pt x="164" y="16"/>
                      <a:pt x="164" y="16"/>
                    </a:cubicBezTo>
                    <a:cubicBezTo>
                      <a:pt x="164" y="17"/>
                      <a:pt x="164" y="17"/>
                      <a:pt x="164" y="17"/>
                    </a:cubicBezTo>
                    <a:cubicBezTo>
                      <a:pt x="164" y="17"/>
                      <a:pt x="164" y="18"/>
                      <a:pt x="164" y="18"/>
                    </a:cubicBezTo>
                    <a:cubicBezTo>
                      <a:pt x="164" y="18"/>
                      <a:pt x="164" y="18"/>
                      <a:pt x="163" y="18"/>
                    </a:cubicBezTo>
                    <a:cubicBezTo>
                      <a:pt x="163" y="18"/>
                      <a:pt x="163" y="18"/>
                      <a:pt x="163" y="18"/>
                    </a:cubicBezTo>
                    <a:cubicBezTo>
                      <a:pt x="163" y="18"/>
                      <a:pt x="163" y="18"/>
                      <a:pt x="163" y="18"/>
                    </a:cubicBezTo>
                    <a:cubicBezTo>
                      <a:pt x="163" y="18"/>
                      <a:pt x="163" y="18"/>
                      <a:pt x="163" y="18"/>
                    </a:cubicBezTo>
                    <a:lnTo>
                      <a:pt x="163" y="17"/>
                    </a:lnTo>
                    <a:cubicBezTo>
                      <a:pt x="163" y="17"/>
                      <a:pt x="163" y="15"/>
                      <a:pt x="163" y="14"/>
                    </a:cubicBezTo>
                    <a:cubicBezTo>
                      <a:pt x="163" y="12"/>
                      <a:pt x="163" y="11"/>
                      <a:pt x="163" y="11"/>
                    </a:cubicBezTo>
                    <a:cubicBezTo>
                      <a:pt x="163" y="11"/>
                      <a:pt x="162" y="10"/>
                      <a:pt x="162" y="10"/>
                    </a:cubicBezTo>
                    <a:cubicBezTo>
                      <a:pt x="162" y="10"/>
                      <a:pt x="162" y="10"/>
                      <a:pt x="162" y="10"/>
                    </a:cubicBezTo>
                    <a:cubicBezTo>
                      <a:pt x="162" y="10"/>
                      <a:pt x="162" y="10"/>
                      <a:pt x="162" y="10"/>
                    </a:cubicBezTo>
                    <a:cubicBezTo>
                      <a:pt x="161" y="10"/>
                      <a:pt x="161" y="10"/>
                      <a:pt x="161" y="11"/>
                    </a:cubicBezTo>
                    <a:cubicBezTo>
                      <a:pt x="161" y="11"/>
                      <a:pt x="161" y="11"/>
                      <a:pt x="161" y="11"/>
                    </a:cubicBezTo>
                    <a:cubicBezTo>
                      <a:pt x="161" y="11"/>
                      <a:pt x="161" y="11"/>
                      <a:pt x="161" y="11"/>
                    </a:cubicBezTo>
                    <a:cubicBezTo>
                      <a:pt x="160" y="12"/>
                      <a:pt x="160" y="12"/>
                      <a:pt x="160" y="12"/>
                    </a:cubicBezTo>
                    <a:lnTo>
                      <a:pt x="160" y="13"/>
                    </a:lnTo>
                    <a:cubicBezTo>
                      <a:pt x="160" y="13"/>
                      <a:pt x="160" y="13"/>
                      <a:pt x="160" y="14"/>
                    </a:cubicBezTo>
                    <a:cubicBezTo>
                      <a:pt x="160" y="14"/>
                      <a:pt x="159" y="14"/>
                      <a:pt x="159" y="15"/>
                    </a:cubicBezTo>
                    <a:cubicBezTo>
                      <a:pt x="159" y="15"/>
                      <a:pt x="158" y="15"/>
                      <a:pt x="158" y="15"/>
                    </a:cubicBezTo>
                    <a:cubicBezTo>
                      <a:pt x="158" y="15"/>
                      <a:pt x="158" y="15"/>
                      <a:pt x="158" y="15"/>
                    </a:cubicBezTo>
                    <a:cubicBezTo>
                      <a:pt x="158" y="15"/>
                      <a:pt x="158" y="14"/>
                      <a:pt x="159" y="14"/>
                    </a:cubicBezTo>
                    <a:cubicBezTo>
                      <a:pt x="159" y="13"/>
                      <a:pt x="159" y="12"/>
                      <a:pt x="160" y="12"/>
                    </a:cubicBezTo>
                    <a:cubicBezTo>
                      <a:pt x="160" y="11"/>
                      <a:pt x="160" y="11"/>
                      <a:pt x="160" y="10"/>
                    </a:cubicBezTo>
                    <a:cubicBezTo>
                      <a:pt x="160" y="9"/>
                      <a:pt x="160" y="8"/>
                      <a:pt x="160" y="8"/>
                    </a:cubicBezTo>
                    <a:lnTo>
                      <a:pt x="160" y="7"/>
                    </a:lnTo>
                    <a:cubicBezTo>
                      <a:pt x="160" y="7"/>
                      <a:pt x="160" y="6"/>
                      <a:pt x="160" y="6"/>
                    </a:cubicBezTo>
                    <a:cubicBezTo>
                      <a:pt x="160" y="6"/>
                      <a:pt x="160" y="6"/>
                      <a:pt x="161" y="6"/>
                    </a:cubicBezTo>
                    <a:cubicBezTo>
                      <a:pt x="161" y="6"/>
                      <a:pt x="162" y="6"/>
                      <a:pt x="162" y="6"/>
                    </a:cubicBezTo>
                    <a:cubicBezTo>
                      <a:pt x="163" y="5"/>
                      <a:pt x="164" y="5"/>
                      <a:pt x="164" y="5"/>
                    </a:cubicBezTo>
                    <a:cubicBezTo>
                      <a:pt x="164" y="5"/>
                      <a:pt x="165" y="5"/>
                      <a:pt x="165" y="5"/>
                    </a:cubicBezTo>
                    <a:cubicBezTo>
                      <a:pt x="165" y="6"/>
                      <a:pt x="165" y="6"/>
                      <a:pt x="165" y="6"/>
                    </a:cubicBezTo>
                    <a:cubicBezTo>
                      <a:pt x="165" y="6"/>
                      <a:pt x="165" y="6"/>
                      <a:pt x="165" y="6"/>
                    </a:cubicBezTo>
                    <a:cubicBezTo>
                      <a:pt x="165" y="7"/>
                      <a:pt x="164" y="7"/>
                      <a:pt x="164" y="7"/>
                    </a:cubicBezTo>
                    <a:cubicBezTo>
                      <a:pt x="164" y="7"/>
                      <a:pt x="164" y="7"/>
                      <a:pt x="164" y="7"/>
                    </a:cubicBezTo>
                    <a:cubicBezTo>
                      <a:pt x="163" y="7"/>
                      <a:pt x="163" y="7"/>
                      <a:pt x="163" y="7"/>
                    </a:cubicBezTo>
                    <a:cubicBezTo>
                      <a:pt x="162" y="7"/>
                      <a:pt x="162" y="7"/>
                      <a:pt x="161" y="8"/>
                    </a:cubicBezTo>
                    <a:cubicBezTo>
                      <a:pt x="161" y="8"/>
                      <a:pt x="161" y="9"/>
                      <a:pt x="161" y="9"/>
                    </a:cubicBezTo>
                    <a:cubicBezTo>
                      <a:pt x="161" y="9"/>
                      <a:pt x="161" y="9"/>
                      <a:pt x="161" y="9"/>
                    </a:cubicBezTo>
                    <a:cubicBezTo>
                      <a:pt x="161" y="9"/>
                      <a:pt x="162" y="9"/>
                      <a:pt x="163" y="9"/>
                    </a:cubicBezTo>
                    <a:cubicBezTo>
                      <a:pt x="163" y="8"/>
                      <a:pt x="164" y="8"/>
                      <a:pt x="165" y="8"/>
                    </a:cubicBezTo>
                    <a:cubicBezTo>
                      <a:pt x="165" y="8"/>
                      <a:pt x="165" y="8"/>
                      <a:pt x="166" y="8"/>
                    </a:cubicBez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1802043" y="1948834"/>
                <a:ext cx="508108" cy="17157"/>
              </a:xfrm>
              <a:prstGeom prst="rect">
                <a:avLst/>
              </a:pr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14"/>
              <p:cNvSpPr>
                <a:spLocks noEditPoints="1"/>
              </p:cNvSpPr>
              <p:nvPr/>
            </p:nvSpPr>
            <p:spPr bwMode="auto">
              <a:xfrm>
                <a:off x="1547989" y="1720967"/>
                <a:ext cx="999065" cy="253602"/>
              </a:xfrm>
              <a:custGeom>
                <a:avLst/>
                <a:gdLst>
                  <a:gd name="T0" fmla="*/ 2141993 w 232"/>
                  <a:gd name="T1" fmla="*/ 63982574 h 59"/>
                  <a:gd name="T2" fmla="*/ 12922140 w 232"/>
                  <a:gd name="T3" fmla="*/ 63982574 h 59"/>
                  <a:gd name="T4" fmla="*/ 19351863 w 232"/>
                  <a:gd name="T5" fmla="*/ 55237541 h 59"/>
                  <a:gd name="T6" fmla="*/ 25815227 w 232"/>
                  <a:gd name="T7" fmla="*/ 55237541 h 59"/>
                  <a:gd name="T8" fmla="*/ 30131946 w 232"/>
                  <a:gd name="T9" fmla="*/ 61598934 h 59"/>
                  <a:gd name="T10" fmla="*/ 30131946 w 232"/>
                  <a:gd name="T11" fmla="*/ 76730116 h 59"/>
                  <a:gd name="T12" fmla="*/ 27990467 w 232"/>
                  <a:gd name="T13" fmla="*/ 68220574 h 59"/>
                  <a:gd name="T14" fmla="*/ 34686734 w 232"/>
                  <a:gd name="T15" fmla="*/ 68220574 h 59"/>
                  <a:gd name="T16" fmla="*/ 39003967 w 232"/>
                  <a:gd name="T17" fmla="*/ 70339854 h 59"/>
                  <a:gd name="T18" fmla="*/ 36861974 w 232"/>
                  <a:gd name="T19" fmla="*/ 80968108 h 59"/>
                  <a:gd name="T20" fmla="*/ 36861974 w 232"/>
                  <a:gd name="T21" fmla="*/ 80968108 h 59"/>
                  <a:gd name="T22" fmla="*/ 49750931 w 232"/>
                  <a:gd name="T23" fmla="*/ 74610828 h 59"/>
                  <a:gd name="T24" fmla="*/ 47608874 w 232"/>
                  <a:gd name="T25" fmla="*/ 76730116 h 59"/>
                  <a:gd name="T26" fmla="*/ 41145510 w 232"/>
                  <a:gd name="T27" fmla="*/ 91601052 h 59"/>
                  <a:gd name="T28" fmla="*/ 49750931 w 232"/>
                  <a:gd name="T29" fmla="*/ 91601052 h 59"/>
                  <a:gd name="T30" fmla="*/ 51926107 w 232"/>
                  <a:gd name="T31" fmla="*/ 119219602 h 59"/>
                  <a:gd name="T32" fmla="*/ 49750931 w 232"/>
                  <a:gd name="T33" fmla="*/ 125576882 h 59"/>
                  <a:gd name="T34" fmla="*/ 23669104 w 232"/>
                  <a:gd name="T35" fmla="*/ 123458107 h 59"/>
                  <a:gd name="T36" fmla="*/ 30131946 w 232"/>
                  <a:gd name="T37" fmla="*/ 100077629 h 59"/>
                  <a:gd name="T38" fmla="*/ 30131946 w 232"/>
                  <a:gd name="T39" fmla="*/ 97958340 h 59"/>
                  <a:gd name="T40" fmla="*/ 4317233 w 232"/>
                  <a:gd name="T41" fmla="*/ 117067340 h 59"/>
                  <a:gd name="T42" fmla="*/ 10746964 w 232"/>
                  <a:gd name="T43" fmla="*/ 97958340 h 59"/>
                  <a:gd name="T44" fmla="*/ 10746964 w 232"/>
                  <a:gd name="T45" fmla="*/ 95839116 h 59"/>
                  <a:gd name="T46" fmla="*/ 6462906 w 232"/>
                  <a:gd name="T47" fmla="*/ 89481763 h 59"/>
                  <a:gd name="T48" fmla="*/ 6462906 w 232"/>
                  <a:gd name="T49" fmla="*/ 89481763 h 59"/>
                  <a:gd name="T50" fmla="*/ 17209806 w 232"/>
                  <a:gd name="T51" fmla="*/ 89481763 h 59"/>
                  <a:gd name="T52" fmla="*/ 17209806 w 232"/>
                  <a:gd name="T53" fmla="*/ 87362547 h 59"/>
                  <a:gd name="T54" fmla="*/ 21527039 w 232"/>
                  <a:gd name="T55" fmla="*/ 87362547 h 59"/>
                  <a:gd name="T56" fmla="*/ 19351863 w 232"/>
                  <a:gd name="T57" fmla="*/ 78849405 h 59"/>
                  <a:gd name="T58" fmla="*/ 21527039 w 232"/>
                  <a:gd name="T59" fmla="*/ 74610828 h 59"/>
                  <a:gd name="T60" fmla="*/ 6462906 w 232"/>
                  <a:gd name="T61" fmla="*/ 85210798 h 59"/>
                  <a:gd name="T62" fmla="*/ 0 w 232"/>
                  <a:gd name="T63" fmla="*/ 83091509 h 59"/>
                  <a:gd name="T64" fmla="*/ 453790647 w 232"/>
                  <a:gd name="T65" fmla="*/ 97958340 h 59"/>
                  <a:gd name="T66" fmla="*/ 471267576 w 232"/>
                  <a:gd name="T67" fmla="*/ 68220574 h 59"/>
                  <a:gd name="T68" fmla="*/ 471267576 w 232"/>
                  <a:gd name="T69" fmla="*/ 57356317 h 59"/>
                  <a:gd name="T70" fmla="*/ 451648590 w 232"/>
                  <a:gd name="T71" fmla="*/ 112829276 h 59"/>
                  <a:gd name="T72" fmla="*/ 352380667 w 232"/>
                  <a:gd name="T73" fmla="*/ 61598934 h 59"/>
                  <a:gd name="T74" fmla="*/ 386829910 w 232"/>
                  <a:gd name="T75" fmla="*/ 53085279 h 59"/>
                  <a:gd name="T76" fmla="*/ 267909828 w 232"/>
                  <a:gd name="T77" fmla="*/ 33975831 h 59"/>
                  <a:gd name="T78" fmla="*/ 296166895 w 232"/>
                  <a:gd name="T79" fmla="*/ 25499775 h 59"/>
                  <a:gd name="T80" fmla="*/ 294024837 w 232"/>
                  <a:gd name="T81" fmla="*/ 40370710 h 59"/>
                  <a:gd name="T82" fmla="*/ 183738762 w 232"/>
                  <a:gd name="T83" fmla="*/ 53085279 h 59"/>
                  <a:gd name="T84" fmla="*/ 194485727 w 232"/>
                  <a:gd name="T85" fmla="*/ 10628831 h 59"/>
                  <a:gd name="T86" fmla="*/ 205232627 w 232"/>
                  <a:gd name="T87" fmla="*/ 33975831 h 59"/>
                  <a:gd name="T88" fmla="*/ 92809147 w 232"/>
                  <a:gd name="T89" fmla="*/ 55237541 h 59"/>
                  <a:gd name="T90" fmla="*/ 125349750 w 232"/>
                  <a:gd name="T91" fmla="*/ 78849405 h 59"/>
                  <a:gd name="T92" fmla="*/ 41145510 w 232"/>
                  <a:gd name="T93" fmla="*/ 97958340 h 59"/>
                  <a:gd name="T94" fmla="*/ 41145510 w 232"/>
                  <a:gd name="T95" fmla="*/ 95839116 h 59"/>
                  <a:gd name="T96" fmla="*/ 36861974 w 232"/>
                  <a:gd name="T97" fmla="*/ 93720340 h 59"/>
                  <a:gd name="T98" fmla="*/ 41145510 w 232"/>
                  <a:gd name="T99" fmla="*/ 83091509 h 59"/>
                  <a:gd name="T100" fmla="*/ 41145510 w 232"/>
                  <a:gd name="T101" fmla="*/ 83091509 h 59"/>
                  <a:gd name="T102" fmla="*/ 34686734 w 232"/>
                  <a:gd name="T103" fmla="*/ 91601052 h 59"/>
                  <a:gd name="T104" fmla="*/ 34686734 w 232"/>
                  <a:gd name="T105" fmla="*/ 89481763 h 59"/>
                  <a:gd name="T106" fmla="*/ 34686734 w 232"/>
                  <a:gd name="T107" fmla="*/ 85210798 h 59"/>
                  <a:gd name="T108" fmla="*/ 30131946 w 232"/>
                  <a:gd name="T109" fmla="*/ 78849405 h 59"/>
                  <a:gd name="T110" fmla="*/ 23669104 w 232"/>
                  <a:gd name="T111" fmla="*/ 59475533 h 59"/>
                  <a:gd name="T112" fmla="*/ 25815227 w 232"/>
                  <a:gd name="T113" fmla="*/ 61598934 h 59"/>
                  <a:gd name="T114" fmla="*/ 23669104 w 232"/>
                  <a:gd name="T115" fmla="*/ 66101285 h 59"/>
                  <a:gd name="T116" fmla="*/ 32544741 w 232"/>
                  <a:gd name="T117" fmla="*/ 102229370 h 59"/>
                  <a:gd name="T118" fmla="*/ 25815227 w 232"/>
                  <a:gd name="T119" fmla="*/ 112829276 h 59"/>
                  <a:gd name="T120" fmla="*/ 25815227 w 232"/>
                  <a:gd name="T121" fmla="*/ 112829276 h 5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32" h="59">
                    <a:moveTo>
                      <a:pt x="7" y="34"/>
                    </a:moveTo>
                    <a:lnTo>
                      <a:pt x="2" y="31"/>
                    </a:lnTo>
                    <a:lnTo>
                      <a:pt x="1" y="31"/>
                    </a:lnTo>
                    <a:lnTo>
                      <a:pt x="1" y="30"/>
                    </a:lnTo>
                    <a:lnTo>
                      <a:pt x="2" y="30"/>
                    </a:lnTo>
                    <a:lnTo>
                      <a:pt x="3" y="30"/>
                    </a:lnTo>
                    <a:lnTo>
                      <a:pt x="3" y="29"/>
                    </a:lnTo>
                    <a:lnTo>
                      <a:pt x="4" y="29"/>
                    </a:lnTo>
                    <a:lnTo>
                      <a:pt x="5" y="30"/>
                    </a:lnTo>
                    <a:lnTo>
                      <a:pt x="6" y="30"/>
                    </a:lnTo>
                    <a:lnTo>
                      <a:pt x="7" y="31"/>
                    </a:lnTo>
                    <a:lnTo>
                      <a:pt x="7" y="32"/>
                    </a:lnTo>
                    <a:lnTo>
                      <a:pt x="8" y="34"/>
                    </a:lnTo>
                    <a:lnTo>
                      <a:pt x="9" y="33"/>
                    </a:lnTo>
                    <a:lnTo>
                      <a:pt x="9" y="28"/>
                    </a:lnTo>
                    <a:lnTo>
                      <a:pt x="9" y="27"/>
                    </a:lnTo>
                    <a:lnTo>
                      <a:pt x="9" y="26"/>
                    </a:lnTo>
                    <a:lnTo>
                      <a:pt x="10" y="26"/>
                    </a:lnTo>
                    <a:lnTo>
                      <a:pt x="11" y="26"/>
                    </a:lnTo>
                    <a:lnTo>
                      <a:pt x="12" y="26"/>
                    </a:lnTo>
                    <a:lnTo>
                      <a:pt x="13" y="26"/>
                    </a:lnTo>
                    <a:lnTo>
                      <a:pt x="14" y="27"/>
                    </a:lnTo>
                    <a:lnTo>
                      <a:pt x="14" y="28"/>
                    </a:lnTo>
                    <a:lnTo>
                      <a:pt x="15" y="28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2" y="32"/>
                    </a:lnTo>
                    <a:lnTo>
                      <a:pt x="12" y="33"/>
                    </a:lnTo>
                    <a:lnTo>
                      <a:pt x="11" y="33"/>
                    </a:lnTo>
                    <a:lnTo>
                      <a:pt x="11" y="34"/>
                    </a:lnTo>
                    <a:lnTo>
                      <a:pt x="11" y="35"/>
                    </a:lnTo>
                    <a:lnTo>
                      <a:pt x="11" y="37"/>
                    </a:lnTo>
                    <a:lnTo>
                      <a:pt x="13" y="37"/>
                    </a:lnTo>
                    <a:lnTo>
                      <a:pt x="14" y="36"/>
                    </a:lnTo>
                    <a:lnTo>
                      <a:pt x="14" y="35"/>
                    </a:lnTo>
                    <a:lnTo>
                      <a:pt x="14" y="34"/>
                    </a:lnTo>
                    <a:lnTo>
                      <a:pt x="14" y="33"/>
                    </a:lnTo>
                    <a:lnTo>
                      <a:pt x="13" y="33"/>
                    </a:lnTo>
                    <a:lnTo>
                      <a:pt x="13" y="32"/>
                    </a:lnTo>
                    <a:lnTo>
                      <a:pt x="14" y="32"/>
                    </a:lnTo>
                    <a:lnTo>
                      <a:pt x="16" y="32"/>
                    </a:lnTo>
                    <a:lnTo>
                      <a:pt x="17" y="32"/>
                    </a:lnTo>
                    <a:lnTo>
                      <a:pt x="18" y="32"/>
                    </a:lnTo>
                    <a:lnTo>
                      <a:pt x="18" y="33"/>
                    </a:lnTo>
                    <a:lnTo>
                      <a:pt x="18" y="34"/>
                    </a:lnTo>
                    <a:lnTo>
                      <a:pt x="17" y="34"/>
                    </a:lnTo>
                    <a:lnTo>
                      <a:pt x="17" y="35"/>
                    </a:lnTo>
                    <a:lnTo>
                      <a:pt x="17" y="36"/>
                    </a:lnTo>
                    <a:lnTo>
                      <a:pt x="16" y="36"/>
                    </a:lnTo>
                    <a:lnTo>
                      <a:pt x="16" y="38"/>
                    </a:lnTo>
                    <a:lnTo>
                      <a:pt x="17" y="38"/>
                    </a:lnTo>
                    <a:lnTo>
                      <a:pt x="19" y="35"/>
                    </a:lnTo>
                    <a:lnTo>
                      <a:pt x="19" y="34"/>
                    </a:lnTo>
                    <a:lnTo>
                      <a:pt x="20" y="34"/>
                    </a:lnTo>
                    <a:lnTo>
                      <a:pt x="21" y="34"/>
                    </a:lnTo>
                    <a:lnTo>
                      <a:pt x="22" y="34"/>
                    </a:lnTo>
                    <a:lnTo>
                      <a:pt x="22" y="35"/>
                    </a:lnTo>
                    <a:lnTo>
                      <a:pt x="23" y="35"/>
                    </a:lnTo>
                    <a:lnTo>
                      <a:pt x="23" y="36"/>
                    </a:lnTo>
                    <a:lnTo>
                      <a:pt x="22" y="36"/>
                    </a:lnTo>
                    <a:lnTo>
                      <a:pt x="19" y="42"/>
                    </a:lnTo>
                    <a:lnTo>
                      <a:pt x="18" y="42"/>
                    </a:lnTo>
                    <a:lnTo>
                      <a:pt x="18" y="43"/>
                    </a:lnTo>
                    <a:lnTo>
                      <a:pt x="19" y="43"/>
                    </a:lnTo>
                    <a:lnTo>
                      <a:pt x="20" y="43"/>
                    </a:lnTo>
                    <a:lnTo>
                      <a:pt x="22" y="43"/>
                    </a:lnTo>
                    <a:lnTo>
                      <a:pt x="23" y="43"/>
                    </a:lnTo>
                    <a:lnTo>
                      <a:pt x="23" y="44"/>
                    </a:lnTo>
                    <a:lnTo>
                      <a:pt x="20" y="48"/>
                    </a:lnTo>
                    <a:lnTo>
                      <a:pt x="24" y="54"/>
                    </a:lnTo>
                    <a:lnTo>
                      <a:pt x="24" y="56"/>
                    </a:lnTo>
                    <a:lnTo>
                      <a:pt x="25" y="57"/>
                    </a:lnTo>
                    <a:lnTo>
                      <a:pt x="25" y="58"/>
                    </a:lnTo>
                    <a:lnTo>
                      <a:pt x="25" y="59"/>
                    </a:lnTo>
                    <a:lnTo>
                      <a:pt x="24" y="59"/>
                    </a:lnTo>
                    <a:lnTo>
                      <a:pt x="23" y="59"/>
                    </a:lnTo>
                    <a:lnTo>
                      <a:pt x="22" y="59"/>
                    </a:lnTo>
                    <a:lnTo>
                      <a:pt x="22" y="58"/>
                    </a:lnTo>
                    <a:lnTo>
                      <a:pt x="17" y="51"/>
                    </a:lnTo>
                    <a:lnTo>
                      <a:pt x="13" y="57"/>
                    </a:lnTo>
                    <a:lnTo>
                      <a:pt x="12" y="58"/>
                    </a:lnTo>
                    <a:lnTo>
                      <a:pt x="11" y="58"/>
                    </a:lnTo>
                    <a:lnTo>
                      <a:pt x="10" y="58"/>
                    </a:lnTo>
                    <a:lnTo>
                      <a:pt x="10" y="57"/>
                    </a:lnTo>
                    <a:lnTo>
                      <a:pt x="12" y="52"/>
                    </a:lnTo>
                    <a:lnTo>
                      <a:pt x="14" y="47"/>
                    </a:lnTo>
                    <a:lnTo>
                      <a:pt x="14" y="46"/>
                    </a:lnTo>
                    <a:lnTo>
                      <a:pt x="13" y="46"/>
                    </a:lnTo>
                    <a:lnTo>
                      <a:pt x="8" y="53"/>
                    </a:lnTo>
                    <a:lnTo>
                      <a:pt x="7" y="54"/>
                    </a:lnTo>
                    <a:lnTo>
                      <a:pt x="7" y="55"/>
                    </a:lnTo>
                    <a:lnTo>
                      <a:pt x="6" y="55"/>
                    </a:lnTo>
                    <a:lnTo>
                      <a:pt x="5" y="56"/>
                    </a:lnTo>
                    <a:lnTo>
                      <a:pt x="3" y="56"/>
                    </a:lnTo>
                    <a:lnTo>
                      <a:pt x="2" y="55"/>
                    </a:lnTo>
                    <a:lnTo>
                      <a:pt x="12" y="44"/>
                    </a:lnTo>
                    <a:lnTo>
                      <a:pt x="11" y="42"/>
                    </a:lnTo>
                    <a:lnTo>
                      <a:pt x="11" y="43"/>
                    </a:lnTo>
                    <a:lnTo>
                      <a:pt x="10" y="43"/>
                    </a:lnTo>
                    <a:lnTo>
                      <a:pt x="10" y="44"/>
                    </a:lnTo>
                    <a:lnTo>
                      <a:pt x="10" y="45"/>
                    </a:lnTo>
                    <a:lnTo>
                      <a:pt x="10" y="46"/>
                    </a:lnTo>
                    <a:lnTo>
                      <a:pt x="9" y="47"/>
                    </a:lnTo>
                    <a:lnTo>
                      <a:pt x="5" y="46"/>
                    </a:lnTo>
                    <a:lnTo>
                      <a:pt x="5" y="45"/>
                    </a:lnTo>
                    <a:lnTo>
                      <a:pt x="5" y="44"/>
                    </a:lnTo>
                    <a:lnTo>
                      <a:pt x="3" y="43"/>
                    </a:lnTo>
                    <a:lnTo>
                      <a:pt x="3" y="42"/>
                    </a:lnTo>
                    <a:lnTo>
                      <a:pt x="4" y="42"/>
                    </a:lnTo>
                    <a:lnTo>
                      <a:pt x="7" y="42"/>
                    </a:lnTo>
                    <a:lnTo>
                      <a:pt x="8" y="42"/>
                    </a:lnTo>
                    <a:lnTo>
                      <a:pt x="8" y="41"/>
                    </a:lnTo>
                    <a:lnTo>
                      <a:pt x="9" y="41"/>
                    </a:lnTo>
                    <a:lnTo>
                      <a:pt x="10" y="41"/>
                    </a:lnTo>
                    <a:lnTo>
                      <a:pt x="10" y="40"/>
                    </a:lnTo>
                    <a:lnTo>
                      <a:pt x="8" y="39"/>
                    </a:lnTo>
                    <a:lnTo>
                      <a:pt x="8" y="38"/>
                    </a:lnTo>
                    <a:lnTo>
                      <a:pt x="8" y="37"/>
                    </a:lnTo>
                    <a:lnTo>
                      <a:pt x="9" y="37"/>
                    </a:lnTo>
                    <a:lnTo>
                      <a:pt x="10" y="37"/>
                    </a:lnTo>
                    <a:lnTo>
                      <a:pt x="10" y="36"/>
                    </a:lnTo>
                    <a:lnTo>
                      <a:pt x="10" y="35"/>
                    </a:lnTo>
                    <a:lnTo>
                      <a:pt x="9" y="35"/>
                    </a:lnTo>
                    <a:lnTo>
                      <a:pt x="5" y="39"/>
                    </a:lnTo>
                    <a:lnTo>
                      <a:pt x="4" y="40"/>
                    </a:lnTo>
                    <a:lnTo>
                      <a:pt x="3" y="40"/>
                    </a:lnTo>
                    <a:lnTo>
                      <a:pt x="2" y="40"/>
                    </a:lnTo>
                    <a:lnTo>
                      <a:pt x="1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1" y="38"/>
                    </a:lnTo>
                    <a:lnTo>
                      <a:pt x="7" y="34"/>
                    </a:lnTo>
                    <a:close/>
                    <a:moveTo>
                      <a:pt x="204" y="57"/>
                    </a:moveTo>
                    <a:cubicBezTo>
                      <a:pt x="202" y="54"/>
                      <a:pt x="202" y="53"/>
                      <a:pt x="201" y="52"/>
                    </a:cubicBezTo>
                    <a:cubicBezTo>
                      <a:pt x="201" y="52"/>
                      <a:pt x="201" y="52"/>
                      <a:pt x="201" y="52"/>
                    </a:cubicBezTo>
                    <a:cubicBezTo>
                      <a:pt x="203" y="53"/>
                      <a:pt x="204" y="54"/>
                      <a:pt x="206" y="52"/>
                    </a:cubicBezTo>
                    <a:cubicBezTo>
                      <a:pt x="208" y="50"/>
                      <a:pt x="209" y="48"/>
                      <a:pt x="210" y="46"/>
                    </a:cubicBezTo>
                    <a:cubicBezTo>
                      <a:pt x="210" y="45"/>
                      <a:pt x="210" y="45"/>
                      <a:pt x="210" y="45"/>
                    </a:cubicBezTo>
                    <a:cubicBezTo>
                      <a:pt x="207" y="45"/>
                      <a:pt x="204" y="46"/>
                      <a:pt x="200" y="46"/>
                    </a:cubicBezTo>
                    <a:cubicBezTo>
                      <a:pt x="199" y="45"/>
                      <a:pt x="198" y="43"/>
                      <a:pt x="198" y="42"/>
                    </a:cubicBezTo>
                    <a:cubicBezTo>
                      <a:pt x="198" y="42"/>
                      <a:pt x="198" y="42"/>
                      <a:pt x="198" y="42"/>
                    </a:cubicBezTo>
                    <a:cubicBezTo>
                      <a:pt x="203" y="42"/>
                      <a:pt x="208" y="44"/>
                      <a:pt x="213" y="43"/>
                    </a:cubicBezTo>
                    <a:cubicBezTo>
                      <a:pt x="214" y="43"/>
                      <a:pt x="217" y="41"/>
                      <a:pt x="216" y="41"/>
                    </a:cubicBezTo>
                    <a:cubicBezTo>
                      <a:pt x="215" y="39"/>
                      <a:pt x="210" y="41"/>
                      <a:pt x="209" y="38"/>
                    </a:cubicBezTo>
                    <a:cubicBezTo>
                      <a:pt x="209" y="38"/>
                      <a:pt x="209" y="38"/>
                      <a:pt x="209" y="38"/>
                    </a:cubicBezTo>
                    <a:cubicBezTo>
                      <a:pt x="213" y="38"/>
                      <a:pt x="216" y="39"/>
                      <a:pt x="219" y="39"/>
                    </a:cubicBezTo>
                    <a:cubicBezTo>
                      <a:pt x="221" y="38"/>
                      <a:pt x="223" y="37"/>
                      <a:pt x="224" y="37"/>
                    </a:cubicBezTo>
                    <a:cubicBezTo>
                      <a:pt x="225" y="36"/>
                      <a:pt x="225" y="36"/>
                      <a:pt x="226" y="35"/>
                    </a:cubicBezTo>
                    <a:cubicBezTo>
                      <a:pt x="225" y="34"/>
                      <a:pt x="222" y="33"/>
                      <a:pt x="222" y="34"/>
                    </a:cubicBezTo>
                    <a:cubicBezTo>
                      <a:pt x="221" y="36"/>
                      <a:pt x="221" y="38"/>
                      <a:pt x="218" y="38"/>
                    </a:cubicBezTo>
                    <a:cubicBezTo>
                      <a:pt x="216" y="38"/>
                      <a:pt x="216" y="37"/>
                      <a:pt x="215" y="36"/>
                    </a:cubicBezTo>
                    <a:cubicBezTo>
                      <a:pt x="215" y="33"/>
                      <a:pt x="217" y="33"/>
                      <a:pt x="218" y="32"/>
                    </a:cubicBezTo>
                    <a:cubicBezTo>
                      <a:pt x="217" y="31"/>
                      <a:pt x="216" y="32"/>
                      <a:pt x="215" y="32"/>
                    </a:cubicBezTo>
                    <a:cubicBezTo>
                      <a:pt x="215" y="33"/>
                      <a:pt x="215" y="33"/>
                      <a:pt x="214" y="34"/>
                    </a:cubicBezTo>
                    <a:cubicBezTo>
                      <a:pt x="214" y="35"/>
                      <a:pt x="214" y="36"/>
                      <a:pt x="213" y="36"/>
                    </a:cubicBezTo>
                    <a:cubicBezTo>
                      <a:pt x="212" y="36"/>
                      <a:pt x="212" y="34"/>
                      <a:pt x="212" y="34"/>
                    </a:cubicBezTo>
                    <a:cubicBezTo>
                      <a:pt x="211" y="34"/>
                      <a:pt x="211" y="35"/>
                      <a:pt x="210" y="36"/>
                    </a:cubicBezTo>
                    <a:cubicBezTo>
                      <a:pt x="209" y="36"/>
                      <a:pt x="209" y="36"/>
                      <a:pt x="209" y="35"/>
                    </a:cubicBezTo>
                    <a:cubicBezTo>
                      <a:pt x="210" y="33"/>
                      <a:pt x="210" y="29"/>
                      <a:pt x="211" y="27"/>
                    </a:cubicBezTo>
                    <a:cubicBezTo>
                      <a:pt x="212" y="27"/>
                      <a:pt x="211" y="29"/>
                      <a:pt x="212" y="30"/>
                    </a:cubicBezTo>
                    <a:cubicBezTo>
                      <a:pt x="212" y="30"/>
                      <a:pt x="213" y="30"/>
                      <a:pt x="213" y="30"/>
                    </a:cubicBezTo>
                    <a:cubicBezTo>
                      <a:pt x="213" y="28"/>
                      <a:pt x="213" y="26"/>
                      <a:pt x="213" y="24"/>
                    </a:cubicBezTo>
                    <a:cubicBezTo>
                      <a:pt x="213" y="24"/>
                      <a:pt x="213" y="24"/>
                      <a:pt x="213" y="24"/>
                    </a:cubicBezTo>
                    <a:cubicBezTo>
                      <a:pt x="214" y="23"/>
                      <a:pt x="215" y="26"/>
                      <a:pt x="215" y="27"/>
                    </a:cubicBezTo>
                    <a:cubicBezTo>
                      <a:pt x="215" y="28"/>
                      <a:pt x="215" y="29"/>
                      <a:pt x="215" y="30"/>
                    </a:cubicBezTo>
                    <a:cubicBezTo>
                      <a:pt x="216" y="31"/>
                      <a:pt x="217" y="31"/>
                      <a:pt x="218" y="30"/>
                    </a:cubicBezTo>
                    <a:cubicBezTo>
                      <a:pt x="218" y="29"/>
                      <a:pt x="217" y="28"/>
                      <a:pt x="218" y="27"/>
                    </a:cubicBezTo>
                    <a:cubicBezTo>
                      <a:pt x="219" y="27"/>
                      <a:pt x="219" y="29"/>
                      <a:pt x="221" y="29"/>
                    </a:cubicBezTo>
                    <a:cubicBezTo>
                      <a:pt x="221" y="28"/>
                      <a:pt x="222" y="28"/>
                      <a:pt x="223" y="27"/>
                    </a:cubicBezTo>
                    <a:cubicBezTo>
                      <a:pt x="224" y="28"/>
                      <a:pt x="225" y="30"/>
                      <a:pt x="224" y="31"/>
                    </a:cubicBezTo>
                    <a:cubicBezTo>
                      <a:pt x="224" y="31"/>
                      <a:pt x="223" y="31"/>
                      <a:pt x="223" y="32"/>
                    </a:cubicBezTo>
                    <a:cubicBezTo>
                      <a:pt x="224" y="32"/>
                      <a:pt x="228" y="33"/>
                      <a:pt x="229" y="33"/>
                    </a:cubicBezTo>
                    <a:cubicBezTo>
                      <a:pt x="230" y="33"/>
                      <a:pt x="232" y="37"/>
                      <a:pt x="230" y="39"/>
                    </a:cubicBezTo>
                    <a:cubicBezTo>
                      <a:pt x="229" y="39"/>
                      <a:pt x="226" y="39"/>
                      <a:pt x="225" y="39"/>
                    </a:cubicBezTo>
                    <a:cubicBezTo>
                      <a:pt x="223" y="39"/>
                      <a:pt x="223" y="39"/>
                      <a:pt x="222" y="39"/>
                    </a:cubicBezTo>
                    <a:cubicBezTo>
                      <a:pt x="221" y="40"/>
                      <a:pt x="221" y="40"/>
                      <a:pt x="222" y="42"/>
                    </a:cubicBezTo>
                    <a:cubicBezTo>
                      <a:pt x="221" y="44"/>
                      <a:pt x="218" y="42"/>
                      <a:pt x="217" y="44"/>
                    </a:cubicBezTo>
                    <a:cubicBezTo>
                      <a:pt x="218" y="45"/>
                      <a:pt x="220" y="46"/>
                      <a:pt x="219" y="48"/>
                    </a:cubicBezTo>
                    <a:cubicBezTo>
                      <a:pt x="218" y="49"/>
                      <a:pt x="215" y="49"/>
                      <a:pt x="214" y="48"/>
                    </a:cubicBezTo>
                    <a:cubicBezTo>
                      <a:pt x="215" y="46"/>
                      <a:pt x="215" y="46"/>
                      <a:pt x="215" y="46"/>
                    </a:cubicBezTo>
                    <a:cubicBezTo>
                      <a:pt x="215" y="46"/>
                      <a:pt x="215" y="46"/>
                      <a:pt x="214" y="46"/>
                    </a:cubicBezTo>
                    <a:cubicBezTo>
                      <a:pt x="212" y="46"/>
                      <a:pt x="210" y="51"/>
                      <a:pt x="209" y="53"/>
                    </a:cubicBezTo>
                    <a:cubicBezTo>
                      <a:pt x="208" y="54"/>
                      <a:pt x="207" y="58"/>
                      <a:pt x="204" y="57"/>
                    </a:cubicBezTo>
                    <a:close/>
                    <a:moveTo>
                      <a:pt x="218" y="36"/>
                    </a:moveTo>
                    <a:cubicBezTo>
                      <a:pt x="218" y="35"/>
                      <a:pt x="218" y="35"/>
                      <a:pt x="218" y="35"/>
                    </a:cubicBezTo>
                    <a:cubicBezTo>
                      <a:pt x="218" y="35"/>
                      <a:pt x="219" y="34"/>
                      <a:pt x="219" y="34"/>
                    </a:cubicBezTo>
                    <a:cubicBezTo>
                      <a:pt x="219" y="35"/>
                      <a:pt x="219" y="35"/>
                      <a:pt x="218" y="36"/>
                    </a:cubicBezTo>
                    <a:cubicBezTo>
                      <a:pt x="218" y="36"/>
                      <a:pt x="218" y="36"/>
                      <a:pt x="218" y="36"/>
                    </a:cubicBezTo>
                    <a:close/>
                    <a:moveTo>
                      <a:pt x="177" y="37"/>
                    </a:moveTo>
                    <a:cubicBezTo>
                      <a:pt x="176" y="36"/>
                      <a:pt x="176" y="36"/>
                      <a:pt x="176" y="35"/>
                    </a:cubicBezTo>
                    <a:cubicBezTo>
                      <a:pt x="177" y="33"/>
                      <a:pt x="177" y="28"/>
                      <a:pt x="178" y="27"/>
                    </a:cubicBezTo>
                    <a:cubicBezTo>
                      <a:pt x="179" y="27"/>
                      <a:pt x="179" y="27"/>
                      <a:pt x="179" y="27"/>
                    </a:cubicBezTo>
                    <a:cubicBezTo>
                      <a:pt x="179" y="27"/>
                      <a:pt x="179" y="27"/>
                      <a:pt x="179" y="28"/>
                    </a:cubicBezTo>
                    <a:cubicBezTo>
                      <a:pt x="179" y="32"/>
                      <a:pt x="180" y="35"/>
                      <a:pt x="183" y="38"/>
                    </a:cubicBezTo>
                    <a:cubicBezTo>
                      <a:pt x="183" y="38"/>
                      <a:pt x="183" y="38"/>
                      <a:pt x="183" y="38"/>
                    </a:cubicBezTo>
                    <a:cubicBezTo>
                      <a:pt x="183" y="39"/>
                      <a:pt x="178" y="37"/>
                      <a:pt x="177" y="37"/>
                    </a:cubicBezTo>
                    <a:close/>
                    <a:moveTo>
                      <a:pt x="163" y="29"/>
                    </a:moveTo>
                    <a:cubicBezTo>
                      <a:pt x="163" y="28"/>
                      <a:pt x="163" y="28"/>
                      <a:pt x="162" y="28"/>
                    </a:cubicBezTo>
                    <a:cubicBezTo>
                      <a:pt x="162" y="27"/>
                      <a:pt x="162" y="27"/>
                      <a:pt x="162" y="27"/>
                    </a:cubicBezTo>
                    <a:cubicBezTo>
                      <a:pt x="164" y="28"/>
                      <a:pt x="165" y="28"/>
                      <a:pt x="166" y="28"/>
                    </a:cubicBezTo>
                    <a:cubicBezTo>
                      <a:pt x="169" y="28"/>
                      <a:pt x="171" y="27"/>
                      <a:pt x="173" y="26"/>
                    </a:cubicBezTo>
                    <a:cubicBezTo>
                      <a:pt x="172" y="25"/>
                      <a:pt x="170" y="25"/>
                      <a:pt x="169" y="26"/>
                    </a:cubicBezTo>
                    <a:cubicBezTo>
                      <a:pt x="167" y="25"/>
                      <a:pt x="166" y="21"/>
                      <a:pt x="166" y="21"/>
                    </a:cubicBezTo>
                    <a:cubicBezTo>
                      <a:pt x="168" y="21"/>
                      <a:pt x="172" y="23"/>
                      <a:pt x="173" y="22"/>
                    </a:cubicBezTo>
                    <a:cubicBezTo>
                      <a:pt x="178" y="23"/>
                      <a:pt x="178" y="21"/>
                      <a:pt x="181" y="17"/>
                    </a:cubicBezTo>
                    <a:cubicBezTo>
                      <a:pt x="182" y="16"/>
                      <a:pt x="184" y="12"/>
                      <a:pt x="185" y="12"/>
                    </a:cubicBezTo>
                    <a:cubicBezTo>
                      <a:pt x="186" y="13"/>
                      <a:pt x="186" y="15"/>
                      <a:pt x="186" y="17"/>
                    </a:cubicBezTo>
                    <a:cubicBezTo>
                      <a:pt x="185" y="19"/>
                      <a:pt x="183" y="20"/>
                      <a:pt x="182" y="23"/>
                    </a:cubicBezTo>
                    <a:cubicBezTo>
                      <a:pt x="184" y="24"/>
                      <a:pt x="185" y="22"/>
                      <a:pt x="187" y="24"/>
                    </a:cubicBezTo>
                    <a:cubicBezTo>
                      <a:pt x="187" y="25"/>
                      <a:pt x="187" y="25"/>
                      <a:pt x="187" y="25"/>
                    </a:cubicBezTo>
                    <a:cubicBezTo>
                      <a:pt x="186" y="26"/>
                      <a:pt x="184" y="25"/>
                      <a:pt x="183" y="25"/>
                    </a:cubicBezTo>
                    <a:cubicBezTo>
                      <a:pt x="180" y="25"/>
                      <a:pt x="180" y="25"/>
                      <a:pt x="179" y="25"/>
                    </a:cubicBezTo>
                    <a:cubicBezTo>
                      <a:pt x="175" y="28"/>
                      <a:pt x="169" y="33"/>
                      <a:pt x="163" y="29"/>
                    </a:cubicBezTo>
                    <a:close/>
                    <a:moveTo>
                      <a:pt x="134" y="18"/>
                    </a:moveTo>
                    <a:cubicBezTo>
                      <a:pt x="133" y="16"/>
                      <a:pt x="134" y="15"/>
                      <a:pt x="134" y="14"/>
                    </a:cubicBezTo>
                    <a:cubicBezTo>
                      <a:pt x="134" y="14"/>
                      <a:pt x="134" y="14"/>
                      <a:pt x="134" y="14"/>
                    </a:cubicBezTo>
                    <a:cubicBezTo>
                      <a:pt x="133" y="15"/>
                      <a:pt x="132" y="15"/>
                      <a:pt x="132" y="15"/>
                    </a:cubicBezTo>
                    <a:cubicBezTo>
                      <a:pt x="131" y="16"/>
                      <a:pt x="130" y="17"/>
                      <a:pt x="129" y="19"/>
                    </a:cubicBezTo>
                    <a:cubicBezTo>
                      <a:pt x="129" y="20"/>
                      <a:pt x="129" y="30"/>
                      <a:pt x="126" y="30"/>
                    </a:cubicBezTo>
                    <a:cubicBezTo>
                      <a:pt x="124" y="28"/>
                      <a:pt x="125" y="27"/>
                      <a:pt x="125" y="25"/>
                    </a:cubicBezTo>
                    <a:cubicBezTo>
                      <a:pt x="125" y="24"/>
                      <a:pt x="125" y="24"/>
                      <a:pt x="126" y="23"/>
                    </a:cubicBezTo>
                    <a:cubicBezTo>
                      <a:pt x="125" y="23"/>
                      <a:pt x="123" y="25"/>
                      <a:pt x="123" y="25"/>
                    </a:cubicBezTo>
                    <a:cubicBezTo>
                      <a:pt x="121" y="26"/>
                      <a:pt x="120" y="25"/>
                      <a:pt x="120" y="23"/>
                    </a:cubicBezTo>
                    <a:cubicBezTo>
                      <a:pt x="122" y="23"/>
                      <a:pt x="124" y="21"/>
                      <a:pt x="126" y="19"/>
                    </a:cubicBezTo>
                    <a:cubicBezTo>
                      <a:pt x="126" y="17"/>
                      <a:pt x="126" y="17"/>
                      <a:pt x="126" y="14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5" y="15"/>
                      <a:pt x="125" y="15"/>
                      <a:pt x="124" y="16"/>
                    </a:cubicBezTo>
                    <a:cubicBezTo>
                      <a:pt x="122" y="18"/>
                      <a:pt x="119" y="16"/>
                      <a:pt x="120" y="14"/>
                    </a:cubicBezTo>
                    <a:cubicBezTo>
                      <a:pt x="122" y="14"/>
                      <a:pt x="124" y="12"/>
                      <a:pt x="126" y="11"/>
                    </a:cubicBezTo>
                    <a:cubicBezTo>
                      <a:pt x="127" y="9"/>
                      <a:pt x="127" y="6"/>
                      <a:pt x="127" y="4"/>
                    </a:cubicBezTo>
                    <a:cubicBezTo>
                      <a:pt x="126" y="3"/>
                      <a:pt x="128" y="2"/>
                      <a:pt x="129" y="1"/>
                    </a:cubicBezTo>
                    <a:cubicBezTo>
                      <a:pt x="132" y="2"/>
                      <a:pt x="130" y="5"/>
                      <a:pt x="130" y="7"/>
                    </a:cubicBezTo>
                    <a:cubicBezTo>
                      <a:pt x="130" y="8"/>
                      <a:pt x="130" y="8"/>
                      <a:pt x="130" y="9"/>
                    </a:cubicBezTo>
                    <a:cubicBezTo>
                      <a:pt x="130" y="9"/>
                      <a:pt x="131" y="8"/>
                      <a:pt x="132" y="8"/>
                    </a:cubicBezTo>
                    <a:cubicBezTo>
                      <a:pt x="132" y="8"/>
                      <a:pt x="132" y="8"/>
                      <a:pt x="132" y="9"/>
                    </a:cubicBezTo>
                    <a:cubicBezTo>
                      <a:pt x="129" y="12"/>
                      <a:pt x="129" y="11"/>
                      <a:pt x="129" y="15"/>
                    </a:cubicBezTo>
                    <a:cubicBezTo>
                      <a:pt x="130" y="15"/>
                      <a:pt x="131" y="14"/>
                      <a:pt x="131" y="13"/>
                    </a:cubicBezTo>
                    <a:cubicBezTo>
                      <a:pt x="130" y="12"/>
                      <a:pt x="130" y="12"/>
                      <a:pt x="130" y="12"/>
                    </a:cubicBezTo>
                    <a:cubicBezTo>
                      <a:pt x="132" y="12"/>
                      <a:pt x="134" y="11"/>
                      <a:pt x="136" y="10"/>
                    </a:cubicBezTo>
                    <a:cubicBezTo>
                      <a:pt x="136" y="8"/>
                      <a:pt x="137" y="7"/>
                      <a:pt x="138" y="4"/>
                    </a:cubicBezTo>
                    <a:cubicBezTo>
                      <a:pt x="140" y="2"/>
                      <a:pt x="143" y="5"/>
                      <a:pt x="142" y="8"/>
                    </a:cubicBezTo>
                    <a:cubicBezTo>
                      <a:pt x="142" y="9"/>
                      <a:pt x="138" y="11"/>
                      <a:pt x="137" y="12"/>
                    </a:cubicBezTo>
                    <a:cubicBezTo>
                      <a:pt x="137" y="12"/>
                      <a:pt x="136" y="15"/>
                      <a:pt x="136" y="15"/>
                    </a:cubicBezTo>
                    <a:cubicBezTo>
                      <a:pt x="138" y="16"/>
                      <a:pt x="139" y="11"/>
                      <a:pt x="142" y="13"/>
                    </a:cubicBezTo>
                    <a:cubicBezTo>
                      <a:pt x="143" y="14"/>
                      <a:pt x="143" y="14"/>
                      <a:pt x="143" y="15"/>
                    </a:cubicBezTo>
                    <a:cubicBezTo>
                      <a:pt x="142" y="17"/>
                      <a:pt x="140" y="20"/>
                      <a:pt x="139" y="23"/>
                    </a:cubicBezTo>
                    <a:cubicBezTo>
                      <a:pt x="141" y="25"/>
                      <a:pt x="143" y="26"/>
                      <a:pt x="146" y="27"/>
                    </a:cubicBezTo>
                    <a:cubicBezTo>
                      <a:pt x="146" y="27"/>
                      <a:pt x="142" y="29"/>
                      <a:pt x="141" y="29"/>
                    </a:cubicBezTo>
                    <a:cubicBezTo>
                      <a:pt x="138" y="30"/>
                      <a:pt x="138" y="27"/>
                      <a:pt x="137" y="25"/>
                    </a:cubicBezTo>
                    <a:cubicBezTo>
                      <a:pt x="135" y="27"/>
                      <a:pt x="132" y="28"/>
                      <a:pt x="129" y="27"/>
                    </a:cubicBezTo>
                    <a:cubicBezTo>
                      <a:pt x="129" y="27"/>
                      <a:pt x="129" y="27"/>
                      <a:pt x="129" y="27"/>
                    </a:cubicBezTo>
                    <a:cubicBezTo>
                      <a:pt x="131" y="26"/>
                      <a:pt x="133" y="26"/>
                      <a:pt x="134" y="24"/>
                    </a:cubicBezTo>
                    <a:cubicBezTo>
                      <a:pt x="137" y="22"/>
                      <a:pt x="132" y="20"/>
                      <a:pt x="133" y="18"/>
                    </a:cubicBezTo>
                    <a:cubicBezTo>
                      <a:pt x="133" y="18"/>
                      <a:pt x="133" y="18"/>
                      <a:pt x="134" y="18"/>
                    </a:cubicBezTo>
                    <a:cubicBezTo>
                      <a:pt x="134" y="19"/>
                      <a:pt x="136" y="20"/>
                      <a:pt x="137" y="20"/>
                    </a:cubicBezTo>
                    <a:cubicBezTo>
                      <a:pt x="137" y="19"/>
                      <a:pt x="138" y="18"/>
                      <a:pt x="139" y="17"/>
                    </a:cubicBezTo>
                    <a:cubicBezTo>
                      <a:pt x="138" y="17"/>
                      <a:pt x="137" y="18"/>
                      <a:pt x="136" y="19"/>
                    </a:cubicBezTo>
                    <a:cubicBezTo>
                      <a:pt x="136" y="18"/>
                      <a:pt x="135" y="18"/>
                      <a:pt x="134" y="18"/>
                    </a:cubicBezTo>
                    <a:close/>
                    <a:moveTo>
                      <a:pt x="84" y="23"/>
                    </a:moveTo>
                    <a:cubicBezTo>
                      <a:pt x="84" y="22"/>
                      <a:pt x="84" y="22"/>
                      <a:pt x="85" y="21"/>
                    </a:cubicBezTo>
                    <a:cubicBezTo>
                      <a:pt x="85" y="21"/>
                      <a:pt x="85" y="21"/>
                      <a:pt x="85" y="22"/>
                    </a:cubicBezTo>
                    <a:cubicBezTo>
                      <a:pt x="85" y="22"/>
                      <a:pt x="85" y="23"/>
                      <a:pt x="84" y="23"/>
                    </a:cubicBezTo>
                    <a:close/>
                    <a:moveTo>
                      <a:pt x="84" y="9"/>
                    </a:moveTo>
                    <a:cubicBezTo>
                      <a:pt x="86" y="9"/>
                      <a:pt x="87" y="10"/>
                      <a:pt x="87" y="12"/>
                    </a:cubicBezTo>
                    <a:cubicBezTo>
                      <a:pt x="88" y="11"/>
                      <a:pt x="87" y="10"/>
                      <a:pt x="90" y="11"/>
                    </a:cubicBezTo>
                    <a:cubicBezTo>
                      <a:pt x="90" y="12"/>
                      <a:pt x="90" y="12"/>
                      <a:pt x="90" y="14"/>
                    </a:cubicBezTo>
                    <a:cubicBezTo>
                      <a:pt x="89" y="15"/>
                      <a:pt x="88" y="16"/>
                      <a:pt x="87" y="17"/>
                    </a:cubicBezTo>
                    <a:cubicBezTo>
                      <a:pt x="88" y="19"/>
                      <a:pt x="87" y="19"/>
                      <a:pt x="88" y="20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0" y="20"/>
                      <a:pt x="89" y="20"/>
                      <a:pt x="88" y="21"/>
                    </a:cubicBezTo>
                    <a:cubicBezTo>
                      <a:pt x="88" y="24"/>
                      <a:pt x="90" y="28"/>
                      <a:pt x="88" y="30"/>
                    </a:cubicBezTo>
                    <a:cubicBezTo>
                      <a:pt x="85" y="31"/>
                      <a:pt x="86" y="26"/>
                      <a:pt x="85" y="25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4" y="26"/>
                      <a:pt x="82" y="28"/>
                      <a:pt x="81" y="27"/>
                    </a:cubicBezTo>
                    <a:cubicBezTo>
                      <a:pt x="80" y="26"/>
                      <a:pt x="81" y="24"/>
                      <a:pt x="82" y="22"/>
                    </a:cubicBezTo>
                    <a:cubicBezTo>
                      <a:pt x="83" y="21"/>
                      <a:pt x="85" y="18"/>
                      <a:pt x="85" y="18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5" y="17"/>
                      <a:pt x="84" y="16"/>
                      <a:pt x="84" y="16"/>
                    </a:cubicBezTo>
                    <a:cubicBezTo>
                      <a:pt x="83" y="18"/>
                      <a:pt x="81" y="20"/>
                      <a:pt x="79" y="20"/>
                    </a:cubicBezTo>
                    <a:cubicBezTo>
                      <a:pt x="78" y="19"/>
                      <a:pt x="78" y="19"/>
                      <a:pt x="78" y="18"/>
                    </a:cubicBezTo>
                    <a:cubicBezTo>
                      <a:pt x="80" y="17"/>
                      <a:pt x="82" y="15"/>
                      <a:pt x="84" y="14"/>
                    </a:cubicBezTo>
                    <a:cubicBezTo>
                      <a:pt x="84" y="12"/>
                      <a:pt x="83" y="11"/>
                      <a:pt x="84" y="9"/>
                    </a:cubicBezTo>
                    <a:cubicBezTo>
                      <a:pt x="82" y="9"/>
                      <a:pt x="81" y="10"/>
                      <a:pt x="80" y="10"/>
                    </a:cubicBezTo>
                    <a:cubicBezTo>
                      <a:pt x="80" y="10"/>
                      <a:pt x="80" y="10"/>
                      <a:pt x="81" y="9"/>
                    </a:cubicBezTo>
                    <a:cubicBezTo>
                      <a:pt x="85" y="6"/>
                      <a:pt x="86" y="5"/>
                      <a:pt x="86" y="4"/>
                    </a:cubicBezTo>
                    <a:cubicBezTo>
                      <a:pt x="87" y="3"/>
                      <a:pt x="87" y="2"/>
                      <a:pt x="89" y="3"/>
                    </a:cubicBezTo>
                    <a:cubicBezTo>
                      <a:pt x="90" y="3"/>
                      <a:pt x="90" y="5"/>
                      <a:pt x="90" y="5"/>
                    </a:cubicBezTo>
                    <a:cubicBezTo>
                      <a:pt x="88" y="7"/>
                      <a:pt x="86" y="8"/>
                      <a:pt x="84" y="9"/>
                    </a:cubicBezTo>
                    <a:cubicBezTo>
                      <a:pt x="84" y="9"/>
                      <a:pt x="84" y="9"/>
                      <a:pt x="84" y="9"/>
                    </a:cubicBezTo>
                    <a:close/>
                    <a:moveTo>
                      <a:pt x="99" y="32"/>
                    </a:moveTo>
                    <a:cubicBezTo>
                      <a:pt x="99" y="32"/>
                      <a:pt x="98" y="32"/>
                      <a:pt x="98" y="31"/>
                    </a:cubicBezTo>
                    <a:cubicBezTo>
                      <a:pt x="98" y="28"/>
                      <a:pt x="97" y="25"/>
                      <a:pt x="97" y="22"/>
                    </a:cubicBezTo>
                    <a:cubicBezTo>
                      <a:pt x="96" y="22"/>
                      <a:pt x="95" y="23"/>
                      <a:pt x="94" y="24"/>
                    </a:cubicBezTo>
                    <a:cubicBezTo>
                      <a:pt x="93" y="24"/>
                      <a:pt x="92" y="24"/>
                      <a:pt x="92" y="23"/>
                    </a:cubicBezTo>
                    <a:cubicBezTo>
                      <a:pt x="92" y="23"/>
                      <a:pt x="92" y="22"/>
                      <a:pt x="92" y="22"/>
                    </a:cubicBezTo>
                    <a:cubicBezTo>
                      <a:pt x="92" y="20"/>
                      <a:pt x="93" y="16"/>
                      <a:pt x="91" y="16"/>
                    </a:cubicBezTo>
                    <a:cubicBezTo>
                      <a:pt x="90" y="15"/>
                      <a:pt x="90" y="15"/>
                      <a:pt x="90" y="14"/>
                    </a:cubicBezTo>
                    <a:cubicBezTo>
                      <a:pt x="92" y="14"/>
                      <a:pt x="91" y="11"/>
                      <a:pt x="91" y="10"/>
                    </a:cubicBezTo>
                    <a:cubicBezTo>
                      <a:pt x="89" y="9"/>
                      <a:pt x="87" y="8"/>
                      <a:pt x="89" y="7"/>
                    </a:cubicBezTo>
                    <a:cubicBezTo>
                      <a:pt x="91" y="7"/>
                      <a:pt x="93" y="7"/>
                      <a:pt x="94" y="9"/>
                    </a:cubicBezTo>
                    <a:cubicBezTo>
                      <a:pt x="94" y="10"/>
                      <a:pt x="92" y="12"/>
                      <a:pt x="92" y="13"/>
                    </a:cubicBezTo>
                    <a:cubicBezTo>
                      <a:pt x="94" y="13"/>
                      <a:pt x="95" y="14"/>
                      <a:pt x="95" y="16"/>
                    </a:cubicBezTo>
                    <a:cubicBezTo>
                      <a:pt x="93" y="17"/>
                      <a:pt x="93" y="18"/>
                      <a:pt x="94" y="20"/>
                    </a:cubicBezTo>
                    <a:cubicBezTo>
                      <a:pt x="95" y="19"/>
                      <a:pt x="95" y="18"/>
                      <a:pt x="96" y="17"/>
                    </a:cubicBezTo>
                    <a:cubicBezTo>
                      <a:pt x="96" y="11"/>
                      <a:pt x="93" y="7"/>
                      <a:pt x="93" y="2"/>
                    </a:cubicBezTo>
                    <a:cubicBezTo>
                      <a:pt x="94" y="0"/>
                      <a:pt x="96" y="0"/>
                      <a:pt x="97" y="2"/>
                    </a:cubicBezTo>
                    <a:cubicBezTo>
                      <a:pt x="97" y="5"/>
                      <a:pt x="97" y="11"/>
                      <a:pt x="99" y="14"/>
                    </a:cubicBezTo>
                    <a:cubicBezTo>
                      <a:pt x="99" y="13"/>
                      <a:pt x="100" y="12"/>
                      <a:pt x="100" y="11"/>
                    </a:cubicBezTo>
                    <a:cubicBezTo>
                      <a:pt x="101" y="11"/>
                      <a:pt x="102" y="12"/>
                      <a:pt x="103" y="14"/>
                    </a:cubicBezTo>
                    <a:cubicBezTo>
                      <a:pt x="101" y="15"/>
                      <a:pt x="100" y="16"/>
                      <a:pt x="99" y="18"/>
                    </a:cubicBezTo>
                    <a:cubicBezTo>
                      <a:pt x="100" y="23"/>
                      <a:pt x="100" y="26"/>
                      <a:pt x="101" y="29"/>
                    </a:cubicBezTo>
                    <a:cubicBezTo>
                      <a:pt x="100" y="30"/>
                      <a:pt x="100" y="32"/>
                      <a:pt x="99" y="32"/>
                    </a:cubicBezTo>
                    <a:close/>
                    <a:moveTo>
                      <a:pt x="58" y="41"/>
                    </a:moveTo>
                    <a:cubicBezTo>
                      <a:pt x="58" y="42"/>
                      <a:pt x="57" y="41"/>
                      <a:pt x="57" y="41"/>
                    </a:cubicBezTo>
                    <a:cubicBezTo>
                      <a:pt x="52" y="36"/>
                      <a:pt x="53" y="29"/>
                      <a:pt x="50" y="25"/>
                    </a:cubicBezTo>
                    <a:cubicBezTo>
                      <a:pt x="48" y="26"/>
                      <a:pt x="48" y="30"/>
                      <a:pt x="47" y="31"/>
                    </a:cubicBezTo>
                    <a:cubicBezTo>
                      <a:pt x="44" y="33"/>
                      <a:pt x="43" y="28"/>
                      <a:pt x="43" y="26"/>
                    </a:cubicBezTo>
                    <a:cubicBezTo>
                      <a:pt x="43" y="25"/>
                      <a:pt x="43" y="24"/>
                      <a:pt x="43" y="23"/>
                    </a:cubicBezTo>
                    <a:cubicBezTo>
                      <a:pt x="44" y="23"/>
                      <a:pt x="45" y="25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50" y="21"/>
                      <a:pt x="47" y="18"/>
                      <a:pt x="44" y="15"/>
                    </a:cubicBezTo>
                    <a:cubicBezTo>
                      <a:pt x="44" y="14"/>
                      <a:pt x="44" y="13"/>
                      <a:pt x="45" y="12"/>
                    </a:cubicBezTo>
                    <a:cubicBezTo>
                      <a:pt x="45" y="12"/>
                      <a:pt x="47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9" y="14"/>
                      <a:pt x="50" y="16"/>
                      <a:pt x="50" y="17"/>
                    </a:cubicBezTo>
                    <a:cubicBezTo>
                      <a:pt x="50" y="17"/>
                      <a:pt x="51" y="17"/>
                      <a:pt x="51" y="17"/>
                    </a:cubicBezTo>
                    <a:cubicBezTo>
                      <a:pt x="52" y="16"/>
                      <a:pt x="53" y="14"/>
                      <a:pt x="54" y="12"/>
                    </a:cubicBezTo>
                    <a:cubicBezTo>
                      <a:pt x="55" y="12"/>
                      <a:pt x="57" y="10"/>
                      <a:pt x="58" y="13"/>
                    </a:cubicBezTo>
                    <a:cubicBezTo>
                      <a:pt x="58" y="15"/>
                      <a:pt x="53" y="19"/>
                      <a:pt x="57" y="20"/>
                    </a:cubicBezTo>
                    <a:cubicBezTo>
                      <a:pt x="57" y="20"/>
                      <a:pt x="57" y="21"/>
                      <a:pt x="57" y="21"/>
                    </a:cubicBezTo>
                    <a:cubicBezTo>
                      <a:pt x="57" y="23"/>
                      <a:pt x="55" y="25"/>
                      <a:pt x="53" y="26"/>
                    </a:cubicBezTo>
                    <a:cubicBezTo>
                      <a:pt x="54" y="30"/>
                      <a:pt x="57" y="34"/>
                      <a:pt x="58" y="37"/>
                    </a:cubicBezTo>
                    <a:cubicBezTo>
                      <a:pt x="59" y="39"/>
                      <a:pt x="59" y="40"/>
                      <a:pt x="58" y="41"/>
                    </a:cubicBezTo>
                    <a:close/>
                    <a:moveTo>
                      <a:pt x="53" y="23"/>
                    </a:moveTo>
                    <a:cubicBezTo>
                      <a:pt x="52" y="23"/>
                      <a:pt x="51" y="21"/>
                      <a:pt x="51" y="21"/>
                    </a:cubicBezTo>
                    <a:cubicBezTo>
                      <a:pt x="51" y="20"/>
                      <a:pt x="52" y="18"/>
                      <a:pt x="53" y="18"/>
                    </a:cubicBezTo>
                    <a:cubicBezTo>
                      <a:pt x="54" y="20"/>
                      <a:pt x="54" y="21"/>
                      <a:pt x="53" y="23"/>
                    </a:cubicBezTo>
                    <a:close/>
                    <a:moveTo>
                      <a:pt x="17" y="45"/>
                    </a:moveTo>
                    <a:lnTo>
                      <a:pt x="17" y="45"/>
                    </a:lnTo>
                    <a:lnTo>
                      <a:pt x="18" y="45"/>
                    </a:lnTo>
                    <a:lnTo>
                      <a:pt x="18" y="46"/>
                    </a:lnTo>
                    <a:lnTo>
                      <a:pt x="19" y="46"/>
                    </a:lnTo>
                    <a:lnTo>
                      <a:pt x="19" y="45"/>
                    </a:lnTo>
                    <a:lnTo>
                      <a:pt x="18" y="44"/>
                    </a:lnTo>
                    <a:lnTo>
                      <a:pt x="17" y="44"/>
                    </a:lnTo>
                    <a:lnTo>
                      <a:pt x="17" y="45"/>
                    </a:lnTo>
                    <a:close/>
                    <a:moveTo>
                      <a:pt x="16" y="42"/>
                    </a:moveTo>
                    <a:lnTo>
                      <a:pt x="18" y="39"/>
                    </a:lnTo>
                    <a:lnTo>
                      <a:pt x="19" y="39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6" y="43"/>
                    </a:lnTo>
                    <a:lnTo>
                      <a:pt x="16" y="42"/>
                    </a:lnTo>
                    <a:close/>
                    <a:moveTo>
                      <a:pt x="13" y="38"/>
                    </a:moveTo>
                    <a:lnTo>
                      <a:pt x="15" y="41"/>
                    </a:lnTo>
                    <a:lnTo>
                      <a:pt x="15" y="40"/>
                    </a:lnTo>
                    <a:lnTo>
                      <a:pt x="16" y="40"/>
                    </a:lnTo>
                    <a:lnTo>
                      <a:pt x="16" y="39"/>
                    </a:lnTo>
                    <a:lnTo>
                      <a:pt x="15" y="39"/>
                    </a:lnTo>
                    <a:lnTo>
                      <a:pt x="15" y="38"/>
                    </a:lnTo>
                    <a:lnTo>
                      <a:pt x="15" y="37"/>
                    </a:lnTo>
                    <a:lnTo>
                      <a:pt x="14" y="37"/>
                    </a:lnTo>
                    <a:lnTo>
                      <a:pt x="13" y="38"/>
                    </a:lnTo>
                    <a:close/>
                    <a:moveTo>
                      <a:pt x="11" y="29"/>
                    </a:moveTo>
                    <a:lnTo>
                      <a:pt x="11" y="29"/>
                    </a:lnTo>
                    <a:lnTo>
                      <a:pt x="11" y="28"/>
                    </a:lnTo>
                    <a:lnTo>
                      <a:pt x="12" y="28"/>
                    </a:lnTo>
                    <a:lnTo>
                      <a:pt x="12" y="29"/>
                    </a:lnTo>
                    <a:lnTo>
                      <a:pt x="12" y="30"/>
                    </a:lnTo>
                    <a:lnTo>
                      <a:pt x="12" y="31"/>
                    </a:lnTo>
                    <a:lnTo>
                      <a:pt x="11" y="31"/>
                    </a:lnTo>
                    <a:lnTo>
                      <a:pt x="11" y="30"/>
                    </a:lnTo>
                    <a:lnTo>
                      <a:pt x="11" y="29"/>
                    </a:lnTo>
                    <a:close/>
                    <a:moveTo>
                      <a:pt x="15" y="48"/>
                    </a:moveTo>
                    <a:lnTo>
                      <a:pt x="16" y="49"/>
                    </a:lnTo>
                    <a:lnTo>
                      <a:pt x="13" y="53"/>
                    </a:lnTo>
                    <a:lnTo>
                      <a:pt x="12" y="53"/>
                    </a:lnTo>
                    <a:lnTo>
                      <a:pt x="15" y="48"/>
                    </a:lnTo>
                    <a:close/>
                  </a:path>
                </a:pathLst>
              </a:custGeom>
              <a:solidFill>
                <a:srgbClr val="EB3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5"/>
              <p:cNvSpPr>
                <a:spLocks noEditPoints="1"/>
              </p:cNvSpPr>
              <p:nvPr/>
            </p:nvSpPr>
            <p:spPr bwMode="auto">
              <a:xfrm>
                <a:off x="1328773" y="1940255"/>
                <a:ext cx="1446071" cy="812812"/>
              </a:xfrm>
              <a:custGeom>
                <a:avLst/>
                <a:gdLst>
                  <a:gd name="T0" fmla="*/ 652150619 w 336"/>
                  <a:gd name="T1" fmla="*/ 31973362 h 189"/>
                  <a:gd name="T2" fmla="*/ 617869253 w 336"/>
                  <a:gd name="T3" fmla="*/ 262875812 h 189"/>
                  <a:gd name="T4" fmla="*/ 630719466 w 336"/>
                  <a:gd name="T5" fmla="*/ 309756026 h 189"/>
                  <a:gd name="T6" fmla="*/ 613296601 w 336"/>
                  <a:gd name="T7" fmla="*/ 322542772 h 189"/>
                  <a:gd name="T8" fmla="*/ 585421740 w 336"/>
                  <a:gd name="T9" fmla="*/ 341700504 h 189"/>
                  <a:gd name="T10" fmla="*/ 688872053 w 336"/>
                  <a:gd name="T11" fmla="*/ 173122804 h 189"/>
                  <a:gd name="T12" fmla="*/ 716779539 w 336"/>
                  <a:gd name="T13" fmla="*/ 181625599 h 189"/>
                  <a:gd name="T14" fmla="*/ 660731030 w 336"/>
                  <a:gd name="T15" fmla="*/ 185905436 h 189"/>
                  <a:gd name="T16" fmla="*/ 710335759 w 336"/>
                  <a:gd name="T17" fmla="*/ 209347568 h 189"/>
                  <a:gd name="T18" fmla="*/ 662901394 w 336"/>
                  <a:gd name="T19" fmla="*/ 217850427 h 189"/>
                  <a:gd name="T20" fmla="*/ 691041831 w 336"/>
                  <a:gd name="T21" fmla="*/ 251951548 h 189"/>
                  <a:gd name="T22" fmla="*/ 643573814 w 336"/>
                  <a:gd name="T23" fmla="*/ 234917523 h 189"/>
                  <a:gd name="T24" fmla="*/ 641437102 w 336"/>
                  <a:gd name="T25" fmla="*/ 230633058 h 189"/>
                  <a:gd name="T26" fmla="*/ 667174737 w 336"/>
                  <a:gd name="T27" fmla="*/ 151808430 h 189"/>
                  <a:gd name="T28" fmla="*/ 723190107 w 336"/>
                  <a:gd name="T29" fmla="*/ 156055708 h 189"/>
                  <a:gd name="T30" fmla="*/ 652150619 w 336"/>
                  <a:gd name="T31" fmla="*/ 68434510 h 189"/>
                  <a:gd name="T32" fmla="*/ 658594326 w 336"/>
                  <a:gd name="T33" fmla="*/ 104659338 h 189"/>
                  <a:gd name="T34" fmla="*/ 622143174 w 336"/>
                  <a:gd name="T35" fmla="*/ 27693598 h 189"/>
                  <a:gd name="T36" fmla="*/ 622143174 w 336"/>
                  <a:gd name="T37" fmla="*/ 42599865 h 189"/>
                  <a:gd name="T38" fmla="*/ 88196777 w 336"/>
                  <a:gd name="T39" fmla="*/ 72714860 h 189"/>
                  <a:gd name="T40" fmla="*/ 51741433 w 336"/>
                  <a:gd name="T41" fmla="*/ 29816720 h 189"/>
                  <a:gd name="T42" fmla="*/ 90333994 w 336"/>
                  <a:gd name="T43" fmla="*/ 49007973 h 189"/>
                  <a:gd name="T44" fmla="*/ 88196777 w 336"/>
                  <a:gd name="T45" fmla="*/ 74842618 h 189"/>
                  <a:gd name="T46" fmla="*/ 27874861 w 336"/>
                  <a:gd name="T47" fmla="*/ 81217205 h 189"/>
                  <a:gd name="T48" fmla="*/ 32181415 w 336"/>
                  <a:gd name="T49" fmla="*/ 96156992 h 189"/>
                  <a:gd name="T50" fmla="*/ 64595781 w 336"/>
                  <a:gd name="T51" fmla="*/ 111067446 h 189"/>
                  <a:gd name="T52" fmla="*/ 34318632 w 336"/>
                  <a:gd name="T53" fmla="*/ 140884166 h 189"/>
                  <a:gd name="T54" fmla="*/ 2136704 w 336"/>
                  <a:gd name="T55" fmla="*/ 145168567 h 189"/>
                  <a:gd name="T56" fmla="*/ 58152066 w 336"/>
                  <a:gd name="T57" fmla="*/ 138756344 h 189"/>
                  <a:gd name="T58" fmla="*/ 71035875 w 336"/>
                  <a:gd name="T59" fmla="*/ 209347568 h 189"/>
                  <a:gd name="T60" fmla="*/ 60322430 w 336"/>
                  <a:gd name="T61" fmla="*/ 179497841 h 189"/>
                  <a:gd name="T62" fmla="*/ 56015362 w 336"/>
                  <a:gd name="T63" fmla="*/ 241292560 h 189"/>
                  <a:gd name="T64" fmla="*/ 107491219 w 336"/>
                  <a:gd name="T65" fmla="*/ 260748054 h 189"/>
                  <a:gd name="T66" fmla="*/ 88196777 w 336"/>
                  <a:gd name="T67" fmla="*/ 249823790 h 189"/>
                  <a:gd name="T68" fmla="*/ 131357791 w 336"/>
                  <a:gd name="T69" fmla="*/ 277782142 h 189"/>
                  <a:gd name="T70" fmla="*/ 109894021 w 336"/>
                  <a:gd name="T71" fmla="*/ 260748054 h 189"/>
                  <a:gd name="T72" fmla="*/ 135631720 w 336"/>
                  <a:gd name="T73" fmla="*/ 294816167 h 189"/>
                  <a:gd name="T74" fmla="*/ 150652233 w 336"/>
                  <a:gd name="T75" fmla="*/ 305475676 h 189"/>
                  <a:gd name="T76" fmla="*/ 320602071 w 336"/>
                  <a:gd name="T77" fmla="*/ 371815500 h 189"/>
                  <a:gd name="T78" fmla="*/ 355153663 w 336"/>
                  <a:gd name="T79" fmla="*/ 395224625 h 189"/>
                  <a:gd name="T80" fmla="*/ 363729955 w 336"/>
                  <a:gd name="T81" fmla="*/ 345951898 h 189"/>
                  <a:gd name="T82" fmla="*/ 202360591 w 336"/>
                  <a:gd name="T83" fmla="*/ 318258372 h 189"/>
                  <a:gd name="T84" fmla="*/ 204530377 w 336"/>
                  <a:gd name="T85" fmla="*/ 320382007 h 189"/>
                  <a:gd name="T86" fmla="*/ 204530377 w 336"/>
                  <a:gd name="T87" fmla="*/ 373939135 h 189"/>
                  <a:gd name="T88" fmla="*/ 234542006 w 336"/>
                  <a:gd name="T89" fmla="*/ 328917873 h 189"/>
                  <a:gd name="T90" fmla="*/ 286283439 w 336"/>
                  <a:gd name="T91" fmla="*/ 373939135 h 189"/>
                  <a:gd name="T92" fmla="*/ 169950352 w 336"/>
                  <a:gd name="T93" fmla="*/ 331041508 h 189"/>
                  <a:gd name="T94" fmla="*/ 167813135 w 336"/>
                  <a:gd name="T95" fmla="*/ 365407392 h 189"/>
                  <a:gd name="T96" fmla="*/ 232405302 w 336"/>
                  <a:gd name="T97" fmla="*/ 384598131 h 189"/>
                  <a:gd name="T98" fmla="*/ 232405302 w 336"/>
                  <a:gd name="T99" fmla="*/ 382441480 h 189"/>
                  <a:gd name="T100" fmla="*/ 260545740 w 336"/>
                  <a:gd name="T101" fmla="*/ 337449103 h 189"/>
                  <a:gd name="T102" fmla="*/ 439072383 w 336"/>
                  <a:gd name="T103" fmla="*/ 333164638 h 189"/>
                  <a:gd name="T104" fmla="*/ 432632804 w 336"/>
                  <a:gd name="T105" fmla="*/ 388849588 h 189"/>
                  <a:gd name="T106" fmla="*/ 383061149 w 336"/>
                  <a:gd name="T107" fmla="*/ 350232248 h 189"/>
                  <a:gd name="T108" fmla="*/ 402621239 w 336"/>
                  <a:gd name="T109" fmla="*/ 395224625 h 189"/>
                  <a:gd name="T110" fmla="*/ 469083948 w 336"/>
                  <a:gd name="T111" fmla="*/ 365407392 h 189"/>
                  <a:gd name="T112" fmla="*/ 458370439 w 336"/>
                  <a:gd name="T113" fmla="*/ 382441480 h 189"/>
                  <a:gd name="T114" fmla="*/ 484374750 w 336"/>
                  <a:gd name="T115" fmla="*/ 324666408 h 189"/>
                  <a:gd name="T116" fmla="*/ 473657114 w 336"/>
                  <a:gd name="T117" fmla="*/ 333164638 h 189"/>
                  <a:gd name="T118" fmla="*/ 522962606 w 336"/>
                  <a:gd name="T119" fmla="*/ 371815500 h 189"/>
                  <a:gd name="T120" fmla="*/ 544663528 w 336"/>
                  <a:gd name="T121" fmla="*/ 333164638 h 189"/>
                  <a:gd name="T122" fmla="*/ 522962606 w 336"/>
                  <a:gd name="T123" fmla="*/ 314006906 h 18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336" h="189">
                    <a:moveTo>
                      <a:pt x="293" y="24"/>
                    </a:moveTo>
                    <a:lnTo>
                      <a:pt x="299" y="19"/>
                    </a:lnTo>
                    <a:lnTo>
                      <a:pt x="300" y="19"/>
                    </a:lnTo>
                    <a:cubicBezTo>
                      <a:pt x="298" y="20"/>
                      <a:pt x="297" y="22"/>
                      <a:pt x="297" y="23"/>
                    </a:cubicBezTo>
                    <a:cubicBezTo>
                      <a:pt x="296" y="24"/>
                      <a:pt x="296" y="26"/>
                      <a:pt x="297" y="27"/>
                    </a:cubicBezTo>
                    <a:cubicBezTo>
                      <a:pt x="298" y="28"/>
                      <a:pt x="299" y="28"/>
                      <a:pt x="302" y="27"/>
                    </a:cubicBezTo>
                    <a:cubicBezTo>
                      <a:pt x="304" y="27"/>
                      <a:pt x="307" y="25"/>
                      <a:pt x="309" y="23"/>
                    </a:cubicBezTo>
                    <a:cubicBezTo>
                      <a:pt x="311" y="22"/>
                      <a:pt x="313" y="20"/>
                      <a:pt x="314" y="19"/>
                    </a:cubicBezTo>
                    <a:cubicBezTo>
                      <a:pt x="316" y="17"/>
                      <a:pt x="316" y="16"/>
                      <a:pt x="317" y="14"/>
                    </a:cubicBezTo>
                    <a:cubicBezTo>
                      <a:pt x="317" y="13"/>
                      <a:pt x="317" y="12"/>
                      <a:pt x="317" y="12"/>
                    </a:cubicBezTo>
                    <a:cubicBezTo>
                      <a:pt x="316" y="11"/>
                      <a:pt x="316" y="11"/>
                      <a:pt x="315" y="11"/>
                    </a:cubicBezTo>
                    <a:cubicBezTo>
                      <a:pt x="315" y="11"/>
                      <a:pt x="314" y="10"/>
                      <a:pt x="314" y="10"/>
                    </a:cubicBezTo>
                    <a:lnTo>
                      <a:pt x="308" y="15"/>
                    </a:lnTo>
                    <a:cubicBezTo>
                      <a:pt x="307" y="16"/>
                      <a:pt x="306" y="16"/>
                      <a:pt x="306" y="17"/>
                    </a:cubicBezTo>
                    <a:cubicBezTo>
                      <a:pt x="305" y="17"/>
                      <a:pt x="305" y="17"/>
                      <a:pt x="305" y="18"/>
                    </a:cubicBezTo>
                    <a:cubicBezTo>
                      <a:pt x="305" y="18"/>
                      <a:pt x="305" y="18"/>
                      <a:pt x="306" y="19"/>
                    </a:cubicBezTo>
                    <a:lnTo>
                      <a:pt x="305" y="19"/>
                    </a:lnTo>
                    <a:lnTo>
                      <a:pt x="302" y="15"/>
                    </a:lnTo>
                    <a:lnTo>
                      <a:pt x="303" y="15"/>
                    </a:lnTo>
                    <a:cubicBezTo>
                      <a:pt x="303" y="15"/>
                      <a:pt x="304" y="15"/>
                      <a:pt x="304" y="15"/>
                    </a:cubicBezTo>
                    <a:cubicBezTo>
                      <a:pt x="305" y="15"/>
                      <a:pt x="305" y="14"/>
                      <a:pt x="307" y="13"/>
                    </a:cubicBezTo>
                    <a:lnTo>
                      <a:pt x="313" y="9"/>
                    </a:lnTo>
                    <a:cubicBezTo>
                      <a:pt x="314" y="9"/>
                      <a:pt x="315" y="9"/>
                      <a:pt x="316" y="9"/>
                    </a:cubicBezTo>
                    <a:cubicBezTo>
                      <a:pt x="316" y="10"/>
                      <a:pt x="317" y="10"/>
                      <a:pt x="318" y="11"/>
                    </a:cubicBezTo>
                    <a:cubicBezTo>
                      <a:pt x="319" y="13"/>
                      <a:pt x="319" y="15"/>
                      <a:pt x="317" y="18"/>
                    </a:cubicBezTo>
                    <a:cubicBezTo>
                      <a:pt x="316" y="21"/>
                      <a:pt x="314" y="23"/>
                      <a:pt x="311" y="25"/>
                    </a:cubicBezTo>
                    <a:cubicBezTo>
                      <a:pt x="309" y="26"/>
                      <a:pt x="307" y="27"/>
                      <a:pt x="305" y="28"/>
                    </a:cubicBezTo>
                    <a:cubicBezTo>
                      <a:pt x="303" y="29"/>
                      <a:pt x="301" y="29"/>
                      <a:pt x="299" y="29"/>
                    </a:cubicBezTo>
                    <a:cubicBezTo>
                      <a:pt x="298" y="29"/>
                      <a:pt x="296" y="29"/>
                      <a:pt x="296" y="28"/>
                    </a:cubicBezTo>
                    <a:cubicBezTo>
                      <a:pt x="295" y="27"/>
                      <a:pt x="295" y="27"/>
                      <a:pt x="295" y="26"/>
                    </a:cubicBezTo>
                    <a:cubicBezTo>
                      <a:pt x="295" y="26"/>
                      <a:pt x="295" y="25"/>
                      <a:pt x="295" y="24"/>
                    </a:cubicBezTo>
                    <a:cubicBezTo>
                      <a:pt x="295" y="24"/>
                      <a:pt x="295" y="24"/>
                      <a:pt x="295" y="24"/>
                    </a:cubicBezTo>
                    <a:cubicBezTo>
                      <a:pt x="295" y="23"/>
                      <a:pt x="295" y="23"/>
                      <a:pt x="294" y="24"/>
                    </a:cubicBezTo>
                    <a:cubicBezTo>
                      <a:pt x="294" y="24"/>
                      <a:pt x="294" y="24"/>
                      <a:pt x="293" y="24"/>
                    </a:cubicBezTo>
                    <a:close/>
                    <a:moveTo>
                      <a:pt x="295" y="142"/>
                    </a:moveTo>
                    <a:cubicBezTo>
                      <a:pt x="295" y="141"/>
                      <a:pt x="296" y="141"/>
                      <a:pt x="296" y="141"/>
                    </a:cubicBezTo>
                    <a:cubicBezTo>
                      <a:pt x="298" y="140"/>
                      <a:pt x="298" y="139"/>
                      <a:pt x="297" y="136"/>
                    </a:cubicBezTo>
                    <a:cubicBezTo>
                      <a:pt x="297" y="134"/>
                      <a:pt x="296" y="132"/>
                      <a:pt x="293" y="129"/>
                    </a:cubicBezTo>
                    <a:cubicBezTo>
                      <a:pt x="291" y="126"/>
                      <a:pt x="289" y="124"/>
                      <a:pt x="287" y="123"/>
                    </a:cubicBezTo>
                    <a:cubicBezTo>
                      <a:pt x="285" y="122"/>
                      <a:pt x="284" y="122"/>
                      <a:pt x="283" y="123"/>
                    </a:cubicBezTo>
                    <a:cubicBezTo>
                      <a:pt x="282" y="123"/>
                      <a:pt x="282" y="124"/>
                      <a:pt x="281" y="125"/>
                    </a:cubicBezTo>
                    <a:lnTo>
                      <a:pt x="295" y="142"/>
                    </a:lnTo>
                    <a:close/>
                    <a:moveTo>
                      <a:pt x="293" y="145"/>
                    </a:moveTo>
                    <a:lnTo>
                      <a:pt x="292" y="145"/>
                    </a:lnTo>
                    <a:lnTo>
                      <a:pt x="293" y="144"/>
                    </a:lnTo>
                    <a:cubicBezTo>
                      <a:pt x="293" y="144"/>
                      <a:pt x="293" y="144"/>
                      <a:pt x="293" y="143"/>
                    </a:cubicBezTo>
                    <a:cubicBezTo>
                      <a:pt x="293" y="143"/>
                      <a:pt x="292" y="142"/>
                      <a:pt x="292" y="141"/>
                    </a:cubicBezTo>
                    <a:lnTo>
                      <a:pt x="282" y="128"/>
                    </a:lnTo>
                    <a:cubicBezTo>
                      <a:pt x="281" y="126"/>
                      <a:pt x="280" y="126"/>
                      <a:pt x="280" y="126"/>
                    </a:cubicBezTo>
                    <a:cubicBezTo>
                      <a:pt x="279" y="125"/>
                      <a:pt x="279" y="125"/>
                      <a:pt x="278" y="126"/>
                    </a:cubicBezTo>
                    <a:lnTo>
                      <a:pt x="277" y="125"/>
                    </a:lnTo>
                    <a:lnTo>
                      <a:pt x="282" y="122"/>
                    </a:lnTo>
                    <a:cubicBezTo>
                      <a:pt x="283" y="121"/>
                      <a:pt x="284" y="120"/>
                      <a:pt x="286" y="121"/>
                    </a:cubicBezTo>
                    <a:cubicBezTo>
                      <a:pt x="287" y="121"/>
                      <a:pt x="288" y="121"/>
                      <a:pt x="290" y="123"/>
                    </a:cubicBezTo>
                    <a:cubicBezTo>
                      <a:pt x="292" y="124"/>
                      <a:pt x="293" y="125"/>
                      <a:pt x="295" y="128"/>
                    </a:cubicBezTo>
                    <a:cubicBezTo>
                      <a:pt x="297" y="130"/>
                      <a:pt x="299" y="133"/>
                      <a:pt x="299" y="135"/>
                    </a:cubicBezTo>
                    <a:cubicBezTo>
                      <a:pt x="300" y="138"/>
                      <a:pt x="299" y="140"/>
                      <a:pt x="297" y="142"/>
                    </a:cubicBezTo>
                    <a:lnTo>
                      <a:pt x="293" y="145"/>
                    </a:lnTo>
                    <a:close/>
                    <a:moveTo>
                      <a:pt x="266" y="134"/>
                    </a:moveTo>
                    <a:lnTo>
                      <a:pt x="268" y="132"/>
                    </a:lnTo>
                    <a:lnTo>
                      <a:pt x="286" y="143"/>
                    </a:lnTo>
                    <a:lnTo>
                      <a:pt x="277" y="131"/>
                    </a:lnTo>
                    <a:cubicBezTo>
                      <a:pt x="276" y="130"/>
                      <a:pt x="276" y="129"/>
                      <a:pt x="275" y="129"/>
                    </a:cubicBezTo>
                    <a:cubicBezTo>
                      <a:pt x="275" y="129"/>
                      <a:pt x="274" y="129"/>
                      <a:pt x="274" y="129"/>
                    </a:cubicBezTo>
                    <a:lnTo>
                      <a:pt x="273" y="129"/>
                    </a:lnTo>
                    <a:lnTo>
                      <a:pt x="277" y="126"/>
                    </a:lnTo>
                    <a:lnTo>
                      <a:pt x="277" y="127"/>
                    </a:lnTo>
                    <a:cubicBezTo>
                      <a:pt x="276" y="127"/>
                      <a:pt x="276" y="128"/>
                      <a:pt x="276" y="128"/>
                    </a:cubicBezTo>
                    <a:cubicBezTo>
                      <a:pt x="277" y="129"/>
                      <a:pt x="277" y="129"/>
                      <a:pt x="278" y="130"/>
                    </a:cubicBezTo>
                    <a:lnTo>
                      <a:pt x="291" y="147"/>
                    </a:lnTo>
                    <a:lnTo>
                      <a:pt x="290" y="148"/>
                    </a:lnTo>
                    <a:lnTo>
                      <a:pt x="272" y="136"/>
                    </a:lnTo>
                    <a:lnTo>
                      <a:pt x="281" y="149"/>
                    </a:lnTo>
                    <a:cubicBezTo>
                      <a:pt x="282" y="150"/>
                      <a:pt x="283" y="151"/>
                      <a:pt x="283" y="151"/>
                    </a:cubicBezTo>
                    <a:cubicBezTo>
                      <a:pt x="284" y="151"/>
                      <a:pt x="284" y="151"/>
                      <a:pt x="284" y="151"/>
                    </a:cubicBezTo>
                    <a:lnTo>
                      <a:pt x="285" y="151"/>
                    </a:lnTo>
                    <a:lnTo>
                      <a:pt x="282" y="154"/>
                    </a:lnTo>
                    <a:lnTo>
                      <a:pt x="281" y="153"/>
                    </a:lnTo>
                    <a:lnTo>
                      <a:pt x="282" y="153"/>
                    </a:lnTo>
                    <a:cubicBezTo>
                      <a:pt x="282" y="153"/>
                      <a:pt x="282" y="152"/>
                      <a:pt x="282" y="152"/>
                    </a:cubicBezTo>
                    <a:cubicBezTo>
                      <a:pt x="282" y="151"/>
                      <a:pt x="281" y="150"/>
                      <a:pt x="280" y="149"/>
                    </a:cubicBezTo>
                    <a:lnTo>
                      <a:pt x="270" y="135"/>
                    </a:lnTo>
                    <a:cubicBezTo>
                      <a:pt x="269" y="135"/>
                      <a:pt x="268" y="135"/>
                      <a:pt x="268" y="134"/>
                    </a:cubicBezTo>
                    <a:cubicBezTo>
                      <a:pt x="268" y="134"/>
                      <a:pt x="267" y="134"/>
                      <a:pt x="267" y="134"/>
                    </a:cubicBezTo>
                    <a:cubicBezTo>
                      <a:pt x="267" y="134"/>
                      <a:pt x="267" y="135"/>
                      <a:pt x="266" y="135"/>
                    </a:cubicBezTo>
                    <a:lnTo>
                      <a:pt x="266" y="134"/>
                    </a:lnTo>
                    <a:close/>
                    <a:moveTo>
                      <a:pt x="271" y="150"/>
                    </a:moveTo>
                    <a:lnTo>
                      <a:pt x="263" y="143"/>
                    </a:lnTo>
                    <a:lnTo>
                      <a:pt x="267" y="152"/>
                    </a:lnTo>
                    <a:lnTo>
                      <a:pt x="271" y="150"/>
                    </a:lnTo>
                    <a:close/>
                    <a:moveTo>
                      <a:pt x="272" y="151"/>
                    </a:moveTo>
                    <a:lnTo>
                      <a:pt x="268" y="154"/>
                    </a:lnTo>
                    <a:lnTo>
                      <a:pt x="270" y="157"/>
                    </a:lnTo>
                    <a:cubicBezTo>
                      <a:pt x="270" y="158"/>
                      <a:pt x="270" y="159"/>
                      <a:pt x="271" y="159"/>
                    </a:cubicBezTo>
                    <a:cubicBezTo>
                      <a:pt x="271" y="160"/>
                      <a:pt x="271" y="160"/>
                      <a:pt x="272" y="160"/>
                    </a:cubicBezTo>
                    <a:cubicBezTo>
                      <a:pt x="272" y="160"/>
                      <a:pt x="272" y="160"/>
                      <a:pt x="273" y="160"/>
                    </a:cubicBezTo>
                    <a:lnTo>
                      <a:pt x="270" y="163"/>
                    </a:lnTo>
                    <a:lnTo>
                      <a:pt x="270" y="162"/>
                    </a:lnTo>
                    <a:cubicBezTo>
                      <a:pt x="270" y="162"/>
                      <a:pt x="270" y="161"/>
                      <a:pt x="270" y="161"/>
                    </a:cubicBezTo>
                    <a:cubicBezTo>
                      <a:pt x="270" y="160"/>
                      <a:pt x="270" y="159"/>
                      <a:pt x="269" y="157"/>
                    </a:cubicBezTo>
                    <a:lnTo>
                      <a:pt x="260" y="138"/>
                    </a:lnTo>
                    <a:lnTo>
                      <a:pt x="276" y="152"/>
                    </a:lnTo>
                    <a:cubicBezTo>
                      <a:pt x="277" y="153"/>
                      <a:pt x="278" y="154"/>
                      <a:pt x="279" y="154"/>
                    </a:cubicBezTo>
                    <a:cubicBezTo>
                      <a:pt x="279" y="154"/>
                      <a:pt x="280" y="154"/>
                      <a:pt x="280" y="154"/>
                    </a:cubicBezTo>
                    <a:lnTo>
                      <a:pt x="281" y="155"/>
                    </a:lnTo>
                    <a:lnTo>
                      <a:pt x="277" y="158"/>
                    </a:lnTo>
                    <a:lnTo>
                      <a:pt x="276" y="157"/>
                    </a:lnTo>
                    <a:cubicBezTo>
                      <a:pt x="277" y="157"/>
                      <a:pt x="277" y="156"/>
                      <a:pt x="277" y="156"/>
                    </a:cubicBezTo>
                    <a:cubicBezTo>
                      <a:pt x="277" y="156"/>
                      <a:pt x="277" y="155"/>
                      <a:pt x="276" y="155"/>
                    </a:cubicBezTo>
                    <a:cubicBezTo>
                      <a:pt x="276" y="155"/>
                      <a:pt x="276" y="154"/>
                      <a:pt x="275" y="153"/>
                    </a:cubicBezTo>
                    <a:lnTo>
                      <a:pt x="272" y="151"/>
                    </a:lnTo>
                    <a:close/>
                    <a:moveTo>
                      <a:pt x="319" y="86"/>
                    </a:moveTo>
                    <a:lnTo>
                      <a:pt x="320" y="81"/>
                    </a:lnTo>
                    <a:lnTo>
                      <a:pt x="313" y="79"/>
                    </a:lnTo>
                    <a:cubicBezTo>
                      <a:pt x="311" y="79"/>
                      <a:pt x="311" y="79"/>
                      <a:pt x="310" y="79"/>
                    </a:cubicBezTo>
                    <a:cubicBezTo>
                      <a:pt x="310" y="79"/>
                      <a:pt x="310" y="79"/>
                      <a:pt x="309" y="79"/>
                    </a:cubicBezTo>
                    <a:cubicBezTo>
                      <a:pt x="309" y="79"/>
                      <a:pt x="309" y="80"/>
                      <a:pt x="309" y="80"/>
                    </a:cubicBezTo>
                    <a:lnTo>
                      <a:pt x="308" y="80"/>
                    </a:lnTo>
                    <a:lnTo>
                      <a:pt x="309" y="75"/>
                    </a:lnTo>
                    <a:lnTo>
                      <a:pt x="310" y="75"/>
                    </a:lnTo>
                    <a:cubicBezTo>
                      <a:pt x="309" y="76"/>
                      <a:pt x="310" y="76"/>
                      <a:pt x="310" y="76"/>
                    </a:cubicBezTo>
                    <a:cubicBezTo>
                      <a:pt x="310" y="77"/>
                      <a:pt x="310" y="77"/>
                      <a:pt x="311" y="77"/>
                    </a:cubicBezTo>
                    <a:cubicBezTo>
                      <a:pt x="311" y="77"/>
                      <a:pt x="312" y="77"/>
                      <a:pt x="313" y="77"/>
                    </a:cubicBezTo>
                    <a:lnTo>
                      <a:pt x="330" y="80"/>
                    </a:lnTo>
                    <a:cubicBezTo>
                      <a:pt x="331" y="81"/>
                      <a:pt x="332" y="81"/>
                      <a:pt x="332" y="81"/>
                    </a:cubicBezTo>
                    <a:cubicBezTo>
                      <a:pt x="333" y="81"/>
                      <a:pt x="333" y="81"/>
                      <a:pt x="333" y="81"/>
                    </a:cubicBezTo>
                    <a:cubicBezTo>
                      <a:pt x="334" y="80"/>
                      <a:pt x="334" y="80"/>
                      <a:pt x="334" y="80"/>
                    </a:cubicBezTo>
                    <a:lnTo>
                      <a:pt x="334" y="79"/>
                    </a:lnTo>
                    <a:lnTo>
                      <a:pt x="335" y="80"/>
                    </a:lnTo>
                    <a:lnTo>
                      <a:pt x="334" y="85"/>
                    </a:lnTo>
                    <a:lnTo>
                      <a:pt x="333" y="85"/>
                    </a:lnTo>
                    <a:lnTo>
                      <a:pt x="333" y="84"/>
                    </a:lnTo>
                    <a:cubicBezTo>
                      <a:pt x="333" y="84"/>
                      <a:pt x="333" y="83"/>
                      <a:pt x="332" y="83"/>
                    </a:cubicBezTo>
                    <a:cubicBezTo>
                      <a:pt x="332" y="83"/>
                      <a:pt x="331" y="83"/>
                      <a:pt x="329" y="82"/>
                    </a:cubicBezTo>
                    <a:lnTo>
                      <a:pt x="322" y="81"/>
                    </a:lnTo>
                    <a:lnTo>
                      <a:pt x="320" y="87"/>
                    </a:lnTo>
                    <a:lnTo>
                      <a:pt x="328" y="88"/>
                    </a:lnTo>
                    <a:cubicBezTo>
                      <a:pt x="330" y="88"/>
                      <a:pt x="331" y="88"/>
                      <a:pt x="331" y="88"/>
                    </a:cubicBezTo>
                    <a:cubicBezTo>
                      <a:pt x="331" y="88"/>
                      <a:pt x="332" y="88"/>
                      <a:pt x="332" y="88"/>
                    </a:cubicBezTo>
                    <a:cubicBezTo>
                      <a:pt x="332" y="88"/>
                      <a:pt x="332" y="88"/>
                      <a:pt x="333" y="87"/>
                    </a:cubicBezTo>
                    <a:lnTo>
                      <a:pt x="332" y="92"/>
                    </a:lnTo>
                    <a:cubicBezTo>
                      <a:pt x="332" y="91"/>
                      <a:pt x="331" y="91"/>
                      <a:pt x="331" y="90"/>
                    </a:cubicBezTo>
                    <a:cubicBezTo>
                      <a:pt x="331" y="90"/>
                      <a:pt x="330" y="90"/>
                      <a:pt x="328" y="90"/>
                    </a:cubicBezTo>
                    <a:lnTo>
                      <a:pt x="311" y="87"/>
                    </a:lnTo>
                    <a:cubicBezTo>
                      <a:pt x="310" y="86"/>
                      <a:pt x="309" y="86"/>
                      <a:pt x="309" y="86"/>
                    </a:cubicBezTo>
                    <a:cubicBezTo>
                      <a:pt x="308" y="86"/>
                      <a:pt x="308" y="86"/>
                      <a:pt x="308" y="87"/>
                    </a:cubicBezTo>
                    <a:cubicBezTo>
                      <a:pt x="307" y="87"/>
                      <a:pt x="307" y="87"/>
                      <a:pt x="307" y="87"/>
                    </a:cubicBezTo>
                    <a:lnTo>
                      <a:pt x="307" y="88"/>
                    </a:lnTo>
                    <a:lnTo>
                      <a:pt x="306" y="88"/>
                    </a:lnTo>
                    <a:lnTo>
                      <a:pt x="307" y="82"/>
                    </a:lnTo>
                    <a:lnTo>
                      <a:pt x="308" y="82"/>
                    </a:lnTo>
                    <a:lnTo>
                      <a:pt x="308" y="83"/>
                    </a:lnTo>
                    <a:cubicBezTo>
                      <a:pt x="308" y="83"/>
                      <a:pt x="308" y="84"/>
                      <a:pt x="308" y="84"/>
                    </a:cubicBezTo>
                    <a:cubicBezTo>
                      <a:pt x="309" y="84"/>
                      <a:pt x="309" y="84"/>
                      <a:pt x="309" y="84"/>
                    </a:cubicBezTo>
                    <a:cubicBezTo>
                      <a:pt x="310" y="85"/>
                      <a:pt x="310" y="85"/>
                      <a:pt x="312" y="85"/>
                    </a:cubicBezTo>
                    <a:lnTo>
                      <a:pt x="319" y="86"/>
                    </a:lnTo>
                    <a:close/>
                    <a:moveTo>
                      <a:pt x="305" y="89"/>
                    </a:moveTo>
                    <a:lnTo>
                      <a:pt x="314" y="91"/>
                    </a:lnTo>
                    <a:cubicBezTo>
                      <a:pt x="311" y="91"/>
                      <a:pt x="309" y="91"/>
                      <a:pt x="308" y="92"/>
                    </a:cubicBezTo>
                    <a:cubicBezTo>
                      <a:pt x="307" y="92"/>
                      <a:pt x="306" y="93"/>
                      <a:pt x="306" y="94"/>
                    </a:cubicBezTo>
                    <a:cubicBezTo>
                      <a:pt x="305" y="95"/>
                      <a:pt x="306" y="95"/>
                      <a:pt x="306" y="96"/>
                    </a:cubicBezTo>
                    <a:cubicBezTo>
                      <a:pt x="307" y="97"/>
                      <a:pt x="308" y="98"/>
                      <a:pt x="310" y="99"/>
                    </a:cubicBezTo>
                    <a:cubicBezTo>
                      <a:pt x="312" y="99"/>
                      <a:pt x="314" y="100"/>
                      <a:pt x="317" y="101"/>
                    </a:cubicBezTo>
                    <a:cubicBezTo>
                      <a:pt x="320" y="101"/>
                      <a:pt x="322" y="101"/>
                      <a:pt x="323" y="101"/>
                    </a:cubicBezTo>
                    <a:cubicBezTo>
                      <a:pt x="325" y="101"/>
                      <a:pt x="327" y="101"/>
                      <a:pt x="328" y="100"/>
                    </a:cubicBezTo>
                    <a:cubicBezTo>
                      <a:pt x="329" y="100"/>
                      <a:pt x="329" y="99"/>
                      <a:pt x="330" y="98"/>
                    </a:cubicBezTo>
                    <a:cubicBezTo>
                      <a:pt x="330" y="97"/>
                      <a:pt x="330" y="97"/>
                      <a:pt x="329" y="96"/>
                    </a:cubicBezTo>
                    <a:cubicBezTo>
                      <a:pt x="328" y="95"/>
                      <a:pt x="327" y="94"/>
                      <a:pt x="325" y="93"/>
                    </a:cubicBezTo>
                    <a:lnTo>
                      <a:pt x="326" y="93"/>
                    </a:lnTo>
                    <a:cubicBezTo>
                      <a:pt x="328" y="94"/>
                      <a:pt x="329" y="95"/>
                      <a:pt x="330" y="96"/>
                    </a:cubicBezTo>
                    <a:cubicBezTo>
                      <a:pt x="331" y="97"/>
                      <a:pt x="331" y="98"/>
                      <a:pt x="331" y="99"/>
                    </a:cubicBezTo>
                    <a:cubicBezTo>
                      <a:pt x="331" y="101"/>
                      <a:pt x="329" y="102"/>
                      <a:pt x="325" y="103"/>
                    </a:cubicBezTo>
                    <a:cubicBezTo>
                      <a:pt x="323" y="103"/>
                      <a:pt x="320" y="103"/>
                      <a:pt x="317" y="103"/>
                    </a:cubicBezTo>
                    <a:cubicBezTo>
                      <a:pt x="314" y="102"/>
                      <a:pt x="312" y="101"/>
                      <a:pt x="310" y="100"/>
                    </a:cubicBezTo>
                    <a:cubicBezTo>
                      <a:pt x="308" y="99"/>
                      <a:pt x="306" y="98"/>
                      <a:pt x="305" y="97"/>
                    </a:cubicBezTo>
                    <a:cubicBezTo>
                      <a:pt x="304" y="96"/>
                      <a:pt x="304" y="95"/>
                      <a:pt x="304" y="94"/>
                    </a:cubicBezTo>
                    <a:cubicBezTo>
                      <a:pt x="304" y="93"/>
                      <a:pt x="305" y="92"/>
                      <a:pt x="306" y="91"/>
                    </a:cubicBezTo>
                    <a:cubicBezTo>
                      <a:pt x="306" y="91"/>
                      <a:pt x="307" y="91"/>
                      <a:pt x="307" y="91"/>
                    </a:cubicBezTo>
                    <a:cubicBezTo>
                      <a:pt x="307" y="91"/>
                      <a:pt x="307" y="90"/>
                      <a:pt x="306" y="90"/>
                    </a:cubicBezTo>
                    <a:cubicBezTo>
                      <a:pt x="306" y="90"/>
                      <a:pt x="306" y="90"/>
                      <a:pt x="305" y="90"/>
                    </a:cubicBezTo>
                    <a:lnTo>
                      <a:pt x="305" y="89"/>
                    </a:lnTo>
                    <a:close/>
                    <a:moveTo>
                      <a:pt x="300" y="104"/>
                    </a:moveTo>
                    <a:lnTo>
                      <a:pt x="309" y="109"/>
                    </a:lnTo>
                    <a:lnTo>
                      <a:pt x="311" y="106"/>
                    </a:lnTo>
                    <a:cubicBezTo>
                      <a:pt x="311" y="105"/>
                      <a:pt x="311" y="105"/>
                      <a:pt x="311" y="104"/>
                    </a:cubicBezTo>
                    <a:cubicBezTo>
                      <a:pt x="310" y="104"/>
                      <a:pt x="309" y="103"/>
                      <a:pt x="308" y="102"/>
                    </a:cubicBezTo>
                    <a:lnTo>
                      <a:pt x="317" y="106"/>
                    </a:lnTo>
                    <a:lnTo>
                      <a:pt x="316" y="106"/>
                    </a:lnTo>
                    <a:cubicBezTo>
                      <a:pt x="315" y="106"/>
                      <a:pt x="314" y="106"/>
                      <a:pt x="314" y="106"/>
                    </a:cubicBezTo>
                    <a:cubicBezTo>
                      <a:pt x="314" y="106"/>
                      <a:pt x="313" y="106"/>
                      <a:pt x="313" y="106"/>
                    </a:cubicBezTo>
                    <a:cubicBezTo>
                      <a:pt x="312" y="106"/>
                      <a:pt x="312" y="106"/>
                      <a:pt x="312" y="107"/>
                    </a:cubicBezTo>
                    <a:lnTo>
                      <a:pt x="311" y="109"/>
                    </a:lnTo>
                    <a:lnTo>
                      <a:pt x="319" y="113"/>
                    </a:lnTo>
                    <a:cubicBezTo>
                      <a:pt x="320" y="113"/>
                      <a:pt x="320" y="114"/>
                      <a:pt x="321" y="114"/>
                    </a:cubicBezTo>
                    <a:cubicBezTo>
                      <a:pt x="321" y="114"/>
                      <a:pt x="321" y="114"/>
                      <a:pt x="321" y="114"/>
                    </a:cubicBezTo>
                    <a:cubicBezTo>
                      <a:pt x="321" y="114"/>
                      <a:pt x="322" y="114"/>
                      <a:pt x="322" y="113"/>
                    </a:cubicBezTo>
                    <a:lnTo>
                      <a:pt x="323" y="111"/>
                    </a:lnTo>
                    <a:cubicBezTo>
                      <a:pt x="323" y="111"/>
                      <a:pt x="323" y="110"/>
                      <a:pt x="323" y="110"/>
                    </a:cubicBezTo>
                    <a:cubicBezTo>
                      <a:pt x="323" y="109"/>
                      <a:pt x="323" y="109"/>
                      <a:pt x="322" y="108"/>
                    </a:cubicBezTo>
                    <a:cubicBezTo>
                      <a:pt x="322" y="108"/>
                      <a:pt x="321" y="107"/>
                      <a:pt x="320" y="106"/>
                    </a:cubicBezTo>
                    <a:lnTo>
                      <a:pt x="320" y="105"/>
                    </a:lnTo>
                    <a:lnTo>
                      <a:pt x="325" y="109"/>
                    </a:lnTo>
                    <a:lnTo>
                      <a:pt x="321" y="118"/>
                    </a:lnTo>
                    <a:lnTo>
                      <a:pt x="320" y="118"/>
                    </a:lnTo>
                    <a:lnTo>
                      <a:pt x="321" y="118"/>
                    </a:lnTo>
                    <a:cubicBezTo>
                      <a:pt x="321" y="117"/>
                      <a:pt x="321" y="117"/>
                      <a:pt x="320" y="117"/>
                    </a:cubicBezTo>
                    <a:cubicBezTo>
                      <a:pt x="320" y="116"/>
                      <a:pt x="320" y="116"/>
                      <a:pt x="320" y="116"/>
                    </a:cubicBezTo>
                    <a:cubicBezTo>
                      <a:pt x="319" y="115"/>
                      <a:pt x="319" y="115"/>
                      <a:pt x="318" y="115"/>
                    </a:cubicBezTo>
                    <a:lnTo>
                      <a:pt x="302" y="107"/>
                    </a:lnTo>
                    <a:cubicBezTo>
                      <a:pt x="301" y="106"/>
                      <a:pt x="300" y="106"/>
                      <a:pt x="299" y="106"/>
                    </a:cubicBezTo>
                    <a:cubicBezTo>
                      <a:pt x="299" y="106"/>
                      <a:pt x="298" y="106"/>
                      <a:pt x="298" y="107"/>
                    </a:cubicBezTo>
                    <a:lnTo>
                      <a:pt x="297" y="107"/>
                    </a:lnTo>
                    <a:lnTo>
                      <a:pt x="301" y="98"/>
                    </a:lnTo>
                    <a:lnTo>
                      <a:pt x="307" y="100"/>
                    </a:lnTo>
                    <a:cubicBezTo>
                      <a:pt x="305" y="100"/>
                      <a:pt x="304" y="100"/>
                      <a:pt x="304" y="100"/>
                    </a:cubicBezTo>
                    <a:cubicBezTo>
                      <a:pt x="303" y="99"/>
                      <a:pt x="303" y="100"/>
                      <a:pt x="302" y="100"/>
                    </a:cubicBezTo>
                    <a:cubicBezTo>
                      <a:pt x="302" y="100"/>
                      <a:pt x="302" y="100"/>
                      <a:pt x="302" y="101"/>
                    </a:cubicBezTo>
                    <a:lnTo>
                      <a:pt x="300" y="104"/>
                    </a:lnTo>
                    <a:close/>
                    <a:moveTo>
                      <a:pt x="298" y="108"/>
                    </a:moveTo>
                    <a:lnTo>
                      <a:pt x="303" y="111"/>
                    </a:lnTo>
                    <a:cubicBezTo>
                      <a:pt x="302" y="111"/>
                      <a:pt x="301" y="110"/>
                      <a:pt x="301" y="110"/>
                    </a:cubicBezTo>
                    <a:cubicBezTo>
                      <a:pt x="300" y="110"/>
                      <a:pt x="299" y="110"/>
                      <a:pt x="299" y="110"/>
                    </a:cubicBezTo>
                    <a:cubicBezTo>
                      <a:pt x="299" y="110"/>
                      <a:pt x="298" y="111"/>
                      <a:pt x="298" y="111"/>
                    </a:cubicBezTo>
                    <a:lnTo>
                      <a:pt x="297" y="113"/>
                    </a:lnTo>
                    <a:lnTo>
                      <a:pt x="315" y="122"/>
                    </a:lnTo>
                    <a:cubicBezTo>
                      <a:pt x="316" y="123"/>
                      <a:pt x="317" y="123"/>
                      <a:pt x="318" y="123"/>
                    </a:cubicBezTo>
                    <a:cubicBezTo>
                      <a:pt x="318" y="123"/>
                      <a:pt x="319" y="123"/>
                      <a:pt x="319" y="123"/>
                    </a:cubicBezTo>
                    <a:lnTo>
                      <a:pt x="319" y="122"/>
                    </a:lnTo>
                    <a:lnTo>
                      <a:pt x="320" y="123"/>
                    </a:lnTo>
                    <a:lnTo>
                      <a:pt x="317" y="128"/>
                    </a:lnTo>
                    <a:lnTo>
                      <a:pt x="317" y="127"/>
                    </a:lnTo>
                    <a:cubicBezTo>
                      <a:pt x="317" y="126"/>
                      <a:pt x="317" y="126"/>
                      <a:pt x="317" y="125"/>
                    </a:cubicBezTo>
                    <a:cubicBezTo>
                      <a:pt x="316" y="125"/>
                      <a:pt x="315" y="124"/>
                      <a:pt x="314" y="124"/>
                    </a:cubicBezTo>
                    <a:lnTo>
                      <a:pt x="296" y="114"/>
                    </a:lnTo>
                    <a:lnTo>
                      <a:pt x="296" y="116"/>
                    </a:lnTo>
                    <a:cubicBezTo>
                      <a:pt x="295" y="116"/>
                      <a:pt x="295" y="117"/>
                      <a:pt x="295" y="117"/>
                    </a:cubicBezTo>
                    <a:cubicBezTo>
                      <a:pt x="295" y="117"/>
                      <a:pt x="296" y="118"/>
                      <a:pt x="296" y="118"/>
                    </a:cubicBezTo>
                    <a:cubicBezTo>
                      <a:pt x="297" y="119"/>
                      <a:pt x="297" y="120"/>
                      <a:pt x="298" y="120"/>
                    </a:cubicBezTo>
                    <a:lnTo>
                      <a:pt x="293" y="117"/>
                    </a:lnTo>
                    <a:lnTo>
                      <a:pt x="298" y="108"/>
                    </a:lnTo>
                    <a:close/>
                    <a:moveTo>
                      <a:pt x="308" y="55"/>
                    </a:moveTo>
                    <a:cubicBezTo>
                      <a:pt x="308" y="56"/>
                      <a:pt x="309" y="57"/>
                      <a:pt x="311" y="57"/>
                    </a:cubicBezTo>
                    <a:cubicBezTo>
                      <a:pt x="313" y="58"/>
                      <a:pt x="316" y="58"/>
                      <a:pt x="320" y="58"/>
                    </a:cubicBezTo>
                    <a:cubicBezTo>
                      <a:pt x="325" y="58"/>
                      <a:pt x="328" y="58"/>
                      <a:pt x="330" y="57"/>
                    </a:cubicBezTo>
                    <a:cubicBezTo>
                      <a:pt x="332" y="56"/>
                      <a:pt x="333" y="55"/>
                      <a:pt x="333" y="54"/>
                    </a:cubicBezTo>
                    <a:cubicBezTo>
                      <a:pt x="333" y="53"/>
                      <a:pt x="332" y="52"/>
                      <a:pt x="330" y="51"/>
                    </a:cubicBezTo>
                    <a:cubicBezTo>
                      <a:pt x="328" y="50"/>
                      <a:pt x="325" y="50"/>
                      <a:pt x="321" y="50"/>
                    </a:cubicBezTo>
                    <a:cubicBezTo>
                      <a:pt x="316" y="50"/>
                      <a:pt x="313" y="51"/>
                      <a:pt x="311" y="52"/>
                    </a:cubicBezTo>
                    <a:cubicBezTo>
                      <a:pt x="309" y="52"/>
                      <a:pt x="308" y="53"/>
                      <a:pt x="308" y="55"/>
                    </a:cubicBezTo>
                    <a:close/>
                    <a:moveTo>
                      <a:pt x="307" y="54"/>
                    </a:moveTo>
                    <a:cubicBezTo>
                      <a:pt x="307" y="53"/>
                      <a:pt x="308" y="51"/>
                      <a:pt x="310" y="50"/>
                    </a:cubicBezTo>
                    <a:cubicBezTo>
                      <a:pt x="313" y="49"/>
                      <a:pt x="316" y="48"/>
                      <a:pt x="320" y="48"/>
                    </a:cubicBezTo>
                    <a:cubicBezTo>
                      <a:pt x="324" y="48"/>
                      <a:pt x="327" y="48"/>
                      <a:pt x="330" y="50"/>
                    </a:cubicBezTo>
                    <a:cubicBezTo>
                      <a:pt x="333" y="51"/>
                      <a:pt x="334" y="52"/>
                      <a:pt x="334" y="54"/>
                    </a:cubicBezTo>
                    <a:cubicBezTo>
                      <a:pt x="334" y="56"/>
                      <a:pt x="333" y="57"/>
                      <a:pt x="330" y="59"/>
                    </a:cubicBezTo>
                    <a:cubicBezTo>
                      <a:pt x="328" y="60"/>
                      <a:pt x="325" y="61"/>
                      <a:pt x="320" y="61"/>
                    </a:cubicBezTo>
                    <a:cubicBezTo>
                      <a:pt x="316" y="61"/>
                      <a:pt x="313" y="60"/>
                      <a:pt x="310" y="59"/>
                    </a:cubicBezTo>
                    <a:cubicBezTo>
                      <a:pt x="308" y="57"/>
                      <a:pt x="307" y="56"/>
                      <a:pt x="307" y="54"/>
                    </a:cubicBezTo>
                    <a:close/>
                    <a:moveTo>
                      <a:pt x="310" y="75"/>
                    </a:moveTo>
                    <a:lnTo>
                      <a:pt x="310" y="71"/>
                    </a:lnTo>
                    <a:lnTo>
                      <a:pt x="329" y="63"/>
                    </a:lnTo>
                    <a:lnTo>
                      <a:pt x="314" y="63"/>
                    </a:lnTo>
                    <a:cubicBezTo>
                      <a:pt x="313" y="63"/>
                      <a:pt x="312" y="63"/>
                      <a:pt x="311" y="63"/>
                    </a:cubicBezTo>
                    <a:cubicBezTo>
                      <a:pt x="311" y="63"/>
                      <a:pt x="310" y="64"/>
                      <a:pt x="310" y="64"/>
                    </a:cubicBezTo>
                    <a:lnTo>
                      <a:pt x="310" y="65"/>
                    </a:lnTo>
                    <a:lnTo>
                      <a:pt x="310" y="60"/>
                    </a:lnTo>
                    <a:lnTo>
                      <a:pt x="310" y="61"/>
                    </a:lnTo>
                    <a:cubicBezTo>
                      <a:pt x="310" y="61"/>
                      <a:pt x="311" y="62"/>
                      <a:pt x="311" y="62"/>
                    </a:cubicBezTo>
                    <a:cubicBezTo>
                      <a:pt x="312" y="62"/>
                      <a:pt x="313" y="62"/>
                      <a:pt x="314" y="62"/>
                    </a:cubicBezTo>
                    <a:lnTo>
                      <a:pt x="336" y="62"/>
                    </a:lnTo>
                    <a:lnTo>
                      <a:pt x="315" y="71"/>
                    </a:lnTo>
                    <a:lnTo>
                      <a:pt x="332" y="71"/>
                    </a:lnTo>
                    <a:cubicBezTo>
                      <a:pt x="333" y="71"/>
                      <a:pt x="334" y="71"/>
                      <a:pt x="335" y="70"/>
                    </a:cubicBezTo>
                    <a:cubicBezTo>
                      <a:pt x="335" y="70"/>
                      <a:pt x="335" y="70"/>
                      <a:pt x="335" y="69"/>
                    </a:cubicBezTo>
                    <a:lnTo>
                      <a:pt x="336" y="69"/>
                    </a:lnTo>
                    <a:lnTo>
                      <a:pt x="336" y="73"/>
                    </a:lnTo>
                    <a:lnTo>
                      <a:pt x="335" y="73"/>
                    </a:lnTo>
                    <a:cubicBezTo>
                      <a:pt x="335" y="72"/>
                      <a:pt x="335" y="72"/>
                      <a:pt x="334" y="72"/>
                    </a:cubicBezTo>
                    <a:cubicBezTo>
                      <a:pt x="334" y="72"/>
                      <a:pt x="333" y="72"/>
                      <a:pt x="332" y="72"/>
                    </a:cubicBezTo>
                    <a:lnTo>
                      <a:pt x="313" y="72"/>
                    </a:lnTo>
                    <a:cubicBezTo>
                      <a:pt x="312" y="72"/>
                      <a:pt x="312" y="73"/>
                      <a:pt x="311" y="73"/>
                    </a:cubicBezTo>
                    <a:cubicBezTo>
                      <a:pt x="311" y="73"/>
                      <a:pt x="311" y="73"/>
                      <a:pt x="311" y="74"/>
                    </a:cubicBezTo>
                    <a:cubicBezTo>
                      <a:pt x="311" y="74"/>
                      <a:pt x="311" y="74"/>
                      <a:pt x="311" y="75"/>
                    </a:cubicBezTo>
                    <a:lnTo>
                      <a:pt x="310" y="75"/>
                    </a:lnTo>
                    <a:close/>
                    <a:moveTo>
                      <a:pt x="302" y="38"/>
                    </a:moveTo>
                    <a:cubicBezTo>
                      <a:pt x="303" y="39"/>
                      <a:pt x="304" y="39"/>
                      <a:pt x="306" y="39"/>
                    </a:cubicBezTo>
                    <a:cubicBezTo>
                      <a:pt x="308" y="39"/>
                      <a:pt x="311" y="38"/>
                      <a:pt x="315" y="37"/>
                    </a:cubicBezTo>
                    <a:cubicBezTo>
                      <a:pt x="319" y="35"/>
                      <a:pt x="322" y="33"/>
                      <a:pt x="324" y="31"/>
                    </a:cubicBezTo>
                    <a:cubicBezTo>
                      <a:pt x="325" y="30"/>
                      <a:pt x="326" y="29"/>
                      <a:pt x="325" y="28"/>
                    </a:cubicBezTo>
                    <a:cubicBezTo>
                      <a:pt x="325" y="27"/>
                      <a:pt x="323" y="26"/>
                      <a:pt x="321" y="26"/>
                    </a:cubicBezTo>
                    <a:cubicBezTo>
                      <a:pt x="319" y="26"/>
                      <a:pt x="316" y="27"/>
                      <a:pt x="312" y="29"/>
                    </a:cubicBezTo>
                    <a:cubicBezTo>
                      <a:pt x="308" y="30"/>
                      <a:pt x="305" y="32"/>
                      <a:pt x="304" y="34"/>
                    </a:cubicBezTo>
                    <a:cubicBezTo>
                      <a:pt x="302" y="35"/>
                      <a:pt x="302" y="36"/>
                      <a:pt x="302" y="38"/>
                    </a:cubicBezTo>
                    <a:close/>
                    <a:moveTo>
                      <a:pt x="301" y="38"/>
                    </a:moveTo>
                    <a:cubicBezTo>
                      <a:pt x="300" y="36"/>
                      <a:pt x="301" y="34"/>
                      <a:pt x="303" y="32"/>
                    </a:cubicBezTo>
                    <a:cubicBezTo>
                      <a:pt x="305" y="30"/>
                      <a:pt x="307" y="28"/>
                      <a:pt x="311" y="27"/>
                    </a:cubicBezTo>
                    <a:cubicBezTo>
                      <a:pt x="315" y="25"/>
                      <a:pt x="318" y="25"/>
                      <a:pt x="321" y="25"/>
                    </a:cubicBezTo>
                    <a:cubicBezTo>
                      <a:pt x="324" y="25"/>
                      <a:pt x="326" y="26"/>
                      <a:pt x="326" y="27"/>
                    </a:cubicBezTo>
                    <a:cubicBezTo>
                      <a:pt x="327" y="29"/>
                      <a:pt x="326" y="31"/>
                      <a:pt x="325" y="33"/>
                    </a:cubicBezTo>
                    <a:cubicBezTo>
                      <a:pt x="323" y="35"/>
                      <a:pt x="320" y="37"/>
                      <a:pt x="316" y="39"/>
                    </a:cubicBezTo>
                    <a:cubicBezTo>
                      <a:pt x="312" y="40"/>
                      <a:pt x="309" y="41"/>
                      <a:pt x="306" y="41"/>
                    </a:cubicBezTo>
                    <a:cubicBezTo>
                      <a:pt x="303" y="40"/>
                      <a:pt x="302" y="39"/>
                      <a:pt x="301" y="38"/>
                    </a:cubicBezTo>
                    <a:close/>
                    <a:moveTo>
                      <a:pt x="323" y="35"/>
                    </a:moveTo>
                    <a:lnTo>
                      <a:pt x="324" y="35"/>
                    </a:lnTo>
                    <a:lnTo>
                      <a:pt x="331" y="35"/>
                    </a:lnTo>
                    <a:lnTo>
                      <a:pt x="332" y="45"/>
                    </a:lnTo>
                    <a:cubicBezTo>
                      <a:pt x="331" y="44"/>
                      <a:pt x="331" y="44"/>
                      <a:pt x="330" y="44"/>
                    </a:cubicBezTo>
                    <a:cubicBezTo>
                      <a:pt x="330" y="44"/>
                      <a:pt x="329" y="44"/>
                      <a:pt x="327" y="44"/>
                    </a:cubicBezTo>
                    <a:lnTo>
                      <a:pt x="311" y="47"/>
                    </a:lnTo>
                    <a:cubicBezTo>
                      <a:pt x="309" y="47"/>
                      <a:pt x="308" y="47"/>
                      <a:pt x="308" y="47"/>
                    </a:cubicBezTo>
                    <a:cubicBezTo>
                      <a:pt x="307" y="48"/>
                      <a:pt x="307" y="48"/>
                      <a:pt x="307" y="49"/>
                    </a:cubicBezTo>
                    <a:lnTo>
                      <a:pt x="306" y="49"/>
                    </a:lnTo>
                    <a:lnTo>
                      <a:pt x="305" y="43"/>
                    </a:lnTo>
                    <a:lnTo>
                      <a:pt x="306" y="43"/>
                    </a:lnTo>
                    <a:cubicBezTo>
                      <a:pt x="306" y="44"/>
                      <a:pt x="306" y="44"/>
                      <a:pt x="307" y="45"/>
                    </a:cubicBezTo>
                    <a:cubicBezTo>
                      <a:pt x="307" y="45"/>
                      <a:pt x="307" y="45"/>
                      <a:pt x="308" y="45"/>
                    </a:cubicBezTo>
                    <a:cubicBezTo>
                      <a:pt x="308" y="45"/>
                      <a:pt x="309" y="45"/>
                      <a:pt x="311" y="45"/>
                    </a:cubicBezTo>
                    <a:lnTo>
                      <a:pt x="327" y="42"/>
                    </a:lnTo>
                    <a:cubicBezTo>
                      <a:pt x="328" y="42"/>
                      <a:pt x="329" y="42"/>
                      <a:pt x="329" y="42"/>
                    </a:cubicBezTo>
                    <a:cubicBezTo>
                      <a:pt x="330" y="41"/>
                      <a:pt x="330" y="41"/>
                      <a:pt x="330" y="41"/>
                    </a:cubicBezTo>
                    <a:cubicBezTo>
                      <a:pt x="330" y="41"/>
                      <a:pt x="330" y="40"/>
                      <a:pt x="330" y="40"/>
                    </a:cubicBezTo>
                    <a:lnTo>
                      <a:pt x="330" y="39"/>
                    </a:lnTo>
                    <a:cubicBezTo>
                      <a:pt x="330" y="38"/>
                      <a:pt x="329" y="37"/>
                      <a:pt x="329" y="37"/>
                    </a:cubicBezTo>
                    <a:cubicBezTo>
                      <a:pt x="329" y="36"/>
                      <a:pt x="328" y="36"/>
                      <a:pt x="327" y="36"/>
                    </a:cubicBezTo>
                    <a:cubicBezTo>
                      <a:pt x="326" y="36"/>
                      <a:pt x="325" y="35"/>
                      <a:pt x="323" y="35"/>
                    </a:cubicBezTo>
                    <a:close/>
                    <a:moveTo>
                      <a:pt x="286" y="18"/>
                    </a:moveTo>
                    <a:lnTo>
                      <a:pt x="283" y="14"/>
                    </a:lnTo>
                    <a:lnTo>
                      <a:pt x="284" y="14"/>
                    </a:lnTo>
                    <a:cubicBezTo>
                      <a:pt x="284" y="14"/>
                      <a:pt x="284" y="14"/>
                      <a:pt x="285" y="14"/>
                    </a:cubicBezTo>
                    <a:cubicBezTo>
                      <a:pt x="285" y="14"/>
                      <a:pt x="285" y="14"/>
                      <a:pt x="286" y="14"/>
                    </a:cubicBezTo>
                    <a:cubicBezTo>
                      <a:pt x="287" y="14"/>
                      <a:pt x="288" y="14"/>
                      <a:pt x="289" y="13"/>
                    </a:cubicBezTo>
                    <a:lnTo>
                      <a:pt x="298" y="9"/>
                    </a:lnTo>
                    <a:lnTo>
                      <a:pt x="303" y="4"/>
                    </a:lnTo>
                    <a:cubicBezTo>
                      <a:pt x="304" y="3"/>
                      <a:pt x="305" y="3"/>
                      <a:pt x="305" y="2"/>
                    </a:cubicBezTo>
                    <a:cubicBezTo>
                      <a:pt x="306" y="2"/>
                      <a:pt x="306" y="1"/>
                      <a:pt x="305" y="1"/>
                    </a:cubicBezTo>
                    <a:lnTo>
                      <a:pt x="305" y="0"/>
                    </a:lnTo>
                    <a:lnTo>
                      <a:pt x="309" y="4"/>
                    </a:lnTo>
                    <a:lnTo>
                      <a:pt x="309" y="5"/>
                    </a:lnTo>
                    <a:lnTo>
                      <a:pt x="308" y="4"/>
                    </a:lnTo>
                    <a:cubicBezTo>
                      <a:pt x="308" y="4"/>
                      <a:pt x="307" y="4"/>
                      <a:pt x="307" y="4"/>
                    </a:cubicBezTo>
                    <a:cubicBezTo>
                      <a:pt x="306" y="4"/>
                      <a:pt x="306" y="5"/>
                      <a:pt x="304" y="6"/>
                    </a:cubicBezTo>
                    <a:lnTo>
                      <a:pt x="300" y="10"/>
                    </a:lnTo>
                    <a:lnTo>
                      <a:pt x="294" y="20"/>
                    </a:lnTo>
                    <a:cubicBezTo>
                      <a:pt x="293" y="21"/>
                      <a:pt x="293" y="22"/>
                      <a:pt x="293" y="22"/>
                    </a:cubicBezTo>
                    <a:cubicBezTo>
                      <a:pt x="293" y="23"/>
                      <a:pt x="293" y="23"/>
                      <a:pt x="292" y="24"/>
                    </a:cubicBezTo>
                    <a:cubicBezTo>
                      <a:pt x="292" y="24"/>
                      <a:pt x="293" y="24"/>
                      <a:pt x="293" y="24"/>
                    </a:cubicBezTo>
                    <a:lnTo>
                      <a:pt x="292" y="25"/>
                    </a:lnTo>
                    <a:lnTo>
                      <a:pt x="288" y="21"/>
                    </a:lnTo>
                    <a:lnTo>
                      <a:pt x="289" y="20"/>
                    </a:lnTo>
                    <a:cubicBezTo>
                      <a:pt x="289" y="21"/>
                      <a:pt x="290" y="21"/>
                      <a:pt x="290" y="21"/>
                    </a:cubicBezTo>
                    <a:cubicBezTo>
                      <a:pt x="290" y="21"/>
                      <a:pt x="291" y="20"/>
                      <a:pt x="291" y="20"/>
                    </a:cubicBezTo>
                    <a:cubicBezTo>
                      <a:pt x="292" y="20"/>
                      <a:pt x="292" y="19"/>
                      <a:pt x="293" y="18"/>
                    </a:cubicBezTo>
                    <a:lnTo>
                      <a:pt x="297" y="10"/>
                    </a:lnTo>
                    <a:lnTo>
                      <a:pt x="290" y="14"/>
                    </a:lnTo>
                    <a:cubicBezTo>
                      <a:pt x="288" y="14"/>
                      <a:pt x="288" y="15"/>
                      <a:pt x="287" y="15"/>
                    </a:cubicBezTo>
                    <a:cubicBezTo>
                      <a:pt x="287" y="15"/>
                      <a:pt x="287" y="16"/>
                      <a:pt x="286" y="16"/>
                    </a:cubicBezTo>
                    <a:cubicBezTo>
                      <a:pt x="286" y="16"/>
                      <a:pt x="286" y="16"/>
                      <a:pt x="286" y="17"/>
                    </a:cubicBezTo>
                    <a:cubicBezTo>
                      <a:pt x="286" y="17"/>
                      <a:pt x="286" y="17"/>
                      <a:pt x="287" y="17"/>
                    </a:cubicBezTo>
                    <a:lnTo>
                      <a:pt x="286" y="18"/>
                    </a:lnTo>
                    <a:close/>
                    <a:moveTo>
                      <a:pt x="35" y="20"/>
                    </a:moveTo>
                    <a:lnTo>
                      <a:pt x="32" y="25"/>
                    </a:lnTo>
                    <a:lnTo>
                      <a:pt x="39" y="29"/>
                    </a:lnTo>
                    <a:cubicBezTo>
                      <a:pt x="40" y="29"/>
                      <a:pt x="41" y="30"/>
                      <a:pt x="41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3" y="30"/>
                      <a:pt x="43" y="30"/>
                      <a:pt x="43" y="29"/>
                    </a:cubicBezTo>
                    <a:lnTo>
                      <a:pt x="44" y="29"/>
                    </a:lnTo>
                    <a:lnTo>
                      <a:pt x="41" y="34"/>
                    </a:lnTo>
                    <a:lnTo>
                      <a:pt x="41" y="33"/>
                    </a:ln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2"/>
                      <a:pt x="41" y="32"/>
                      <a:pt x="40" y="32"/>
                    </a:cubicBezTo>
                    <a:cubicBezTo>
                      <a:pt x="40" y="31"/>
                      <a:pt x="39" y="31"/>
                      <a:pt x="38" y="30"/>
                    </a:cubicBezTo>
                    <a:lnTo>
                      <a:pt x="23" y="22"/>
                    </a:ln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0" y="21"/>
                      <a:pt x="20" y="21"/>
                    </a:cubicBezTo>
                    <a:cubicBezTo>
                      <a:pt x="19" y="21"/>
                      <a:pt x="19" y="21"/>
                      <a:pt x="19" y="21"/>
                    </a:cubicBezTo>
                    <a:lnTo>
                      <a:pt x="19" y="22"/>
                    </a:lnTo>
                    <a:lnTo>
                      <a:pt x="18" y="21"/>
                    </a:lnTo>
                    <a:lnTo>
                      <a:pt x="21" y="17"/>
                    </a:lnTo>
                    <a:lnTo>
                      <a:pt x="22" y="17"/>
                    </a:lnTo>
                    <a:lnTo>
                      <a:pt x="21" y="17"/>
                    </a:lnTo>
                    <a:cubicBezTo>
                      <a:pt x="21" y="18"/>
                      <a:pt x="21" y="18"/>
                      <a:pt x="22" y="19"/>
                    </a:cubicBezTo>
                    <a:cubicBezTo>
                      <a:pt x="22" y="19"/>
                      <a:pt x="23" y="20"/>
                      <a:pt x="24" y="20"/>
                    </a:cubicBezTo>
                    <a:lnTo>
                      <a:pt x="31" y="24"/>
                    </a:lnTo>
                    <a:lnTo>
                      <a:pt x="34" y="19"/>
                    </a:lnTo>
                    <a:lnTo>
                      <a:pt x="27" y="15"/>
                    </a:lnTo>
                    <a:cubicBezTo>
                      <a:pt x="26" y="15"/>
                      <a:pt x="25" y="14"/>
                      <a:pt x="2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3" y="14"/>
                      <a:pt x="23" y="14"/>
                      <a:pt x="23" y="14"/>
                    </a:cubicBezTo>
                    <a:lnTo>
                      <a:pt x="23" y="15"/>
                    </a:lnTo>
                    <a:lnTo>
                      <a:pt x="22" y="15"/>
                    </a:lnTo>
                    <a:lnTo>
                      <a:pt x="25" y="10"/>
                    </a:lnTo>
                    <a:cubicBezTo>
                      <a:pt x="25" y="11"/>
                      <a:pt x="25" y="11"/>
                      <a:pt x="25" y="12"/>
                    </a:cubicBezTo>
                    <a:cubicBezTo>
                      <a:pt x="26" y="12"/>
                      <a:pt x="27" y="13"/>
                      <a:pt x="28" y="14"/>
                    </a:cubicBezTo>
                    <a:lnTo>
                      <a:pt x="43" y="22"/>
                    </a:lnTo>
                    <a:cubicBezTo>
                      <a:pt x="44" y="22"/>
                      <a:pt x="45" y="23"/>
                      <a:pt x="45" y="23"/>
                    </a:cubicBezTo>
                    <a:cubicBezTo>
                      <a:pt x="45" y="23"/>
                      <a:pt x="46" y="23"/>
                      <a:pt x="46" y="23"/>
                    </a:cubicBezTo>
                    <a:cubicBezTo>
                      <a:pt x="46" y="23"/>
                      <a:pt x="47" y="23"/>
                      <a:pt x="47" y="23"/>
                    </a:cubicBezTo>
                    <a:lnTo>
                      <a:pt x="47" y="22"/>
                    </a:lnTo>
                    <a:lnTo>
                      <a:pt x="48" y="22"/>
                    </a:lnTo>
                    <a:lnTo>
                      <a:pt x="45" y="27"/>
                    </a:lnTo>
                    <a:lnTo>
                      <a:pt x="44" y="27"/>
                    </a:lnTo>
                    <a:lnTo>
                      <a:pt x="45" y="27"/>
                    </a:ln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5"/>
                      <a:pt x="44" y="25"/>
                      <a:pt x="44" y="25"/>
                    </a:cubicBezTo>
                    <a:cubicBezTo>
                      <a:pt x="44" y="25"/>
                      <a:pt x="43" y="24"/>
                      <a:pt x="42" y="23"/>
                    </a:cubicBezTo>
                    <a:lnTo>
                      <a:pt x="35" y="20"/>
                    </a:lnTo>
                    <a:close/>
                    <a:moveTo>
                      <a:pt x="36" y="43"/>
                    </a:moveTo>
                    <a:lnTo>
                      <a:pt x="36" y="43"/>
                    </a:lnTo>
                    <a:lnTo>
                      <a:pt x="34" y="47"/>
                    </a:lnTo>
                    <a:lnTo>
                      <a:pt x="33" y="47"/>
                    </a:lnTo>
                    <a:lnTo>
                      <a:pt x="34" y="47"/>
                    </a:lnTo>
                    <a:cubicBezTo>
                      <a:pt x="34" y="46"/>
                      <a:pt x="34" y="46"/>
                      <a:pt x="33" y="45"/>
                    </a:cubicBezTo>
                    <a:cubicBezTo>
                      <a:pt x="33" y="45"/>
                      <a:pt x="32" y="44"/>
                      <a:pt x="31" y="43"/>
                    </a:cubicBezTo>
                    <a:lnTo>
                      <a:pt x="21" y="38"/>
                    </a:lnTo>
                    <a:cubicBezTo>
                      <a:pt x="19" y="37"/>
                      <a:pt x="17" y="36"/>
                      <a:pt x="16" y="35"/>
                    </a:cubicBezTo>
                    <a:cubicBezTo>
                      <a:pt x="15" y="34"/>
                      <a:pt x="14" y="33"/>
                      <a:pt x="14" y="32"/>
                    </a:cubicBezTo>
                    <a:cubicBezTo>
                      <a:pt x="13" y="30"/>
                      <a:pt x="13" y="29"/>
                      <a:pt x="14" y="28"/>
                    </a:cubicBezTo>
                    <a:cubicBezTo>
                      <a:pt x="14" y="27"/>
                      <a:pt x="15" y="26"/>
                      <a:pt x="17" y="26"/>
                    </a:cubicBezTo>
                    <a:cubicBezTo>
                      <a:pt x="18" y="26"/>
                      <a:pt x="19" y="26"/>
                      <a:pt x="21" y="27"/>
                    </a:cubicBezTo>
                    <a:cubicBezTo>
                      <a:pt x="22" y="27"/>
                      <a:pt x="24" y="28"/>
                      <a:pt x="27" y="30"/>
                    </a:cubicBezTo>
                    <a:lnTo>
                      <a:pt x="36" y="35"/>
                    </a:lnTo>
                    <a:cubicBezTo>
                      <a:pt x="37" y="35"/>
                      <a:pt x="38" y="36"/>
                      <a:pt x="39" y="36"/>
                    </a:cubicBezTo>
                    <a:cubicBezTo>
                      <a:pt x="39" y="36"/>
                      <a:pt x="40" y="36"/>
                      <a:pt x="40" y="35"/>
                    </a:cubicBezTo>
                    <a:lnTo>
                      <a:pt x="41" y="35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8" y="39"/>
                    </a:lnTo>
                    <a:cubicBezTo>
                      <a:pt x="38" y="39"/>
                      <a:pt x="38" y="38"/>
                      <a:pt x="37" y="38"/>
                    </a:cubicBezTo>
                    <a:cubicBezTo>
                      <a:pt x="37" y="37"/>
                      <a:pt x="36" y="37"/>
                      <a:pt x="35" y="36"/>
                    </a:cubicBezTo>
                    <a:lnTo>
                      <a:pt x="25" y="31"/>
                    </a:lnTo>
                    <a:cubicBezTo>
                      <a:pt x="24" y="30"/>
                      <a:pt x="23" y="30"/>
                      <a:pt x="22" y="29"/>
                    </a:cubicBezTo>
                    <a:cubicBezTo>
                      <a:pt x="20" y="28"/>
                      <a:pt x="19" y="28"/>
                      <a:pt x="19" y="28"/>
                    </a:cubicBezTo>
                    <a:cubicBezTo>
                      <a:pt x="18" y="28"/>
                      <a:pt x="17" y="28"/>
                      <a:pt x="17" y="28"/>
                    </a:cubicBezTo>
                    <a:cubicBezTo>
                      <a:pt x="16" y="28"/>
                      <a:pt x="15" y="29"/>
                      <a:pt x="15" y="29"/>
                    </a:cubicBezTo>
                    <a:cubicBezTo>
                      <a:pt x="15" y="30"/>
                      <a:pt x="15" y="31"/>
                      <a:pt x="15" y="32"/>
                    </a:cubicBezTo>
                    <a:cubicBezTo>
                      <a:pt x="15" y="33"/>
                      <a:pt x="16" y="33"/>
                      <a:pt x="17" y="34"/>
                    </a:cubicBezTo>
                    <a:cubicBezTo>
                      <a:pt x="18" y="35"/>
                      <a:pt x="19" y="36"/>
                      <a:pt x="22" y="37"/>
                    </a:cubicBezTo>
                    <a:lnTo>
                      <a:pt x="31" y="43"/>
                    </a:lnTo>
                    <a:cubicBezTo>
                      <a:pt x="33" y="43"/>
                      <a:pt x="34" y="44"/>
                      <a:pt x="34" y="44"/>
                    </a:cubicBezTo>
                    <a:cubicBezTo>
                      <a:pt x="35" y="44"/>
                      <a:pt x="35" y="44"/>
                      <a:pt x="35" y="43"/>
                    </a:cubicBezTo>
                    <a:lnTo>
                      <a:pt x="36" y="43"/>
                    </a:lnTo>
                    <a:close/>
                    <a:moveTo>
                      <a:pt x="15" y="45"/>
                    </a:moveTo>
                    <a:lnTo>
                      <a:pt x="16" y="40"/>
                    </a:lnTo>
                    <a:lnTo>
                      <a:pt x="13" y="38"/>
                    </a:ln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7"/>
                    </a:cubicBezTo>
                    <a:cubicBezTo>
                      <a:pt x="9" y="37"/>
                      <a:pt x="9" y="37"/>
                      <a:pt x="9" y="38"/>
                    </a:cubicBezTo>
                    <a:lnTo>
                      <a:pt x="8" y="37"/>
                    </a:lnTo>
                    <a:lnTo>
                      <a:pt x="10" y="33"/>
                    </a:lnTo>
                    <a:lnTo>
                      <a:pt x="10" y="34"/>
                    </a:lnTo>
                    <a:cubicBezTo>
                      <a:pt x="10" y="34"/>
                      <a:pt x="10" y="35"/>
                      <a:pt x="11" y="35"/>
                    </a:cubicBezTo>
                    <a:cubicBezTo>
                      <a:pt x="11" y="36"/>
                      <a:pt x="12" y="36"/>
                      <a:pt x="14" y="37"/>
                    </a:cubicBezTo>
                    <a:lnTo>
                      <a:pt x="32" y="50"/>
                    </a:lnTo>
                    <a:lnTo>
                      <a:pt x="10" y="46"/>
                    </a:lnTo>
                    <a:cubicBezTo>
                      <a:pt x="8" y="46"/>
                      <a:pt x="7" y="46"/>
                      <a:pt x="7" y="46"/>
                    </a:cubicBezTo>
                    <a:cubicBezTo>
                      <a:pt x="6" y="46"/>
                      <a:pt x="6" y="46"/>
                      <a:pt x="5" y="47"/>
                    </a:cubicBezTo>
                    <a:lnTo>
                      <a:pt x="5" y="46"/>
                    </a:lnTo>
                    <a:lnTo>
                      <a:pt x="6" y="42"/>
                    </a:lnTo>
                    <a:lnTo>
                      <a:pt x="7" y="42"/>
                    </a:lnTo>
                    <a:cubicBezTo>
                      <a:pt x="7" y="42"/>
                      <a:pt x="7" y="43"/>
                      <a:pt x="7" y="43"/>
                    </a:cubicBezTo>
                    <a:cubicBezTo>
                      <a:pt x="7" y="43"/>
                      <a:pt x="8" y="44"/>
                      <a:pt x="8" y="44"/>
                    </a:cubicBezTo>
                    <a:cubicBezTo>
                      <a:pt x="9" y="44"/>
                      <a:pt x="10" y="44"/>
                      <a:pt x="11" y="44"/>
                    </a:cubicBezTo>
                    <a:lnTo>
                      <a:pt x="15" y="45"/>
                    </a:lnTo>
                    <a:close/>
                    <a:moveTo>
                      <a:pt x="16" y="45"/>
                    </a:moveTo>
                    <a:lnTo>
                      <a:pt x="27" y="47"/>
                    </a:lnTo>
                    <a:lnTo>
                      <a:pt x="18" y="41"/>
                    </a:lnTo>
                    <a:lnTo>
                      <a:pt x="16" y="45"/>
                    </a:lnTo>
                    <a:close/>
                    <a:moveTo>
                      <a:pt x="29" y="62"/>
                    </a:moveTo>
                    <a:lnTo>
                      <a:pt x="5" y="52"/>
                    </a:lnTo>
                    <a:lnTo>
                      <a:pt x="5" y="57"/>
                    </a:lnTo>
                    <a:cubicBezTo>
                      <a:pt x="5" y="58"/>
                      <a:pt x="5" y="59"/>
                      <a:pt x="6" y="59"/>
                    </a:cubicBezTo>
                    <a:cubicBezTo>
                      <a:pt x="6" y="60"/>
                      <a:pt x="8" y="60"/>
                      <a:pt x="10" y="61"/>
                    </a:cubicBezTo>
                    <a:lnTo>
                      <a:pt x="3" y="60"/>
                    </a:lnTo>
                    <a:lnTo>
                      <a:pt x="4" y="49"/>
                    </a:lnTo>
                    <a:lnTo>
                      <a:pt x="28" y="59"/>
                    </a:lnTo>
                    <a:lnTo>
                      <a:pt x="28" y="55"/>
                    </a:lnTo>
                    <a:cubicBezTo>
                      <a:pt x="28" y="54"/>
                      <a:pt x="28" y="53"/>
                      <a:pt x="28" y="53"/>
                    </a:cubicBezTo>
                    <a:cubicBezTo>
                      <a:pt x="27" y="53"/>
                      <a:pt x="27" y="53"/>
                      <a:pt x="26" y="52"/>
                    </a:cubicBezTo>
                    <a:cubicBezTo>
                      <a:pt x="26" y="52"/>
                      <a:pt x="25" y="52"/>
                      <a:pt x="23" y="52"/>
                    </a:cubicBezTo>
                    <a:lnTo>
                      <a:pt x="23" y="51"/>
                    </a:lnTo>
                    <a:lnTo>
                      <a:pt x="30" y="52"/>
                    </a:lnTo>
                    <a:lnTo>
                      <a:pt x="29" y="62"/>
                    </a:lnTo>
                    <a:close/>
                    <a:moveTo>
                      <a:pt x="29" y="82"/>
                    </a:moveTo>
                    <a:cubicBezTo>
                      <a:pt x="29" y="84"/>
                      <a:pt x="28" y="85"/>
                      <a:pt x="25" y="87"/>
                    </a:cubicBezTo>
                    <a:cubicBezTo>
                      <a:pt x="22" y="88"/>
                      <a:pt x="19" y="89"/>
                      <a:pt x="15" y="89"/>
                    </a:cubicBezTo>
                    <a:cubicBezTo>
                      <a:pt x="11" y="89"/>
                      <a:pt x="8" y="89"/>
                      <a:pt x="5" y="87"/>
                    </a:cubicBezTo>
                    <a:cubicBezTo>
                      <a:pt x="3" y="86"/>
                      <a:pt x="1" y="85"/>
                      <a:pt x="1" y="83"/>
                    </a:cubicBezTo>
                    <a:cubicBezTo>
                      <a:pt x="1" y="81"/>
                      <a:pt x="2" y="80"/>
                      <a:pt x="5" y="78"/>
                    </a:cubicBezTo>
                    <a:cubicBezTo>
                      <a:pt x="7" y="77"/>
                      <a:pt x="11" y="76"/>
                      <a:pt x="15" y="76"/>
                    </a:cubicBezTo>
                    <a:cubicBezTo>
                      <a:pt x="19" y="76"/>
                      <a:pt x="22" y="77"/>
                      <a:pt x="25" y="78"/>
                    </a:cubicBezTo>
                    <a:cubicBezTo>
                      <a:pt x="27" y="79"/>
                      <a:pt x="29" y="80"/>
                      <a:pt x="29" y="82"/>
                    </a:cubicBezTo>
                    <a:close/>
                    <a:moveTo>
                      <a:pt x="27" y="82"/>
                    </a:moveTo>
                    <a:cubicBezTo>
                      <a:pt x="27" y="81"/>
                      <a:pt x="26" y="80"/>
                      <a:pt x="25" y="79"/>
                    </a:cubicBezTo>
                    <a:cubicBezTo>
                      <a:pt x="22" y="78"/>
                      <a:pt x="19" y="78"/>
                      <a:pt x="15" y="78"/>
                    </a:cubicBezTo>
                    <a:cubicBezTo>
                      <a:pt x="11" y="79"/>
                      <a:pt x="7" y="79"/>
                      <a:pt x="5" y="80"/>
                    </a:cubicBezTo>
                    <a:cubicBezTo>
                      <a:pt x="3" y="81"/>
                      <a:pt x="2" y="82"/>
                      <a:pt x="3" y="83"/>
                    </a:cubicBezTo>
                    <a:cubicBezTo>
                      <a:pt x="3" y="84"/>
                      <a:pt x="4" y="85"/>
                      <a:pt x="6" y="86"/>
                    </a:cubicBezTo>
                    <a:cubicBezTo>
                      <a:pt x="8" y="87"/>
                      <a:pt x="11" y="87"/>
                      <a:pt x="15" y="87"/>
                    </a:cubicBezTo>
                    <a:cubicBezTo>
                      <a:pt x="19" y="87"/>
                      <a:pt x="23" y="86"/>
                      <a:pt x="25" y="85"/>
                    </a:cubicBezTo>
                    <a:cubicBezTo>
                      <a:pt x="26" y="84"/>
                      <a:pt x="27" y="83"/>
                      <a:pt x="27" y="82"/>
                    </a:cubicBezTo>
                    <a:close/>
                    <a:moveTo>
                      <a:pt x="16" y="66"/>
                    </a:moveTo>
                    <a:lnTo>
                      <a:pt x="15" y="72"/>
                    </a:lnTo>
                    <a:lnTo>
                      <a:pt x="22" y="73"/>
                    </a:lnTo>
                    <a:cubicBezTo>
                      <a:pt x="24" y="73"/>
                      <a:pt x="24" y="73"/>
                      <a:pt x="25" y="73"/>
                    </a:cubicBezTo>
                    <a:cubicBezTo>
                      <a:pt x="25" y="73"/>
                      <a:pt x="26" y="73"/>
                      <a:pt x="26" y="73"/>
                    </a:cubicBezTo>
                    <a:cubicBezTo>
                      <a:pt x="26" y="73"/>
                      <a:pt x="26" y="72"/>
                      <a:pt x="26" y="72"/>
                    </a:cubicBezTo>
                    <a:lnTo>
                      <a:pt x="27" y="72"/>
                    </a:lnTo>
                    <a:lnTo>
                      <a:pt x="26" y="77"/>
                    </a:lnTo>
                    <a:cubicBezTo>
                      <a:pt x="26" y="76"/>
                      <a:pt x="26" y="76"/>
                      <a:pt x="25" y="76"/>
                    </a:cubicBezTo>
                    <a:cubicBezTo>
                      <a:pt x="25" y="76"/>
                      <a:pt x="25" y="75"/>
                      <a:pt x="25" y="75"/>
                    </a:cubicBezTo>
                    <a:cubicBezTo>
                      <a:pt x="24" y="75"/>
                      <a:pt x="23" y="75"/>
                      <a:pt x="22" y="75"/>
                    </a:cubicBezTo>
                    <a:lnTo>
                      <a:pt x="5" y="73"/>
                    </a:lnTo>
                    <a:cubicBezTo>
                      <a:pt x="4" y="72"/>
                      <a:pt x="3" y="72"/>
                      <a:pt x="3" y="72"/>
                    </a:cubicBezTo>
                    <a:cubicBezTo>
                      <a:pt x="2" y="72"/>
                      <a:pt x="2" y="72"/>
                      <a:pt x="2" y="73"/>
                    </a:cubicBezTo>
                    <a:cubicBezTo>
                      <a:pt x="1" y="73"/>
                      <a:pt x="1" y="73"/>
                      <a:pt x="1" y="73"/>
                    </a:cubicBezTo>
                    <a:lnTo>
                      <a:pt x="1" y="74"/>
                    </a:lnTo>
                    <a:lnTo>
                      <a:pt x="0" y="74"/>
                    </a:lnTo>
                    <a:lnTo>
                      <a:pt x="1" y="68"/>
                    </a:lnTo>
                    <a:lnTo>
                      <a:pt x="2" y="68"/>
                    </a:lnTo>
                    <a:lnTo>
                      <a:pt x="2" y="69"/>
                    </a:lnTo>
                    <a:cubicBezTo>
                      <a:pt x="2" y="69"/>
                      <a:pt x="2" y="70"/>
                      <a:pt x="2" y="70"/>
                    </a:cubicBezTo>
                    <a:cubicBezTo>
                      <a:pt x="3" y="70"/>
                      <a:pt x="4" y="71"/>
                      <a:pt x="5" y="71"/>
                    </a:cubicBezTo>
                    <a:lnTo>
                      <a:pt x="13" y="72"/>
                    </a:lnTo>
                    <a:lnTo>
                      <a:pt x="14" y="66"/>
                    </a:lnTo>
                    <a:lnTo>
                      <a:pt x="6" y="65"/>
                    </a:lnTo>
                    <a:cubicBezTo>
                      <a:pt x="5" y="65"/>
                      <a:pt x="4" y="65"/>
                      <a:pt x="4" y="65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2" y="65"/>
                      <a:pt x="2" y="65"/>
                      <a:pt x="2" y="66"/>
                    </a:cubicBezTo>
                    <a:lnTo>
                      <a:pt x="1" y="66"/>
                    </a:lnTo>
                    <a:lnTo>
                      <a:pt x="2" y="60"/>
                    </a:lnTo>
                    <a:lnTo>
                      <a:pt x="3" y="61"/>
                    </a:lnTo>
                    <a:cubicBezTo>
                      <a:pt x="3" y="62"/>
                      <a:pt x="3" y="62"/>
                      <a:pt x="3" y="62"/>
                    </a:cubicBezTo>
                    <a:cubicBezTo>
                      <a:pt x="4" y="63"/>
                      <a:pt x="5" y="63"/>
                      <a:pt x="6" y="63"/>
                    </a:cubicBezTo>
                    <a:lnTo>
                      <a:pt x="23" y="65"/>
                    </a:lnTo>
                    <a:cubicBezTo>
                      <a:pt x="25" y="65"/>
                      <a:pt x="25" y="65"/>
                      <a:pt x="26" y="65"/>
                    </a:cubicBezTo>
                    <a:cubicBezTo>
                      <a:pt x="26" y="65"/>
                      <a:pt x="27" y="65"/>
                      <a:pt x="27" y="65"/>
                    </a:cubicBezTo>
                    <a:cubicBezTo>
                      <a:pt x="27" y="65"/>
                      <a:pt x="27" y="65"/>
                      <a:pt x="27" y="64"/>
                    </a:cubicBezTo>
                    <a:lnTo>
                      <a:pt x="28" y="64"/>
                    </a:lnTo>
                    <a:lnTo>
                      <a:pt x="27" y="69"/>
                    </a:lnTo>
                    <a:cubicBezTo>
                      <a:pt x="27" y="69"/>
                      <a:pt x="27" y="68"/>
                      <a:pt x="26" y="68"/>
                    </a:cubicBezTo>
                    <a:cubicBezTo>
                      <a:pt x="26" y="68"/>
                      <a:pt x="26" y="67"/>
                      <a:pt x="26" y="67"/>
                    </a:cubicBezTo>
                    <a:cubicBezTo>
                      <a:pt x="25" y="67"/>
                      <a:pt x="24" y="67"/>
                      <a:pt x="23" y="67"/>
                    </a:cubicBezTo>
                    <a:lnTo>
                      <a:pt x="16" y="66"/>
                    </a:lnTo>
                    <a:close/>
                    <a:moveTo>
                      <a:pt x="29" y="84"/>
                    </a:moveTo>
                    <a:lnTo>
                      <a:pt x="30" y="88"/>
                    </a:lnTo>
                    <a:lnTo>
                      <a:pt x="14" y="101"/>
                    </a:lnTo>
                    <a:lnTo>
                      <a:pt x="28" y="97"/>
                    </a:lnTo>
                    <a:cubicBezTo>
                      <a:pt x="30" y="96"/>
                      <a:pt x="31" y="96"/>
                      <a:pt x="31" y="95"/>
                    </a:cubicBezTo>
                    <a:cubicBezTo>
                      <a:pt x="32" y="95"/>
                      <a:pt x="32" y="95"/>
                      <a:pt x="32" y="94"/>
                    </a:cubicBezTo>
                    <a:lnTo>
                      <a:pt x="31" y="94"/>
                    </a:lnTo>
                    <a:lnTo>
                      <a:pt x="32" y="93"/>
                    </a:lnTo>
                    <a:lnTo>
                      <a:pt x="33" y="98"/>
                    </a:lnTo>
                    <a:cubicBezTo>
                      <a:pt x="32" y="97"/>
                      <a:pt x="32" y="97"/>
                      <a:pt x="31" y="97"/>
                    </a:cubicBezTo>
                    <a:cubicBezTo>
                      <a:pt x="31" y="97"/>
                      <a:pt x="30" y="97"/>
                      <a:pt x="29" y="97"/>
                    </a:cubicBezTo>
                    <a:lnTo>
                      <a:pt x="7" y="104"/>
                    </a:lnTo>
                    <a:lnTo>
                      <a:pt x="25" y="89"/>
                    </a:lnTo>
                    <a:lnTo>
                      <a:pt x="9" y="94"/>
                    </a:lnTo>
                    <a:cubicBezTo>
                      <a:pt x="8" y="95"/>
                      <a:pt x="7" y="95"/>
                      <a:pt x="7" y="95"/>
                    </a:cubicBezTo>
                    <a:cubicBezTo>
                      <a:pt x="6" y="96"/>
                      <a:pt x="6" y="96"/>
                      <a:pt x="6" y="97"/>
                    </a:cubicBezTo>
                    <a:lnTo>
                      <a:pt x="4" y="93"/>
                    </a:lnTo>
                    <a:lnTo>
                      <a:pt x="5" y="93"/>
                    </a:lnTo>
                    <a:cubicBezTo>
                      <a:pt x="5" y="94"/>
                      <a:pt x="6" y="94"/>
                      <a:pt x="6" y="94"/>
                    </a:cubicBezTo>
                    <a:cubicBezTo>
                      <a:pt x="7" y="94"/>
                      <a:pt x="8" y="94"/>
                      <a:pt x="9" y="93"/>
                    </a:cubicBezTo>
                    <a:lnTo>
                      <a:pt x="27" y="88"/>
                    </a:lnTo>
                    <a:cubicBezTo>
                      <a:pt x="27" y="87"/>
                      <a:pt x="28" y="87"/>
                      <a:pt x="28" y="86"/>
                    </a:cubicBezTo>
                    <a:cubicBezTo>
                      <a:pt x="28" y="86"/>
                      <a:pt x="28" y="86"/>
                      <a:pt x="29" y="85"/>
                    </a:cubicBezTo>
                    <a:cubicBezTo>
                      <a:pt x="29" y="85"/>
                      <a:pt x="29" y="85"/>
                      <a:pt x="28" y="84"/>
                    </a:cubicBezTo>
                    <a:lnTo>
                      <a:pt x="29" y="84"/>
                    </a:lnTo>
                    <a:close/>
                    <a:moveTo>
                      <a:pt x="38" y="107"/>
                    </a:moveTo>
                    <a:lnTo>
                      <a:pt x="30" y="110"/>
                    </a:lnTo>
                    <a:cubicBezTo>
                      <a:pt x="32" y="109"/>
                      <a:pt x="33" y="108"/>
                      <a:pt x="34" y="107"/>
                    </a:cubicBezTo>
                    <a:cubicBezTo>
                      <a:pt x="35" y="106"/>
                      <a:pt x="36" y="105"/>
                      <a:pt x="35" y="104"/>
                    </a:cubicBezTo>
                    <a:cubicBezTo>
                      <a:pt x="35" y="102"/>
                      <a:pt x="33" y="101"/>
                      <a:pt x="30" y="101"/>
                    </a:cubicBezTo>
                    <a:cubicBezTo>
                      <a:pt x="28" y="102"/>
                      <a:pt x="25" y="102"/>
                      <a:pt x="22" y="103"/>
                    </a:cubicBezTo>
                    <a:cubicBezTo>
                      <a:pt x="20" y="104"/>
                      <a:pt x="18" y="105"/>
                      <a:pt x="16" y="106"/>
                    </a:cubicBezTo>
                    <a:cubicBezTo>
                      <a:pt x="14" y="107"/>
                      <a:pt x="13" y="108"/>
                      <a:pt x="12" y="109"/>
                    </a:cubicBezTo>
                    <a:cubicBezTo>
                      <a:pt x="12" y="110"/>
                      <a:pt x="11" y="111"/>
                      <a:pt x="12" y="112"/>
                    </a:cubicBezTo>
                    <a:cubicBezTo>
                      <a:pt x="12" y="112"/>
                      <a:pt x="12" y="113"/>
                      <a:pt x="12" y="113"/>
                    </a:cubicBezTo>
                    <a:cubicBezTo>
                      <a:pt x="13" y="113"/>
                      <a:pt x="13" y="114"/>
                      <a:pt x="14" y="114"/>
                    </a:cubicBezTo>
                    <a:lnTo>
                      <a:pt x="21" y="112"/>
                    </a:lnTo>
                    <a:cubicBezTo>
                      <a:pt x="22" y="111"/>
                      <a:pt x="23" y="111"/>
                      <a:pt x="24" y="111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10"/>
                      <a:pt x="24" y="109"/>
                      <a:pt x="24" y="109"/>
                    </a:cubicBezTo>
                    <a:lnTo>
                      <a:pt x="25" y="108"/>
                    </a:lnTo>
                    <a:lnTo>
                      <a:pt x="27" y="113"/>
                    </a:lnTo>
                    <a:lnTo>
                      <a:pt x="26" y="113"/>
                    </a:lnTo>
                    <a:cubicBezTo>
                      <a:pt x="26" y="113"/>
                      <a:pt x="25" y="113"/>
                      <a:pt x="24" y="113"/>
                    </a:cubicBezTo>
                    <a:cubicBezTo>
                      <a:pt x="24" y="113"/>
                      <a:pt x="23" y="113"/>
                      <a:pt x="22" y="113"/>
                    </a:cubicBezTo>
                    <a:lnTo>
                      <a:pt x="14" y="116"/>
                    </a:lnTo>
                    <a:cubicBezTo>
                      <a:pt x="13" y="115"/>
                      <a:pt x="12" y="115"/>
                      <a:pt x="12" y="114"/>
                    </a:cubicBezTo>
                    <a:cubicBezTo>
                      <a:pt x="11" y="114"/>
                      <a:pt x="11" y="113"/>
                      <a:pt x="10" y="112"/>
                    </a:cubicBezTo>
                    <a:cubicBezTo>
                      <a:pt x="10" y="110"/>
                      <a:pt x="11" y="108"/>
                      <a:pt x="13" y="105"/>
                    </a:cubicBezTo>
                    <a:cubicBezTo>
                      <a:pt x="15" y="104"/>
                      <a:pt x="18" y="102"/>
                      <a:pt x="21" y="101"/>
                    </a:cubicBezTo>
                    <a:cubicBezTo>
                      <a:pt x="23" y="100"/>
                      <a:pt x="25" y="100"/>
                      <a:pt x="27" y="100"/>
                    </a:cubicBezTo>
                    <a:cubicBezTo>
                      <a:pt x="30" y="100"/>
                      <a:pt x="32" y="100"/>
                      <a:pt x="34" y="101"/>
                    </a:cubicBezTo>
                    <a:cubicBezTo>
                      <a:pt x="35" y="101"/>
                      <a:pt x="36" y="102"/>
                      <a:pt x="36" y="103"/>
                    </a:cubicBezTo>
                    <a:cubicBezTo>
                      <a:pt x="37" y="104"/>
                      <a:pt x="37" y="104"/>
                      <a:pt x="37" y="104"/>
                    </a:cubicBezTo>
                    <a:cubicBezTo>
                      <a:pt x="37" y="105"/>
                      <a:pt x="36" y="106"/>
                      <a:pt x="36" y="106"/>
                    </a:cubicBezTo>
                    <a:cubicBezTo>
                      <a:pt x="36" y="107"/>
                      <a:pt x="36" y="107"/>
                      <a:pt x="36" y="107"/>
                    </a:cubicBezTo>
                    <a:cubicBezTo>
                      <a:pt x="36" y="107"/>
                      <a:pt x="36" y="107"/>
                      <a:pt x="36" y="107"/>
                    </a:cubicBezTo>
                    <a:cubicBezTo>
                      <a:pt x="37" y="107"/>
                      <a:pt x="37" y="107"/>
                      <a:pt x="38" y="107"/>
                    </a:cubicBezTo>
                    <a:close/>
                    <a:moveTo>
                      <a:pt x="47" y="119"/>
                    </a:moveTo>
                    <a:lnTo>
                      <a:pt x="48" y="118"/>
                    </a:lnTo>
                    <a:lnTo>
                      <a:pt x="51" y="122"/>
                    </a:lnTo>
                    <a:lnTo>
                      <a:pt x="50" y="122"/>
                    </a:lnTo>
                    <a:cubicBezTo>
                      <a:pt x="49" y="121"/>
                      <a:pt x="49" y="121"/>
                      <a:pt x="48" y="122"/>
                    </a:cubicBezTo>
                    <a:cubicBezTo>
                      <a:pt x="48" y="122"/>
                      <a:pt x="47" y="122"/>
                      <a:pt x="46" y="123"/>
                    </a:cubicBezTo>
                    <a:lnTo>
                      <a:pt x="38" y="130"/>
                    </a:lnTo>
                    <a:cubicBezTo>
                      <a:pt x="36" y="132"/>
                      <a:pt x="34" y="133"/>
                      <a:pt x="33" y="134"/>
                    </a:cubicBezTo>
                    <a:cubicBezTo>
                      <a:pt x="31" y="135"/>
                      <a:pt x="30" y="135"/>
                      <a:pt x="29" y="135"/>
                    </a:cubicBezTo>
                    <a:cubicBezTo>
                      <a:pt x="27" y="135"/>
                      <a:pt x="26" y="135"/>
                      <a:pt x="26" y="134"/>
                    </a:cubicBezTo>
                    <a:cubicBezTo>
                      <a:pt x="25" y="133"/>
                      <a:pt x="24" y="131"/>
                      <a:pt x="25" y="130"/>
                    </a:cubicBezTo>
                    <a:cubicBezTo>
                      <a:pt x="25" y="129"/>
                      <a:pt x="26" y="128"/>
                      <a:pt x="27" y="126"/>
                    </a:cubicBezTo>
                    <a:cubicBezTo>
                      <a:pt x="27" y="126"/>
                      <a:pt x="29" y="124"/>
                      <a:pt x="32" y="122"/>
                    </a:cubicBezTo>
                    <a:lnTo>
                      <a:pt x="39" y="115"/>
                    </a:lnTo>
                    <a:cubicBezTo>
                      <a:pt x="41" y="114"/>
                      <a:pt x="41" y="114"/>
                      <a:pt x="42" y="113"/>
                    </a:cubicBezTo>
                    <a:cubicBezTo>
                      <a:pt x="42" y="113"/>
                      <a:pt x="42" y="112"/>
                      <a:pt x="42" y="112"/>
                    </a:cubicBezTo>
                    <a:lnTo>
                      <a:pt x="41" y="111"/>
                    </a:lnTo>
                    <a:lnTo>
                      <a:pt x="42" y="111"/>
                    </a:lnTo>
                    <a:lnTo>
                      <a:pt x="45" y="115"/>
                    </a:lnTo>
                    <a:lnTo>
                      <a:pt x="45" y="116"/>
                    </a:lnTo>
                    <a:lnTo>
                      <a:pt x="45" y="115"/>
                    </a:lnTo>
                    <a:cubicBezTo>
                      <a:pt x="44" y="115"/>
                      <a:pt x="44" y="115"/>
                      <a:pt x="43" y="115"/>
                    </a:cubicBezTo>
                    <a:cubicBezTo>
                      <a:pt x="43" y="115"/>
                      <a:pt x="42" y="116"/>
                      <a:pt x="41" y="117"/>
                    </a:cubicBezTo>
                    <a:lnTo>
                      <a:pt x="32" y="124"/>
                    </a:lnTo>
                    <a:cubicBezTo>
                      <a:pt x="31" y="125"/>
                      <a:pt x="30" y="126"/>
                      <a:pt x="29" y="127"/>
                    </a:cubicBezTo>
                    <a:cubicBezTo>
                      <a:pt x="28" y="127"/>
                      <a:pt x="28" y="128"/>
                      <a:pt x="27" y="129"/>
                    </a:cubicBezTo>
                    <a:cubicBezTo>
                      <a:pt x="27" y="130"/>
                      <a:pt x="26" y="130"/>
                      <a:pt x="26" y="131"/>
                    </a:cubicBezTo>
                    <a:cubicBezTo>
                      <a:pt x="26" y="132"/>
                      <a:pt x="26" y="132"/>
                      <a:pt x="27" y="133"/>
                    </a:cubicBezTo>
                    <a:cubicBezTo>
                      <a:pt x="27" y="133"/>
                      <a:pt x="28" y="134"/>
                      <a:pt x="29" y="134"/>
                    </a:cubicBezTo>
                    <a:cubicBezTo>
                      <a:pt x="30" y="134"/>
                      <a:pt x="31" y="133"/>
                      <a:pt x="32" y="133"/>
                    </a:cubicBezTo>
                    <a:cubicBezTo>
                      <a:pt x="33" y="132"/>
                      <a:pt x="35" y="131"/>
                      <a:pt x="37" y="129"/>
                    </a:cubicBezTo>
                    <a:lnTo>
                      <a:pt x="45" y="123"/>
                    </a:lnTo>
                    <a:cubicBezTo>
                      <a:pt x="47" y="122"/>
                      <a:pt x="47" y="121"/>
                      <a:pt x="48" y="120"/>
                    </a:cubicBezTo>
                    <a:cubicBezTo>
                      <a:pt x="48" y="120"/>
                      <a:pt x="48" y="119"/>
                      <a:pt x="47" y="119"/>
                    </a:cubicBezTo>
                    <a:close/>
                    <a:moveTo>
                      <a:pt x="51" y="121"/>
                    </a:moveTo>
                    <a:lnTo>
                      <a:pt x="53" y="123"/>
                    </a:lnTo>
                    <a:lnTo>
                      <a:pt x="46" y="143"/>
                    </a:lnTo>
                    <a:lnTo>
                      <a:pt x="56" y="132"/>
                    </a:lnTo>
                    <a:cubicBezTo>
                      <a:pt x="57" y="131"/>
                      <a:pt x="58" y="130"/>
                      <a:pt x="58" y="130"/>
                    </a:cubicBezTo>
                    <a:cubicBezTo>
                      <a:pt x="58" y="129"/>
                      <a:pt x="58" y="128"/>
                      <a:pt x="58" y="128"/>
                    </a:cubicBezTo>
                    <a:lnTo>
                      <a:pt x="57" y="128"/>
                    </a:lnTo>
                    <a:lnTo>
                      <a:pt x="58" y="127"/>
                    </a:lnTo>
                    <a:lnTo>
                      <a:pt x="61" y="130"/>
                    </a:lnTo>
                    <a:lnTo>
                      <a:pt x="61" y="131"/>
                    </a:lnTo>
                    <a:lnTo>
                      <a:pt x="60" y="131"/>
                    </a:lnTo>
                    <a:cubicBezTo>
                      <a:pt x="60" y="130"/>
                      <a:pt x="60" y="130"/>
                      <a:pt x="59" y="131"/>
                    </a:cubicBezTo>
                    <a:cubicBezTo>
                      <a:pt x="59" y="131"/>
                      <a:pt x="58" y="131"/>
                      <a:pt x="57" y="133"/>
                    </a:cubicBezTo>
                    <a:lnTo>
                      <a:pt x="42" y="149"/>
                    </a:lnTo>
                    <a:lnTo>
                      <a:pt x="50" y="127"/>
                    </a:lnTo>
                    <a:lnTo>
                      <a:pt x="39" y="140"/>
                    </a:lnTo>
                    <a:cubicBezTo>
                      <a:pt x="38" y="141"/>
                      <a:pt x="37" y="142"/>
                      <a:pt x="37" y="142"/>
                    </a:cubicBezTo>
                    <a:cubicBezTo>
                      <a:pt x="37" y="143"/>
                      <a:pt x="37" y="143"/>
                      <a:pt x="37" y="143"/>
                    </a:cubicBezTo>
                    <a:lnTo>
                      <a:pt x="38" y="144"/>
                    </a:lnTo>
                    <a:lnTo>
                      <a:pt x="37" y="144"/>
                    </a:lnTo>
                    <a:lnTo>
                      <a:pt x="34" y="141"/>
                    </a:lnTo>
                    <a:lnTo>
                      <a:pt x="35" y="141"/>
                    </a:lnTo>
                    <a:cubicBezTo>
                      <a:pt x="35" y="141"/>
                      <a:pt x="36" y="141"/>
                      <a:pt x="36" y="141"/>
                    </a:cubicBezTo>
                    <a:cubicBezTo>
                      <a:pt x="37" y="141"/>
                      <a:pt x="37" y="140"/>
                      <a:pt x="38" y="139"/>
                    </a:cubicBezTo>
                    <a:lnTo>
                      <a:pt x="50" y="125"/>
                    </a:lnTo>
                    <a:cubicBezTo>
                      <a:pt x="51" y="124"/>
                      <a:pt x="51" y="124"/>
                      <a:pt x="51" y="123"/>
                    </a:cubicBezTo>
                    <a:cubicBezTo>
                      <a:pt x="51" y="123"/>
                      <a:pt x="51" y="123"/>
                      <a:pt x="51" y="122"/>
                    </a:cubicBezTo>
                    <a:cubicBezTo>
                      <a:pt x="51" y="122"/>
                      <a:pt x="50" y="122"/>
                      <a:pt x="50" y="121"/>
                    </a:cubicBezTo>
                    <a:lnTo>
                      <a:pt x="51" y="121"/>
                    </a:lnTo>
                    <a:close/>
                    <a:moveTo>
                      <a:pt x="51" y="155"/>
                    </a:moveTo>
                    <a:lnTo>
                      <a:pt x="50" y="156"/>
                    </a:lnTo>
                    <a:lnTo>
                      <a:pt x="46" y="152"/>
                    </a:lnTo>
                    <a:lnTo>
                      <a:pt x="47" y="151"/>
                    </a:lnTo>
                    <a:lnTo>
                      <a:pt x="47" y="152"/>
                    </a:lnTo>
                    <a:cubicBezTo>
                      <a:pt x="47" y="152"/>
                      <a:pt x="48" y="152"/>
                      <a:pt x="49" y="152"/>
                    </a:cubicBezTo>
                    <a:cubicBezTo>
                      <a:pt x="49" y="152"/>
                      <a:pt x="50" y="151"/>
                      <a:pt x="51" y="150"/>
                    </a:cubicBezTo>
                    <a:lnTo>
                      <a:pt x="62" y="137"/>
                    </a:lnTo>
                    <a:cubicBezTo>
                      <a:pt x="63" y="136"/>
                      <a:pt x="63" y="135"/>
                      <a:pt x="63" y="135"/>
                    </a:cubicBezTo>
                    <a:cubicBezTo>
                      <a:pt x="64" y="134"/>
                      <a:pt x="64" y="134"/>
                      <a:pt x="64" y="134"/>
                    </a:cubicBezTo>
                    <a:cubicBezTo>
                      <a:pt x="64" y="133"/>
                      <a:pt x="64" y="133"/>
                      <a:pt x="63" y="133"/>
                    </a:cubicBezTo>
                    <a:lnTo>
                      <a:pt x="63" y="132"/>
                    </a:lnTo>
                    <a:lnTo>
                      <a:pt x="68" y="136"/>
                    </a:lnTo>
                    <a:lnTo>
                      <a:pt x="67" y="136"/>
                    </a:lnTo>
                    <a:cubicBezTo>
                      <a:pt x="66" y="136"/>
                      <a:pt x="66" y="136"/>
                      <a:pt x="65" y="136"/>
                    </a:cubicBezTo>
                    <a:cubicBezTo>
                      <a:pt x="65" y="136"/>
                      <a:pt x="64" y="137"/>
                      <a:pt x="63" y="138"/>
                    </a:cubicBezTo>
                    <a:lnTo>
                      <a:pt x="52" y="151"/>
                    </a:lnTo>
                    <a:cubicBezTo>
                      <a:pt x="51" y="152"/>
                      <a:pt x="51" y="153"/>
                      <a:pt x="50" y="153"/>
                    </a:cubicBezTo>
                    <a:cubicBezTo>
                      <a:pt x="50" y="153"/>
                      <a:pt x="50" y="153"/>
                      <a:pt x="50" y="154"/>
                    </a:cubicBezTo>
                    <a:cubicBezTo>
                      <a:pt x="50" y="154"/>
                      <a:pt x="50" y="155"/>
                      <a:pt x="51" y="155"/>
                    </a:cubicBezTo>
                    <a:close/>
                    <a:moveTo>
                      <a:pt x="81" y="143"/>
                    </a:moveTo>
                    <a:lnTo>
                      <a:pt x="80" y="143"/>
                    </a:lnTo>
                    <a:cubicBezTo>
                      <a:pt x="80" y="143"/>
                      <a:pt x="79" y="143"/>
                      <a:pt x="79" y="144"/>
                    </a:cubicBezTo>
                    <a:cubicBezTo>
                      <a:pt x="78" y="144"/>
                      <a:pt x="78" y="145"/>
                      <a:pt x="77" y="146"/>
                    </a:cubicBezTo>
                    <a:lnTo>
                      <a:pt x="61" y="163"/>
                    </a:lnTo>
                    <a:lnTo>
                      <a:pt x="61" y="162"/>
                    </a:lnTo>
                    <a:lnTo>
                      <a:pt x="68" y="140"/>
                    </a:lnTo>
                    <a:cubicBezTo>
                      <a:pt x="69" y="139"/>
                      <a:pt x="69" y="139"/>
                      <a:pt x="69" y="138"/>
                    </a:cubicBezTo>
                    <a:cubicBezTo>
                      <a:pt x="69" y="138"/>
                      <a:pt x="69" y="137"/>
                      <a:pt x="69" y="137"/>
                    </a:cubicBezTo>
                    <a:cubicBezTo>
                      <a:pt x="69" y="137"/>
                      <a:pt x="69" y="137"/>
                      <a:pt x="68" y="136"/>
                    </a:cubicBezTo>
                    <a:lnTo>
                      <a:pt x="69" y="136"/>
                    </a:lnTo>
                    <a:lnTo>
                      <a:pt x="73" y="138"/>
                    </a:lnTo>
                    <a:lnTo>
                      <a:pt x="73" y="139"/>
                    </a:lnTo>
                    <a:cubicBezTo>
                      <a:pt x="72" y="139"/>
                      <a:pt x="72" y="139"/>
                      <a:pt x="72" y="139"/>
                    </a:cubicBezTo>
                    <a:cubicBezTo>
                      <a:pt x="71" y="139"/>
                      <a:pt x="71" y="139"/>
                      <a:pt x="71" y="140"/>
                    </a:cubicBezTo>
                    <a:cubicBezTo>
                      <a:pt x="71" y="140"/>
                      <a:pt x="70" y="141"/>
                      <a:pt x="70" y="143"/>
                    </a:cubicBezTo>
                    <a:lnTo>
                      <a:pt x="65" y="158"/>
                    </a:lnTo>
                    <a:lnTo>
                      <a:pt x="75" y="146"/>
                    </a:lnTo>
                    <a:cubicBezTo>
                      <a:pt x="76" y="145"/>
                      <a:pt x="77" y="144"/>
                      <a:pt x="77" y="144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77" y="142"/>
                      <a:pt x="77" y="142"/>
                      <a:pt x="77" y="141"/>
                    </a:cubicBezTo>
                    <a:cubicBezTo>
                      <a:pt x="77" y="141"/>
                      <a:pt x="77" y="141"/>
                      <a:pt x="77" y="141"/>
                    </a:cubicBezTo>
                    <a:lnTo>
                      <a:pt x="81" y="143"/>
                    </a:lnTo>
                    <a:close/>
                    <a:moveTo>
                      <a:pt x="153" y="160"/>
                    </a:moveTo>
                    <a:cubicBezTo>
                      <a:pt x="155" y="160"/>
                      <a:pt x="156" y="161"/>
                      <a:pt x="157" y="164"/>
                    </a:cubicBezTo>
                    <a:cubicBezTo>
                      <a:pt x="159" y="166"/>
                      <a:pt x="159" y="170"/>
                      <a:pt x="159" y="174"/>
                    </a:cubicBezTo>
                    <a:cubicBezTo>
                      <a:pt x="159" y="178"/>
                      <a:pt x="159" y="181"/>
                      <a:pt x="157" y="184"/>
                    </a:cubicBezTo>
                    <a:cubicBezTo>
                      <a:pt x="156" y="186"/>
                      <a:pt x="155" y="187"/>
                      <a:pt x="153" y="187"/>
                    </a:cubicBezTo>
                    <a:cubicBezTo>
                      <a:pt x="151" y="187"/>
                      <a:pt x="150" y="186"/>
                      <a:pt x="148" y="184"/>
                    </a:cubicBezTo>
                    <a:cubicBezTo>
                      <a:pt x="147" y="181"/>
                      <a:pt x="147" y="178"/>
                      <a:pt x="147" y="174"/>
                    </a:cubicBezTo>
                    <a:cubicBezTo>
                      <a:pt x="147" y="169"/>
                      <a:pt x="147" y="166"/>
                      <a:pt x="149" y="163"/>
                    </a:cubicBezTo>
                    <a:cubicBezTo>
                      <a:pt x="150" y="161"/>
                      <a:pt x="151" y="160"/>
                      <a:pt x="153" y="160"/>
                    </a:cubicBezTo>
                    <a:close/>
                    <a:moveTo>
                      <a:pt x="153" y="161"/>
                    </a:moveTo>
                    <a:cubicBezTo>
                      <a:pt x="152" y="161"/>
                      <a:pt x="151" y="162"/>
                      <a:pt x="150" y="164"/>
                    </a:cubicBezTo>
                    <a:cubicBezTo>
                      <a:pt x="149" y="166"/>
                      <a:pt x="149" y="169"/>
                      <a:pt x="149" y="174"/>
                    </a:cubicBezTo>
                    <a:cubicBezTo>
                      <a:pt x="149" y="178"/>
                      <a:pt x="149" y="181"/>
                      <a:pt x="150" y="183"/>
                    </a:cubicBezTo>
                    <a:cubicBezTo>
                      <a:pt x="151" y="185"/>
                      <a:pt x="152" y="186"/>
                      <a:pt x="153" y="186"/>
                    </a:cubicBezTo>
                    <a:cubicBezTo>
                      <a:pt x="154" y="186"/>
                      <a:pt x="155" y="185"/>
                      <a:pt x="156" y="183"/>
                    </a:cubicBezTo>
                    <a:cubicBezTo>
                      <a:pt x="157" y="181"/>
                      <a:pt x="157" y="178"/>
                      <a:pt x="157" y="174"/>
                    </a:cubicBezTo>
                    <a:cubicBezTo>
                      <a:pt x="157" y="170"/>
                      <a:pt x="157" y="166"/>
                      <a:pt x="156" y="164"/>
                    </a:cubicBezTo>
                    <a:cubicBezTo>
                      <a:pt x="155" y="162"/>
                      <a:pt x="154" y="161"/>
                      <a:pt x="153" y="161"/>
                    </a:cubicBezTo>
                    <a:close/>
                    <a:moveTo>
                      <a:pt x="165" y="162"/>
                    </a:moveTo>
                    <a:lnTo>
                      <a:pt x="165" y="172"/>
                    </a:lnTo>
                    <a:lnTo>
                      <a:pt x="167" y="172"/>
                    </a:ln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1"/>
                      <a:pt x="169" y="170"/>
                      <a:pt x="169" y="169"/>
                    </a:cubicBezTo>
                    <a:lnTo>
                      <a:pt x="169" y="178"/>
                    </a:lnTo>
                    <a:cubicBezTo>
                      <a:pt x="169" y="177"/>
                      <a:pt x="169" y="176"/>
                      <a:pt x="169" y="175"/>
                    </a:cubicBezTo>
                    <a:cubicBezTo>
                      <a:pt x="168" y="175"/>
                      <a:pt x="168" y="175"/>
                      <a:pt x="168" y="174"/>
                    </a:cubicBezTo>
                    <a:cubicBezTo>
                      <a:pt x="168" y="174"/>
                      <a:pt x="167" y="174"/>
                      <a:pt x="167" y="174"/>
                    </a:cubicBezTo>
                    <a:lnTo>
                      <a:pt x="165" y="174"/>
                    </a:lnTo>
                    <a:lnTo>
                      <a:pt x="165" y="182"/>
                    </a:lnTo>
                    <a:cubicBezTo>
                      <a:pt x="165" y="184"/>
                      <a:pt x="165" y="184"/>
                      <a:pt x="165" y="185"/>
                    </a:cubicBezTo>
                    <a:cubicBezTo>
                      <a:pt x="165" y="185"/>
                      <a:pt x="165" y="185"/>
                      <a:pt x="165" y="186"/>
                    </a:cubicBezTo>
                    <a:cubicBezTo>
                      <a:pt x="165" y="186"/>
                      <a:pt x="166" y="186"/>
                      <a:pt x="166" y="186"/>
                    </a:cubicBezTo>
                    <a:lnTo>
                      <a:pt x="167" y="186"/>
                    </a:lnTo>
                    <a:lnTo>
                      <a:pt x="167" y="187"/>
                    </a:lnTo>
                    <a:lnTo>
                      <a:pt x="161" y="187"/>
                    </a:lnTo>
                    <a:lnTo>
                      <a:pt x="161" y="186"/>
                    </a:lnTo>
                    <a:cubicBezTo>
                      <a:pt x="162" y="186"/>
                      <a:pt x="162" y="186"/>
                      <a:pt x="163" y="185"/>
                    </a:cubicBezTo>
                    <a:cubicBezTo>
                      <a:pt x="163" y="185"/>
                      <a:pt x="163" y="184"/>
                      <a:pt x="163" y="182"/>
                    </a:cubicBezTo>
                    <a:lnTo>
                      <a:pt x="163" y="165"/>
                    </a:lnTo>
                    <a:cubicBezTo>
                      <a:pt x="163" y="164"/>
                      <a:pt x="163" y="163"/>
                      <a:pt x="163" y="163"/>
                    </a:cubicBezTo>
                    <a:cubicBezTo>
                      <a:pt x="163" y="162"/>
                      <a:pt x="162" y="162"/>
                      <a:pt x="162" y="162"/>
                    </a:cubicBezTo>
                    <a:cubicBezTo>
                      <a:pt x="162" y="161"/>
                      <a:pt x="162" y="161"/>
                      <a:pt x="161" y="161"/>
                    </a:cubicBezTo>
                    <a:lnTo>
                      <a:pt x="171" y="161"/>
                    </a:lnTo>
                    <a:lnTo>
                      <a:pt x="171" y="166"/>
                    </a:lnTo>
                    <a:lnTo>
                      <a:pt x="170" y="166"/>
                    </a:lnTo>
                    <a:cubicBezTo>
                      <a:pt x="170" y="165"/>
                      <a:pt x="170" y="164"/>
                      <a:pt x="170" y="164"/>
                    </a:cubicBezTo>
                    <a:cubicBezTo>
                      <a:pt x="170" y="163"/>
                      <a:pt x="169" y="163"/>
                      <a:pt x="169" y="162"/>
                    </a:cubicBezTo>
                    <a:cubicBezTo>
                      <a:pt x="169" y="162"/>
                      <a:pt x="168" y="162"/>
                      <a:pt x="168" y="162"/>
                    </a:cubicBezTo>
                    <a:lnTo>
                      <a:pt x="165" y="162"/>
                    </a:lnTo>
                    <a:close/>
                    <a:moveTo>
                      <a:pt x="92" y="176"/>
                    </a:moveTo>
                    <a:lnTo>
                      <a:pt x="89" y="175"/>
                    </a:lnTo>
                    <a:lnTo>
                      <a:pt x="91" y="162"/>
                    </a:lnTo>
                    <a:cubicBezTo>
                      <a:pt x="90" y="162"/>
                      <a:pt x="90" y="161"/>
                      <a:pt x="90" y="161"/>
                    </a:cubicBezTo>
                    <a:cubicBezTo>
                      <a:pt x="90" y="161"/>
                      <a:pt x="90" y="161"/>
                      <a:pt x="90" y="161"/>
                    </a:cubicBezTo>
                    <a:cubicBezTo>
                      <a:pt x="90" y="161"/>
                      <a:pt x="90" y="161"/>
                      <a:pt x="89" y="161"/>
                    </a:cubicBezTo>
                    <a:lnTo>
                      <a:pt x="86" y="168"/>
                    </a:lnTo>
                    <a:cubicBezTo>
                      <a:pt x="85" y="169"/>
                      <a:pt x="85" y="170"/>
                      <a:pt x="84" y="171"/>
                    </a:cubicBezTo>
                    <a:cubicBezTo>
                      <a:pt x="84" y="171"/>
                      <a:pt x="85" y="172"/>
                      <a:pt x="85" y="172"/>
                    </a:cubicBezTo>
                    <a:lnTo>
                      <a:pt x="85" y="173"/>
                    </a:lnTo>
                    <a:lnTo>
                      <a:pt x="80" y="170"/>
                    </a:lnTo>
                    <a:lnTo>
                      <a:pt x="81" y="169"/>
                    </a:lnTo>
                    <a:lnTo>
                      <a:pt x="81" y="170"/>
                    </a:lnTo>
                    <a:cubicBezTo>
                      <a:pt x="81" y="170"/>
                      <a:pt x="82" y="170"/>
                      <a:pt x="83" y="169"/>
                    </a:cubicBezTo>
                    <a:cubicBezTo>
                      <a:pt x="83" y="169"/>
                      <a:pt x="83" y="168"/>
                      <a:pt x="84" y="167"/>
                    </a:cubicBezTo>
                    <a:lnTo>
                      <a:pt x="92" y="152"/>
                    </a:lnTo>
                    <a:cubicBezTo>
                      <a:pt x="93" y="151"/>
                      <a:pt x="94" y="150"/>
                      <a:pt x="94" y="149"/>
                    </a:cubicBezTo>
                    <a:cubicBezTo>
                      <a:pt x="94" y="149"/>
                      <a:pt x="94" y="148"/>
                      <a:pt x="93" y="148"/>
                    </a:cubicBezTo>
                    <a:lnTo>
                      <a:pt x="93" y="147"/>
                    </a:lnTo>
                    <a:lnTo>
                      <a:pt x="97" y="149"/>
                    </a:lnTo>
                    <a:cubicBezTo>
                      <a:pt x="98" y="150"/>
                      <a:pt x="99" y="151"/>
                      <a:pt x="100" y="151"/>
                    </a:cubicBezTo>
                    <a:cubicBezTo>
                      <a:pt x="100" y="152"/>
                      <a:pt x="100" y="153"/>
                      <a:pt x="100" y="154"/>
                    </a:cubicBezTo>
                    <a:cubicBezTo>
                      <a:pt x="100" y="155"/>
                      <a:pt x="99" y="157"/>
                      <a:pt x="99" y="158"/>
                    </a:cubicBezTo>
                    <a:cubicBezTo>
                      <a:pt x="98" y="159"/>
                      <a:pt x="97" y="160"/>
                      <a:pt x="96" y="161"/>
                    </a:cubicBezTo>
                    <a:cubicBezTo>
                      <a:pt x="95" y="162"/>
                      <a:pt x="94" y="162"/>
                      <a:pt x="93" y="162"/>
                    </a:cubicBezTo>
                    <a:lnTo>
                      <a:pt x="91" y="170"/>
                    </a:lnTo>
                    <a:cubicBezTo>
                      <a:pt x="91" y="172"/>
                      <a:pt x="91" y="173"/>
                      <a:pt x="91" y="174"/>
                    </a:cubicBezTo>
                    <a:cubicBezTo>
                      <a:pt x="91" y="175"/>
                      <a:pt x="91" y="175"/>
                      <a:pt x="92" y="176"/>
                    </a:cubicBezTo>
                    <a:close/>
                    <a:moveTo>
                      <a:pt x="90" y="160"/>
                    </a:moveTo>
                    <a:cubicBezTo>
                      <a:pt x="90" y="160"/>
                      <a:pt x="90" y="160"/>
                      <a:pt x="90" y="160"/>
                    </a:cubicBezTo>
                    <a:cubicBezTo>
                      <a:pt x="90" y="160"/>
                      <a:pt x="90" y="160"/>
                      <a:pt x="91" y="160"/>
                    </a:cubicBezTo>
                    <a:cubicBezTo>
                      <a:pt x="92" y="161"/>
                      <a:pt x="93" y="161"/>
                      <a:pt x="94" y="160"/>
                    </a:cubicBezTo>
                    <a:cubicBezTo>
                      <a:pt x="95" y="160"/>
                      <a:pt x="96" y="158"/>
                      <a:pt x="97" y="157"/>
                    </a:cubicBezTo>
                    <a:cubicBezTo>
                      <a:pt x="97" y="156"/>
                      <a:pt x="98" y="154"/>
                      <a:pt x="98" y="153"/>
                    </a:cubicBezTo>
                    <a:cubicBezTo>
                      <a:pt x="98" y="152"/>
                      <a:pt x="98" y="151"/>
                      <a:pt x="97" y="151"/>
                    </a:cubicBezTo>
                    <a:cubicBezTo>
                      <a:pt x="97" y="151"/>
                      <a:pt x="96" y="150"/>
                      <a:pt x="95" y="150"/>
                    </a:cubicBezTo>
                    <a:lnTo>
                      <a:pt x="90" y="160"/>
                    </a:lnTo>
                    <a:close/>
                    <a:moveTo>
                      <a:pt x="110" y="153"/>
                    </a:moveTo>
                    <a:lnTo>
                      <a:pt x="107" y="161"/>
                    </a:lnTo>
                    <a:cubicBezTo>
                      <a:pt x="107" y="160"/>
                      <a:pt x="108" y="158"/>
                      <a:pt x="108" y="157"/>
                    </a:cubicBezTo>
                    <a:cubicBezTo>
                      <a:pt x="108" y="156"/>
                      <a:pt x="108" y="155"/>
                      <a:pt x="107" y="154"/>
                    </a:cubicBezTo>
                    <a:cubicBezTo>
                      <a:pt x="107" y="154"/>
                      <a:pt x="107" y="153"/>
                      <a:pt x="106" y="153"/>
                    </a:cubicBezTo>
                    <a:cubicBezTo>
                      <a:pt x="105" y="153"/>
                      <a:pt x="105" y="153"/>
                      <a:pt x="104" y="154"/>
                    </a:cubicBezTo>
                    <a:cubicBezTo>
                      <a:pt x="103" y="154"/>
                      <a:pt x="103" y="155"/>
                      <a:pt x="103" y="156"/>
                    </a:cubicBezTo>
                    <a:cubicBezTo>
                      <a:pt x="102" y="157"/>
                      <a:pt x="102" y="157"/>
                      <a:pt x="102" y="158"/>
                    </a:cubicBezTo>
                    <a:cubicBezTo>
                      <a:pt x="102" y="159"/>
                      <a:pt x="103" y="161"/>
                      <a:pt x="104" y="163"/>
                    </a:cubicBezTo>
                    <a:cubicBezTo>
                      <a:pt x="104" y="164"/>
                      <a:pt x="105" y="166"/>
                      <a:pt x="105" y="166"/>
                    </a:cubicBezTo>
                    <a:cubicBezTo>
                      <a:pt x="105" y="167"/>
                      <a:pt x="105" y="168"/>
                      <a:pt x="105" y="169"/>
                    </a:cubicBezTo>
                    <a:cubicBezTo>
                      <a:pt x="105" y="170"/>
                      <a:pt x="105" y="171"/>
                      <a:pt x="104" y="172"/>
                    </a:cubicBezTo>
                    <a:cubicBezTo>
                      <a:pt x="104" y="174"/>
                      <a:pt x="103" y="175"/>
                      <a:pt x="101" y="177"/>
                    </a:cubicBezTo>
                    <a:cubicBezTo>
                      <a:pt x="100" y="178"/>
                      <a:pt x="99" y="178"/>
                      <a:pt x="98" y="178"/>
                    </a:cubicBezTo>
                    <a:cubicBezTo>
                      <a:pt x="97" y="177"/>
                      <a:pt x="97" y="177"/>
                      <a:pt x="97" y="177"/>
                    </a:cubicBezTo>
                    <a:cubicBezTo>
                      <a:pt x="97" y="177"/>
                      <a:pt x="96" y="177"/>
                      <a:pt x="96" y="176"/>
                    </a:cubicBezTo>
                    <a:cubicBezTo>
                      <a:pt x="96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4" y="175"/>
                      <a:pt x="94" y="176"/>
                      <a:pt x="94" y="176"/>
                    </a:cubicBezTo>
                    <a:lnTo>
                      <a:pt x="97" y="168"/>
                    </a:lnTo>
                    <a:cubicBezTo>
                      <a:pt x="97" y="170"/>
                      <a:pt x="96" y="171"/>
                      <a:pt x="96" y="172"/>
                    </a:cubicBezTo>
                    <a:cubicBezTo>
                      <a:pt x="96" y="173"/>
                      <a:pt x="96" y="174"/>
                      <a:pt x="97" y="175"/>
                    </a:cubicBezTo>
                    <a:cubicBezTo>
                      <a:pt x="97" y="175"/>
                      <a:pt x="98" y="176"/>
                      <a:pt x="98" y="176"/>
                    </a:cubicBezTo>
                    <a:cubicBezTo>
                      <a:pt x="99" y="176"/>
                      <a:pt x="100" y="176"/>
                      <a:pt x="100" y="176"/>
                    </a:cubicBezTo>
                    <a:cubicBezTo>
                      <a:pt x="101" y="175"/>
                      <a:pt x="102" y="174"/>
                      <a:pt x="102" y="173"/>
                    </a:cubicBezTo>
                    <a:cubicBezTo>
                      <a:pt x="102" y="172"/>
                      <a:pt x="102" y="172"/>
                      <a:pt x="103" y="171"/>
                    </a:cubicBezTo>
                    <a:cubicBezTo>
                      <a:pt x="103" y="170"/>
                      <a:pt x="103" y="170"/>
                      <a:pt x="102" y="169"/>
                    </a:cubicBezTo>
                    <a:cubicBezTo>
                      <a:pt x="102" y="169"/>
                      <a:pt x="102" y="168"/>
                      <a:pt x="101" y="166"/>
                    </a:cubicBezTo>
                    <a:cubicBezTo>
                      <a:pt x="101" y="164"/>
                      <a:pt x="100" y="163"/>
                      <a:pt x="100" y="162"/>
                    </a:cubicBezTo>
                    <a:cubicBezTo>
                      <a:pt x="100" y="161"/>
                      <a:pt x="100" y="161"/>
                      <a:pt x="100" y="160"/>
                    </a:cubicBezTo>
                    <a:cubicBezTo>
                      <a:pt x="100" y="159"/>
                      <a:pt x="100" y="158"/>
                      <a:pt x="101" y="157"/>
                    </a:cubicBezTo>
                    <a:cubicBezTo>
                      <a:pt x="101" y="155"/>
                      <a:pt x="102" y="153"/>
                      <a:pt x="103" y="152"/>
                    </a:cubicBezTo>
                    <a:cubicBezTo>
                      <a:pt x="105" y="151"/>
                      <a:pt x="106" y="151"/>
                      <a:pt x="107" y="151"/>
                    </a:cubicBezTo>
                    <a:cubicBezTo>
                      <a:pt x="107" y="152"/>
                      <a:pt x="108" y="152"/>
                      <a:pt x="108" y="153"/>
                    </a:cubicBezTo>
                    <a:cubicBezTo>
                      <a:pt x="109" y="154"/>
                      <a:pt x="109" y="154"/>
                      <a:pt x="109" y="154"/>
                    </a:cubicBezTo>
                    <a:cubicBezTo>
                      <a:pt x="109" y="154"/>
                      <a:pt x="109" y="154"/>
                      <a:pt x="109" y="154"/>
                    </a:cubicBezTo>
                    <a:cubicBezTo>
                      <a:pt x="110" y="154"/>
                      <a:pt x="110" y="153"/>
                      <a:pt x="110" y="153"/>
                    </a:cubicBezTo>
                    <a:close/>
                    <a:moveTo>
                      <a:pt x="138" y="160"/>
                    </a:moveTo>
                    <a:lnTo>
                      <a:pt x="143" y="160"/>
                    </a:lnTo>
                    <a:lnTo>
                      <a:pt x="143" y="161"/>
                    </a:lnTo>
                    <a:lnTo>
                      <a:pt x="142" y="161"/>
                    </a:lnTo>
                    <a:cubicBezTo>
                      <a:pt x="142" y="161"/>
                      <a:pt x="142" y="161"/>
                      <a:pt x="142" y="161"/>
                    </a:cubicBezTo>
                    <a:cubicBezTo>
                      <a:pt x="141" y="162"/>
                      <a:pt x="141" y="162"/>
                      <a:pt x="141" y="163"/>
                    </a:cubicBezTo>
                    <a:cubicBezTo>
                      <a:pt x="140" y="163"/>
                      <a:pt x="140" y="164"/>
                      <a:pt x="139" y="165"/>
                    </a:cubicBezTo>
                    <a:lnTo>
                      <a:pt x="135" y="175"/>
                    </a:lnTo>
                    <a:lnTo>
                      <a:pt x="134" y="181"/>
                    </a:lnTo>
                    <a:cubicBezTo>
                      <a:pt x="134" y="183"/>
                      <a:pt x="134" y="184"/>
                      <a:pt x="134" y="184"/>
                    </a:cubicBezTo>
                    <a:cubicBezTo>
                      <a:pt x="135" y="185"/>
                      <a:pt x="135" y="185"/>
                      <a:pt x="135" y="185"/>
                    </a:cubicBezTo>
                    <a:lnTo>
                      <a:pt x="136" y="185"/>
                    </a:lnTo>
                    <a:lnTo>
                      <a:pt x="136" y="186"/>
                    </a:lnTo>
                    <a:lnTo>
                      <a:pt x="130" y="185"/>
                    </a:lnTo>
                    <a:lnTo>
                      <a:pt x="131" y="185"/>
                    </a:lnTo>
                    <a:cubicBezTo>
                      <a:pt x="131" y="185"/>
                      <a:pt x="132" y="184"/>
                      <a:pt x="132" y="184"/>
                    </a:cubicBezTo>
                    <a:cubicBezTo>
                      <a:pt x="132" y="183"/>
                      <a:pt x="132" y="183"/>
                      <a:pt x="133" y="181"/>
                    </a:cubicBezTo>
                    <a:lnTo>
                      <a:pt x="133" y="175"/>
                    </a:lnTo>
                    <a:lnTo>
                      <a:pt x="131" y="164"/>
                    </a:lnTo>
                    <a:cubicBezTo>
                      <a:pt x="131" y="162"/>
                      <a:pt x="130" y="161"/>
                      <a:pt x="130" y="161"/>
                    </a:cubicBezTo>
                    <a:cubicBezTo>
                      <a:pt x="130" y="161"/>
                      <a:pt x="130" y="160"/>
                      <a:pt x="130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lnTo>
                      <a:pt x="135" y="159"/>
                    </a:lnTo>
                    <a:lnTo>
                      <a:pt x="135" y="160"/>
                    </a:lnTo>
                    <a:lnTo>
                      <a:pt x="134" y="160"/>
                    </a:lnTo>
                    <a:cubicBezTo>
                      <a:pt x="134" y="160"/>
                      <a:pt x="134" y="160"/>
                      <a:pt x="133" y="160"/>
                    </a:cubicBezTo>
                    <a:cubicBezTo>
                      <a:pt x="133" y="161"/>
                      <a:pt x="133" y="161"/>
                      <a:pt x="133" y="162"/>
                    </a:cubicBezTo>
                    <a:cubicBezTo>
                      <a:pt x="133" y="162"/>
                      <a:pt x="133" y="163"/>
                      <a:pt x="133" y="164"/>
                    </a:cubicBezTo>
                    <a:lnTo>
                      <a:pt x="135" y="173"/>
                    </a:lnTo>
                    <a:lnTo>
                      <a:pt x="138" y="165"/>
                    </a:lnTo>
                    <a:cubicBezTo>
                      <a:pt x="139" y="164"/>
                      <a:pt x="139" y="163"/>
                      <a:pt x="139" y="163"/>
                    </a:cubicBezTo>
                    <a:cubicBezTo>
                      <a:pt x="139" y="162"/>
                      <a:pt x="139" y="162"/>
                      <a:pt x="139" y="162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8" y="161"/>
                    </a:cubicBezTo>
                    <a:lnTo>
                      <a:pt x="138" y="160"/>
                    </a:lnTo>
                    <a:close/>
                    <a:moveTo>
                      <a:pt x="84" y="146"/>
                    </a:moveTo>
                    <a:lnTo>
                      <a:pt x="79" y="155"/>
                    </a:lnTo>
                    <a:lnTo>
                      <a:pt x="82" y="156"/>
                    </a:lnTo>
                    <a:cubicBezTo>
                      <a:pt x="83" y="157"/>
                      <a:pt x="83" y="157"/>
                      <a:pt x="84" y="156"/>
                    </a:cubicBezTo>
                    <a:cubicBezTo>
                      <a:pt x="84" y="156"/>
                      <a:pt x="85" y="155"/>
                      <a:pt x="86" y="154"/>
                    </a:cubicBezTo>
                    <a:lnTo>
                      <a:pt x="82" y="162"/>
                    </a:lnTo>
                    <a:lnTo>
                      <a:pt x="81" y="162"/>
                    </a:lnTo>
                    <a:cubicBezTo>
                      <a:pt x="82" y="161"/>
                      <a:pt x="82" y="160"/>
                      <a:pt x="82" y="160"/>
                    </a:cubicBezTo>
                    <a:cubicBezTo>
                      <a:pt x="82" y="159"/>
                      <a:pt x="82" y="159"/>
                      <a:pt x="82" y="158"/>
                    </a:cubicBezTo>
                    <a:cubicBezTo>
                      <a:pt x="82" y="158"/>
                      <a:pt x="82" y="158"/>
                      <a:pt x="81" y="157"/>
                    </a:cubicBezTo>
                    <a:lnTo>
                      <a:pt x="79" y="156"/>
                    </a:lnTo>
                    <a:lnTo>
                      <a:pt x="75" y="164"/>
                    </a:lnTo>
                    <a:cubicBezTo>
                      <a:pt x="74" y="165"/>
                      <a:pt x="74" y="165"/>
                      <a:pt x="74" y="166"/>
                    </a:cubicBezTo>
                    <a:cubicBezTo>
                      <a:pt x="74" y="166"/>
                      <a:pt x="74" y="166"/>
                      <a:pt x="74" y="166"/>
                    </a:cubicBezTo>
                    <a:cubicBezTo>
                      <a:pt x="74" y="166"/>
                      <a:pt x="74" y="167"/>
                      <a:pt x="74" y="167"/>
                    </a:cubicBezTo>
                    <a:lnTo>
                      <a:pt x="76" y="168"/>
                    </a:lnTo>
                    <a:cubicBezTo>
                      <a:pt x="77" y="168"/>
                      <a:pt x="77" y="168"/>
                      <a:pt x="78" y="168"/>
                    </a:cubicBezTo>
                    <a:cubicBezTo>
                      <a:pt x="78" y="168"/>
                      <a:pt x="79" y="168"/>
                      <a:pt x="79" y="168"/>
                    </a:cubicBezTo>
                    <a:cubicBezTo>
                      <a:pt x="80" y="167"/>
                      <a:pt x="81" y="166"/>
                      <a:pt x="82" y="165"/>
                    </a:cubicBezTo>
                    <a:lnTo>
                      <a:pt x="78" y="171"/>
                    </a:lnTo>
                    <a:lnTo>
                      <a:pt x="69" y="166"/>
                    </a:lnTo>
                    <a:lnTo>
                      <a:pt x="70" y="165"/>
                    </a:lnTo>
                    <a:cubicBezTo>
                      <a:pt x="70" y="166"/>
                      <a:pt x="71" y="166"/>
                      <a:pt x="71" y="165"/>
                    </a:cubicBezTo>
                    <a:cubicBezTo>
                      <a:pt x="71" y="165"/>
                      <a:pt x="72" y="165"/>
                      <a:pt x="72" y="165"/>
                    </a:cubicBezTo>
                    <a:cubicBezTo>
                      <a:pt x="72" y="164"/>
                      <a:pt x="73" y="164"/>
                      <a:pt x="73" y="163"/>
                    </a:cubicBezTo>
                    <a:lnTo>
                      <a:pt x="81" y="148"/>
                    </a:lnTo>
                    <a:cubicBezTo>
                      <a:pt x="82" y="146"/>
                      <a:pt x="82" y="145"/>
                      <a:pt x="82" y="145"/>
                    </a:cubicBezTo>
                    <a:cubicBezTo>
                      <a:pt x="82" y="144"/>
                      <a:pt x="82" y="144"/>
                      <a:pt x="82" y="144"/>
                    </a:cubicBezTo>
                    <a:lnTo>
                      <a:pt x="81" y="143"/>
                    </a:lnTo>
                    <a:lnTo>
                      <a:pt x="82" y="143"/>
                    </a:lnTo>
                    <a:lnTo>
                      <a:pt x="91" y="147"/>
                    </a:lnTo>
                    <a:lnTo>
                      <a:pt x="88" y="153"/>
                    </a:lnTo>
                    <a:lnTo>
                      <a:pt x="88" y="152"/>
                    </a:lnTo>
                    <a:cubicBezTo>
                      <a:pt x="88" y="151"/>
                      <a:pt x="89" y="150"/>
                      <a:pt x="89" y="150"/>
                    </a:cubicBezTo>
                    <a:cubicBezTo>
                      <a:pt x="89" y="149"/>
                      <a:pt x="89" y="149"/>
                      <a:pt x="89" y="148"/>
                    </a:cubicBezTo>
                    <a:cubicBezTo>
                      <a:pt x="88" y="148"/>
                      <a:pt x="88" y="148"/>
                      <a:pt x="87" y="147"/>
                    </a:cubicBezTo>
                    <a:lnTo>
                      <a:pt x="84" y="146"/>
                    </a:lnTo>
                    <a:close/>
                    <a:moveTo>
                      <a:pt x="108" y="180"/>
                    </a:moveTo>
                    <a:lnTo>
                      <a:pt x="108" y="180"/>
                    </a:lnTo>
                    <a:lnTo>
                      <a:pt x="103" y="178"/>
                    </a:lnTo>
                    <a:lnTo>
                      <a:pt x="103" y="177"/>
                    </a:lnTo>
                    <a:lnTo>
                      <a:pt x="104" y="178"/>
                    </a:lnTo>
                    <a:cubicBezTo>
                      <a:pt x="104" y="178"/>
                      <a:pt x="105" y="178"/>
                      <a:pt x="105" y="177"/>
                    </a:cubicBezTo>
                    <a:cubicBezTo>
                      <a:pt x="105" y="177"/>
                      <a:pt x="106" y="176"/>
                      <a:pt x="106" y="174"/>
                    </a:cubicBezTo>
                    <a:lnTo>
                      <a:pt x="113" y="159"/>
                    </a:lnTo>
                    <a:cubicBezTo>
                      <a:pt x="113" y="157"/>
                      <a:pt x="113" y="157"/>
                      <a:pt x="113" y="156"/>
                    </a:cubicBezTo>
                    <a:cubicBezTo>
                      <a:pt x="113" y="156"/>
                      <a:pt x="113" y="156"/>
                      <a:pt x="113" y="155"/>
                    </a:cubicBezTo>
                    <a:cubicBezTo>
                      <a:pt x="113" y="155"/>
                      <a:pt x="113" y="155"/>
                      <a:pt x="113" y="154"/>
                    </a:cubicBezTo>
                    <a:lnTo>
                      <a:pt x="112" y="154"/>
                    </a:lnTo>
                    <a:lnTo>
                      <a:pt x="113" y="154"/>
                    </a:lnTo>
                    <a:lnTo>
                      <a:pt x="118" y="156"/>
                    </a:lnTo>
                    <a:lnTo>
                      <a:pt x="117" y="156"/>
                    </a:lnTo>
                    <a:cubicBezTo>
                      <a:pt x="117" y="156"/>
                      <a:pt x="116" y="156"/>
                      <a:pt x="116" y="157"/>
                    </a:cubicBezTo>
                    <a:cubicBezTo>
                      <a:pt x="115" y="157"/>
                      <a:pt x="115" y="158"/>
                      <a:pt x="114" y="159"/>
                    </a:cubicBezTo>
                    <a:lnTo>
                      <a:pt x="108" y="175"/>
                    </a:lnTo>
                    <a:cubicBezTo>
                      <a:pt x="108" y="176"/>
                      <a:pt x="107" y="177"/>
                      <a:pt x="107" y="178"/>
                    </a:cubicBezTo>
                    <a:cubicBezTo>
                      <a:pt x="107" y="178"/>
                      <a:pt x="107" y="178"/>
                      <a:pt x="107" y="179"/>
                    </a:cubicBezTo>
                    <a:cubicBezTo>
                      <a:pt x="107" y="179"/>
                      <a:pt x="108" y="179"/>
                      <a:pt x="108" y="179"/>
                    </a:cubicBezTo>
                    <a:lnTo>
                      <a:pt x="108" y="180"/>
                    </a:lnTo>
                    <a:close/>
                    <a:moveTo>
                      <a:pt x="129" y="158"/>
                    </a:moveTo>
                    <a:lnTo>
                      <a:pt x="128" y="164"/>
                    </a:lnTo>
                    <a:cubicBezTo>
                      <a:pt x="128" y="163"/>
                      <a:pt x="128" y="162"/>
                      <a:pt x="128" y="162"/>
                    </a:cubicBezTo>
                    <a:cubicBezTo>
                      <a:pt x="128" y="161"/>
                      <a:pt x="128" y="161"/>
                      <a:pt x="128" y="160"/>
                    </a:cubicBezTo>
                    <a:cubicBezTo>
                      <a:pt x="127" y="160"/>
                      <a:pt x="127" y="159"/>
                      <a:pt x="126" y="159"/>
                    </a:cubicBezTo>
                    <a:lnTo>
                      <a:pt x="125" y="159"/>
                    </a:lnTo>
                    <a:lnTo>
                      <a:pt x="120" y="178"/>
                    </a:lnTo>
                    <a:cubicBezTo>
                      <a:pt x="119" y="180"/>
                      <a:pt x="119" y="181"/>
                      <a:pt x="119" y="181"/>
                    </a:cubicBezTo>
                    <a:cubicBezTo>
                      <a:pt x="119" y="182"/>
                      <a:pt x="119" y="182"/>
                      <a:pt x="120" y="182"/>
                    </a:cubicBezTo>
                    <a:lnTo>
                      <a:pt x="120" y="183"/>
                    </a:lnTo>
                    <a:lnTo>
                      <a:pt x="115" y="182"/>
                    </a:lnTo>
                    <a:lnTo>
                      <a:pt x="115" y="181"/>
                    </a:lnTo>
                    <a:cubicBezTo>
                      <a:pt x="116" y="181"/>
                      <a:pt x="116" y="181"/>
                      <a:pt x="117" y="180"/>
                    </a:cubicBezTo>
                    <a:cubicBezTo>
                      <a:pt x="117" y="180"/>
                      <a:pt x="117" y="179"/>
                      <a:pt x="118" y="178"/>
                    </a:cubicBezTo>
                    <a:lnTo>
                      <a:pt x="123" y="158"/>
                    </a:lnTo>
                    <a:lnTo>
                      <a:pt x="121" y="158"/>
                    </a:lnTo>
                    <a:cubicBezTo>
                      <a:pt x="121" y="158"/>
                      <a:pt x="120" y="158"/>
                      <a:pt x="120" y="158"/>
                    </a:cubicBezTo>
                    <a:cubicBezTo>
                      <a:pt x="120" y="158"/>
                      <a:pt x="119" y="158"/>
                      <a:pt x="119" y="159"/>
                    </a:cubicBezTo>
                    <a:cubicBezTo>
                      <a:pt x="119" y="160"/>
                      <a:pt x="118" y="160"/>
                      <a:pt x="118" y="162"/>
                    </a:cubicBezTo>
                    <a:lnTo>
                      <a:pt x="117" y="161"/>
                    </a:lnTo>
                    <a:lnTo>
                      <a:pt x="119" y="156"/>
                    </a:lnTo>
                    <a:lnTo>
                      <a:pt x="129" y="158"/>
                    </a:lnTo>
                    <a:close/>
                    <a:moveTo>
                      <a:pt x="209" y="181"/>
                    </a:moveTo>
                    <a:lnTo>
                      <a:pt x="210" y="181"/>
                    </a:lnTo>
                    <a:lnTo>
                      <a:pt x="204" y="183"/>
                    </a:lnTo>
                    <a:lnTo>
                      <a:pt x="204" y="182"/>
                    </a:lnTo>
                    <a:lnTo>
                      <a:pt x="205" y="182"/>
                    </a:lnTo>
                    <a:cubicBezTo>
                      <a:pt x="205" y="182"/>
                      <a:pt x="205" y="181"/>
                      <a:pt x="206" y="181"/>
                    </a:cubicBezTo>
                    <a:cubicBezTo>
                      <a:pt x="206" y="180"/>
                      <a:pt x="205" y="179"/>
                      <a:pt x="205" y="178"/>
                    </a:cubicBezTo>
                    <a:lnTo>
                      <a:pt x="202" y="161"/>
                    </a:lnTo>
                    <a:cubicBezTo>
                      <a:pt x="201" y="160"/>
                      <a:pt x="201" y="159"/>
                      <a:pt x="201" y="159"/>
                    </a:cubicBezTo>
                    <a:cubicBezTo>
                      <a:pt x="201" y="158"/>
                      <a:pt x="201" y="158"/>
                      <a:pt x="200" y="158"/>
                    </a:cubicBezTo>
                    <a:cubicBezTo>
                      <a:pt x="200" y="158"/>
                      <a:pt x="200" y="158"/>
                      <a:pt x="199" y="158"/>
                    </a:cubicBezTo>
                    <a:lnTo>
                      <a:pt x="199" y="157"/>
                    </a:lnTo>
                    <a:lnTo>
                      <a:pt x="204" y="156"/>
                    </a:lnTo>
                    <a:lnTo>
                      <a:pt x="204" y="157"/>
                    </a:lnTo>
                    <a:cubicBezTo>
                      <a:pt x="203" y="157"/>
                      <a:pt x="203" y="157"/>
                      <a:pt x="203" y="158"/>
                    </a:cubicBezTo>
                    <a:cubicBezTo>
                      <a:pt x="203" y="158"/>
                      <a:pt x="203" y="159"/>
                      <a:pt x="203" y="161"/>
                    </a:cubicBezTo>
                    <a:lnTo>
                      <a:pt x="207" y="177"/>
                    </a:lnTo>
                    <a:cubicBezTo>
                      <a:pt x="207" y="179"/>
                      <a:pt x="207" y="179"/>
                      <a:pt x="208" y="180"/>
                    </a:cubicBezTo>
                    <a:cubicBezTo>
                      <a:pt x="208" y="180"/>
                      <a:pt x="208" y="180"/>
                      <a:pt x="208" y="181"/>
                    </a:cubicBezTo>
                    <a:cubicBezTo>
                      <a:pt x="208" y="181"/>
                      <a:pt x="209" y="181"/>
                      <a:pt x="209" y="181"/>
                    </a:cubicBezTo>
                    <a:close/>
                    <a:moveTo>
                      <a:pt x="197" y="157"/>
                    </a:moveTo>
                    <a:lnTo>
                      <a:pt x="199" y="166"/>
                    </a:lnTo>
                    <a:cubicBezTo>
                      <a:pt x="198" y="163"/>
                      <a:pt x="197" y="162"/>
                      <a:pt x="196" y="161"/>
                    </a:cubicBezTo>
                    <a:cubicBezTo>
                      <a:pt x="195" y="160"/>
                      <a:pt x="194" y="159"/>
                      <a:pt x="193" y="160"/>
                    </a:cubicBezTo>
                    <a:cubicBezTo>
                      <a:pt x="193" y="160"/>
                      <a:pt x="192" y="160"/>
                      <a:pt x="192" y="161"/>
                    </a:cubicBezTo>
                    <a:cubicBezTo>
                      <a:pt x="191" y="162"/>
                      <a:pt x="191" y="164"/>
                      <a:pt x="191" y="166"/>
                    </a:cubicBezTo>
                    <a:cubicBezTo>
                      <a:pt x="191" y="168"/>
                      <a:pt x="191" y="170"/>
                      <a:pt x="192" y="173"/>
                    </a:cubicBezTo>
                    <a:cubicBezTo>
                      <a:pt x="192" y="175"/>
                      <a:pt x="193" y="177"/>
                      <a:pt x="194" y="179"/>
                    </a:cubicBezTo>
                    <a:cubicBezTo>
                      <a:pt x="194" y="181"/>
                      <a:pt x="195" y="182"/>
                      <a:pt x="196" y="183"/>
                    </a:cubicBezTo>
                    <a:cubicBezTo>
                      <a:pt x="197" y="183"/>
                      <a:pt x="198" y="184"/>
                      <a:pt x="199" y="183"/>
                    </a:cubicBezTo>
                    <a:cubicBezTo>
                      <a:pt x="200" y="183"/>
                      <a:pt x="200" y="183"/>
                      <a:pt x="201" y="182"/>
                    </a:cubicBezTo>
                    <a:cubicBezTo>
                      <a:pt x="201" y="181"/>
                      <a:pt x="202" y="179"/>
                      <a:pt x="202" y="177"/>
                    </a:cubicBezTo>
                    <a:cubicBezTo>
                      <a:pt x="202" y="180"/>
                      <a:pt x="202" y="182"/>
                      <a:pt x="201" y="183"/>
                    </a:cubicBezTo>
                    <a:cubicBezTo>
                      <a:pt x="201" y="184"/>
                      <a:pt x="200" y="185"/>
                      <a:pt x="199" y="185"/>
                    </a:cubicBezTo>
                    <a:cubicBezTo>
                      <a:pt x="197" y="186"/>
                      <a:pt x="195" y="184"/>
                      <a:pt x="193" y="182"/>
                    </a:cubicBezTo>
                    <a:cubicBezTo>
                      <a:pt x="191" y="179"/>
                      <a:pt x="190" y="177"/>
                      <a:pt x="190" y="174"/>
                    </a:cubicBezTo>
                    <a:cubicBezTo>
                      <a:pt x="189" y="171"/>
                      <a:pt x="189" y="169"/>
                      <a:pt x="189" y="166"/>
                    </a:cubicBezTo>
                    <a:cubicBezTo>
                      <a:pt x="189" y="164"/>
                      <a:pt x="190" y="162"/>
                      <a:pt x="190" y="161"/>
                    </a:cubicBezTo>
                    <a:cubicBezTo>
                      <a:pt x="191" y="159"/>
                      <a:pt x="192" y="159"/>
                      <a:pt x="193" y="158"/>
                    </a:cubicBezTo>
                    <a:cubicBezTo>
                      <a:pt x="194" y="158"/>
                      <a:pt x="195" y="158"/>
                      <a:pt x="196" y="159"/>
                    </a:cubicBezTo>
                    <a:cubicBezTo>
                      <a:pt x="196" y="159"/>
                      <a:pt x="196" y="159"/>
                      <a:pt x="197" y="159"/>
                    </a:cubicBezTo>
                    <a:cubicBezTo>
                      <a:pt x="197" y="159"/>
                      <a:pt x="197" y="159"/>
                      <a:pt x="197" y="159"/>
                    </a:cubicBezTo>
                    <a:cubicBezTo>
                      <a:pt x="197" y="158"/>
                      <a:pt x="197" y="158"/>
                      <a:pt x="197" y="157"/>
                    </a:cubicBezTo>
                    <a:close/>
                    <a:moveTo>
                      <a:pt x="183" y="160"/>
                    </a:moveTo>
                    <a:lnTo>
                      <a:pt x="185" y="169"/>
                    </a:lnTo>
                    <a:cubicBezTo>
                      <a:pt x="184" y="167"/>
                      <a:pt x="184" y="166"/>
                      <a:pt x="183" y="165"/>
                    </a:cubicBezTo>
                    <a:cubicBezTo>
                      <a:pt x="183" y="164"/>
                      <a:pt x="182" y="163"/>
                      <a:pt x="182" y="163"/>
                    </a:cubicBezTo>
                    <a:cubicBezTo>
                      <a:pt x="181" y="162"/>
                      <a:pt x="180" y="162"/>
                      <a:pt x="180" y="162"/>
                    </a:cubicBezTo>
                    <a:cubicBezTo>
                      <a:pt x="179" y="163"/>
                      <a:pt x="179" y="163"/>
                      <a:pt x="178" y="164"/>
                    </a:cubicBezTo>
                    <a:cubicBezTo>
                      <a:pt x="178" y="165"/>
                      <a:pt x="178" y="166"/>
                      <a:pt x="178" y="167"/>
                    </a:cubicBezTo>
                    <a:cubicBezTo>
                      <a:pt x="179" y="168"/>
                      <a:pt x="179" y="168"/>
                      <a:pt x="179" y="169"/>
                    </a:cubicBezTo>
                    <a:cubicBezTo>
                      <a:pt x="180" y="170"/>
                      <a:pt x="181" y="171"/>
                      <a:pt x="183" y="172"/>
                    </a:cubicBezTo>
                    <a:cubicBezTo>
                      <a:pt x="184" y="173"/>
                      <a:pt x="185" y="174"/>
                      <a:pt x="186" y="175"/>
                    </a:cubicBezTo>
                    <a:cubicBezTo>
                      <a:pt x="186" y="175"/>
                      <a:pt x="187" y="176"/>
                      <a:pt x="187" y="177"/>
                    </a:cubicBezTo>
                    <a:cubicBezTo>
                      <a:pt x="188" y="178"/>
                      <a:pt x="188" y="179"/>
                      <a:pt x="188" y="180"/>
                    </a:cubicBezTo>
                    <a:cubicBezTo>
                      <a:pt x="189" y="182"/>
                      <a:pt x="189" y="183"/>
                      <a:pt x="188" y="185"/>
                    </a:cubicBezTo>
                    <a:cubicBezTo>
                      <a:pt x="188" y="186"/>
                      <a:pt x="187" y="187"/>
                      <a:pt x="186" y="188"/>
                    </a:cubicBezTo>
                    <a:cubicBezTo>
                      <a:pt x="185" y="188"/>
                      <a:pt x="185" y="188"/>
                      <a:pt x="185" y="188"/>
                    </a:cubicBezTo>
                    <a:cubicBezTo>
                      <a:pt x="185" y="188"/>
                      <a:pt x="184" y="188"/>
                      <a:pt x="184" y="187"/>
                    </a:cubicBezTo>
                    <a:cubicBezTo>
                      <a:pt x="183" y="187"/>
                      <a:pt x="182" y="187"/>
                      <a:pt x="182" y="187"/>
                    </a:cubicBezTo>
                    <a:cubicBezTo>
                      <a:pt x="182" y="187"/>
                      <a:pt x="182" y="187"/>
                      <a:pt x="182" y="187"/>
                    </a:cubicBezTo>
                    <a:cubicBezTo>
                      <a:pt x="182" y="188"/>
                      <a:pt x="182" y="188"/>
                      <a:pt x="182" y="189"/>
                    </a:cubicBezTo>
                    <a:lnTo>
                      <a:pt x="180" y="180"/>
                    </a:lnTo>
                    <a:cubicBezTo>
                      <a:pt x="181" y="182"/>
                      <a:pt x="181" y="183"/>
                      <a:pt x="182" y="184"/>
                    </a:cubicBezTo>
                    <a:cubicBezTo>
                      <a:pt x="182" y="185"/>
                      <a:pt x="183" y="185"/>
                      <a:pt x="183" y="186"/>
                    </a:cubicBezTo>
                    <a:cubicBezTo>
                      <a:pt x="184" y="186"/>
                      <a:pt x="185" y="186"/>
                      <a:pt x="185" y="186"/>
                    </a:cubicBezTo>
                    <a:cubicBezTo>
                      <a:pt x="186" y="186"/>
                      <a:pt x="187" y="185"/>
                      <a:pt x="187" y="185"/>
                    </a:cubicBezTo>
                    <a:cubicBezTo>
                      <a:pt x="187" y="184"/>
                      <a:pt x="187" y="183"/>
                      <a:pt x="187" y="181"/>
                    </a:cubicBezTo>
                    <a:cubicBezTo>
                      <a:pt x="187" y="181"/>
                      <a:pt x="187" y="180"/>
                      <a:pt x="186" y="180"/>
                    </a:cubicBezTo>
                    <a:cubicBezTo>
                      <a:pt x="186" y="179"/>
                      <a:pt x="186" y="178"/>
                      <a:pt x="185" y="178"/>
                    </a:cubicBezTo>
                    <a:cubicBezTo>
                      <a:pt x="185" y="178"/>
                      <a:pt x="184" y="177"/>
                      <a:pt x="183" y="176"/>
                    </a:cubicBezTo>
                    <a:cubicBezTo>
                      <a:pt x="181" y="175"/>
                      <a:pt x="180" y="174"/>
                      <a:pt x="180" y="174"/>
                    </a:cubicBezTo>
                    <a:cubicBezTo>
                      <a:pt x="179" y="173"/>
                      <a:pt x="179" y="172"/>
                      <a:pt x="178" y="171"/>
                    </a:cubicBezTo>
                    <a:cubicBezTo>
                      <a:pt x="178" y="171"/>
                      <a:pt x="177" y="170"/>
                      <a:pt x="177" y="169"/>
                    </a:cubicBezTo>
                    <a:cubicBezTo>
                      <a:pt x="177" y="167"/>
                      <a:pt x="177" y="165"/>
                      <a:pt x="177" y="164"/>
                    </a:cubicBezTo>
                    <a:cubicBezTo>
                      <a:pt x="178" y="162"/>
                      <a:pt x="178" y="161"/>
                      <a:pt x="179" y="161"/>
                    </a:cubicBezTo>
                    <a:cubicBezTo>
                      <a:pt x="180" y="161"/>
                      <a:pt x="181" y="161"/>
                      <a:pt x="182" y="161"/>
                    </a:cubicBezTo>
                    <a:cubicBezTo>
                      <a:pt x="182" y="162"/>
                      <a:pt x="182" y="162"/>
                      <a:pt x="182" y="162"/>
                    </a:cubicBezTo>
                    <a:cubicBezTo>
                      <a:pt x="183" y="162"/>
                      <a:pt x="183" y="162"/>
                      <a:pt x="183" y="161"/>
                    </a:cubicBezTo>
                    <a:cubicBezTo>
                      <a:pt x="183" y="161"/>
                      <a:pt x="183" y="161"/>
                      <a:pt x="183" y="160"/>
                    </a:cubicBezTo>
                    <a:close/>
                    <a:moveTo>
                      <a:pt x="209" y="157"/>
                    </a:moveTo>
                    <a:lnTo>
                      <a:pt x="212" y="167"/>
                    </a:lnTo>
                    <a:lnTo>
                      <a:pt x="214" y="166"/>
                    </a:lnTo>
                    <a:cubicBezTo>
                      <a:pt x="215" y="166"/>
                      <a:pt x="215" y="166"/>
                      <a:pt x="216" y="165"/>
                    </a:cubicBezTo>
                    <a:cubicBezTo>
                      <a:pt x="216" y="165"/>
                      <a:pt x="216" y="164"/>
                      <a:pt x="215" y="162"/>
                    </a:cubicBezTo>
                    <a:lnTo>
                      <a:pt x="216" y="162"/>
                    </a:lnTo>
                    <a:lnTo>
                      <a:pt x="218" y="171"/>
                    </a:lnTo>
                    <a:lnTo>
                      <a:pt x="217" y="171"/>
                    </a:lnTo>
                    <a:cubicBezTo>
                      <a:pt x="217" y="170"/>
                      <a:pt x="217" y="169"/>
                      <a:pt x="217" y="169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16" y="168"/>
                      <a:pt x="215" y="167"/>
                      <a:pt x="215" y="168"/>
                    </a:cubicBezTo>
                    <a:lnTo>
                      <a:pt x="212" y="168"/>
                    </a:lnTo>
                    <a:lnTo>
                      <a:pt x="214" y="177"/>
                    </a:lnTo>
                    <a:cubicBezTo>
                      <a:pt x="214" y="178"/>
                      <a:pt x="214" y="179"/>
                      <a:pt x="214" y="179"/>
                    </a:cubicBezTo>
                    <a:cubicBezTo>
                      <a:pt x="215" y="179"/>
                      <a:pt x="215" y="179"/>
                      <a:pt x="215" y="179"/>
                    </a:cubicBezTo>
                    <a:cubicBezTo>
                      <a:pt x="215" y="179"/>
                      <a:pt x="215" y="179"/>
                      <a:pt x="216" y="179"/>
                    </a:cubicBezTo>
                    <a:lnTo>
                      <a:pt x="218" y="179"/>
                    </a:lnTo>
                    <a:cubicBezTo>
                      <a:pt x="218" y="179"/>
                      <a:pt x="219" y="178"/>
                      <a:pt x="219" y="178"/>
                    </a:cubicBezTo>
                    <a:cubicBezTo>
                      <a:pt x="219" y="178"/>
                      <a:pt x="219" y="177"/>
                      <a:pt x="220" y="177"/>
                    </a:cubicBezTo>
                    <a:cubicBezTo>
                      <a:pt x="220" y="176"/>
                      <a:pt x="220" y="175"/>
                      <a:pt x="220" y="173"/>
                    </a:cubicBezTo>
                    <a:lnTo>
                      <a:pt x="221" y="180"/>
                    </a:lnTo>
                    <a:lnTo>
                      <a:pt x="212" y="182"/>
                    </a:lnTo>
                    <a:lnTo>
                      <a:pt x="211" y="181"/>
                    </a:lnTo>
                    <a:lnTo>
                      <a:pt x="212" y="181"/>
                    </a:lnTo>
                    <a:cubicBezTo>
                      <a:pt x="212" y="181"/>
                      <a:pt x="212" y="181"/>
                      <a:pt x="213" y="180"/>
                    </a:cubicBezTo>
                    <a:cubicBezTo>
                      <a:pt x="213" y="180"/>
                      <a:pt x="213" y="180"/>
                      <a:pt x="213" y="179"/>
                    </a:cubicBezTo>
                    <a:cubicBezTo>
                      <a:pt x="213" y="179"/>
                      <a:pt x="213" y="178"/>
                      <a:pt x="212" y="177"/>
                    </a:cubicBezTo>
                    <a:lnTo>
                      <a:pt x="208" y="160"/>
                    </a:lnTo>
                    <a:cubicBezTo>
                      <a:pt x="208" y="159"/>
                      <a:pt x="208" y="158"/>
                      <a:pt x="208" y="157"/>
                    </a:cubicBezTo>
                    <a:cubicBezTo>
                      <a:pt x="207" y="157"/>
                      <a:pt x="207" y="157"/>
                      <a:pt x="206" y="157"/>
                    </a:cubicBezTo>
                    <a:lnTo>
                      <a:pt x="206" y="156"/>
                    </a:lnTo>
                    <a:lnTo>
                      <a:pt x="215" y="154"/>
                    </a:lnTo>
                    <a:lnTo>
                      <a:pt x="216" y="159"/>
                    </a:lnTo>
                    <a:lnTo>
                      <a:pt x="216" y="160"/>
                    </a:lnTo>
                    <a:cubicBezTo>
                      <a:pt x="215" y="158"/>
                      <a:pt x="215" y="157"/>
                      <a:pt x="215" y="157"/>
                    </a:cubicBezTo>
                    <a:cubicBezTo>
                      <a:pt x="215" y="156"/>
                      <a:pt x="214" y="156"/>
                      <a:pt x="214" y="156"/>
                    </a:cubicBezTo>
                    <a:cubicBezTo>
                      <a:pt x="214" y="156"/>
                      <a:pt x="213" y="156"/>
                      <a:pt x="213" y="156"/>
                    </a:cubicBezTo>
                    <a:lnTo>
                      <a:pt x="209" y="157"/>
                    </a:lnTo>
                    <a:close/>
                    <a:moveTo>
                      <a:pt x="217" y="153"/>
                    </a:moveTo>
                    <a:lnTo>
                      <a:pt x="220" y="153"/>
                    </a:lnTo>
                    <a:lnTo>
                      <a:pt x="231" y="170"/>
                    </a:lnTo>
                    <a:lnTo>
                      <a:pt x="228" y="155"/>
                    </a:lnTo>
                    <a:cubicBezTo>
                      <a:pt x="228" y="154"/>
                      <a:pt x="227" y="153"/>
                      <a:pt x="227" y="152"/>
                    </a:cubicBezTo>
                    <a:cubicBezTo>
                      <a:pt x="227" y="152"/>
                      <a:pt x="226" y="152"/>
                      <a:pt x="226" y="152"/>
                    </a:cubicBezTo>
                    <a:lnTo>
                      <a:pt x="225" y="152"/>
                    </a:lnTo>
                    <a:lnTo>
                      <a:pt x="225" y="151"/>
                    </a:lnTo>
                    <a:lnTo>
                      <a:pt x="229" y="150"/>
                    </a:lnTo>
                    <a:lnTo>
                      <a:pt x="230" y="151"/>
                    </a:lnTo>
                    <a:lnTo>
                      <a:pt x="229" y="151"/>
                    </a:lnTo>
                    <a:cubicBezTo>
                      <a:pt x="229" y="151"/>
                      <a:pt x="228" y="151"/>
                      <a:pt x="228" y="152"/>
                    </a:cubicBezTo>
                    <a:cubicBezTo>
                      <a:pt x="228" y="153"/>
                      <a:pt x="228" y="154"/>
                      <a:pt x="229" y="155"/>
                    </a:cubicBezTo>
                    <a:lnTo>
                      <a:pt x="234" y="177"/>
                    </a:lnTo>
                    <a:lnTo>
                      <a:pt x="233" y="177"/>
                    </a:lnTo>
                    <a:lnTo>
                      <a:pt x="221" y="158"/>
                    </a:lnTo>
                    <a:lnTo>
                      <a:pt x="224" y="174"/>
                    </a:lnTo>
                    <a:cubicBezTo>
                      <a:pt x="225" y="175"/>
                      <a:pt x="225" y="176"/>
                      <a:pt x="225" y="177"/>
                    </a:cubicBezTo>
                    <a:cubicBezTo>
                      <a:pt x="226" y="177"/>
                      <a:pt x="226" y="177"/>
                      <a:pt x="226" y="177"/>
                    </a:cubicBezTo>
                    <a:lnTo>
                      <a:pt x="227" y="177"/>
                    </a:lnTo>
                    <a:lnTo>
                      <a:pt x="227" y="178"/>
                    </a:lnTo>
                    <a:lnTo>
                      <a:pt x="223" y="179"/>
                    </a:lnTo>
                    <a:lnTo>
                      <a:pt x="223" y="178"/>
                    </a:lnTo>
                    <a:cubicBezTo>
                      <a:pt x="224" y="178"/>
                      <a:pt x="224" y="178"/>
                      <a:pt x="224" y="177"/>
                    </a:cubicBezTo>
                    <a:cubicBezTo>
                      <a:pt x="224" y="176"/>
                      <a:pt x="224" y="175"/>
                      <a:pt x="224" y="174"/>
                    </a:cubicBezTo>
                    <a:lnTo>
                      <a:pt x="220" y="156"/>
                    </a:lnTo>
                    <a:cubicBezTo>
                      <a:pt x="219" y="155"/>
                      <a:pt x="219" y="155"/>
                      <a:pt x="218" y="155"/>
                    </a:cubicBezTo>
                    <a:cubicBezTo>
                      <a:pt x="218" y="154"/>
                      <a:pt x="218" y="154"/>
                      <a:pt x="217" y="154"/>
                    </a:cubicBezTo>
                    <a:cubicBezTo>
                      <a:pt x="217" y="154"/>
                      <a:pt x="217" y="154"/>
                      <a:pt x="217" y="154"/>
                    </a:cubicBezTo>
                    <a:lnTo>
                      <a:pt x="217" y="153"/>
                    </a:lnTo>
                    <a:close/>
                    <a:moveTo>
                      <a:pt x="238" y="146"/>
                    </a:moveTo>
                    <a:lnTo>
                      <a:pt x="242" y="155"/>
                    </a:lnTo>
                    <a:cubicBezTo>
                      <a:pt x="240" y="152"/>
                      <a:pt x="239" y="151"/>
                      <a:pt x="238" y="150"/>
                    </a:cubicBezTo>
                    <a:cubicBezTo>
                      <a:pt x="237" y="149"/>
                      <a:pt x="236" y="149"/>
                      <a:pt x="235" y="149"/>
                    </a:cubicBezTo>
                    <a:cubicBezTo>
                      <a:pt x="234" y="149"/>
                      <a:pt x="233" y="150"/>
                      <a:pt x="233" y="151"/>
                    </a:cubicBezTo>
                    <a:cubicBezTo>
                      <a:pt x="233" y="152"/>
                      <a:pt x="233" y="154"/>
                      <a:pt x="233" y="156"/>
                    </a:cubicBezTo>
                    <a:cubicBezTo>
                      <a:pt x="233" y="158"/>
                      <a:pt x="234" y="160"/>
                      <a:pt x="235" y="163"/>
                    </a:cubicBezTo>
                    <a:cubicBezTo>
                      <a:pt x="236" y="165"/>
                      <a:pt x="237" y="167"/>
                      <a:pt x="237" y="168"/>
                    </a:cubicBezTo>
                    <a:cubicBezTo>
                      <a:pt x="238" y="170"/>
                      <a:pt x="239" y="171"/>
                      <a:pt x="240" y="172"/>
                    </a:cubicBezTo>
                    <a:cubicBezTo>
                      <a:pt x="241" y="172"/>
                      <a:pt x="242" y="172"/>
                      <a:pt x="243" y="172"/>
                    </a:cubicBezTo>
                    <a:cubicBezTo>
                      <a:pt x="244" y="172"/>
                      <a:pt x="245" y="171"/>
                      <a:pt x="245" y="170"/>
                    </a:cubicBezTo>
                    <a:cubicBezTo>
                      <a:pt x="245" y="169"/>
                      <a:pt x="246" y="168"/>
                      <a:pt x="246" y="165"/>
                    </a:cubicBezTo>
                    <a:lnTo>
                      <a:pt x="246" y="166"/>
                    </a:lnTo>
                    <a:cubicBezTo>
                      <a:pt x="246" y="168"/>
                      <a:pt x="246" y="170"/>
                      <a:pt x="246" y="171"/>
                    </a:cubicBezTo>
                    <a:cubicBezTo>
                      <a:pt x="245" y="173"/>
                      <a:pt x="244" y="174"/>
                      <a:pt x="243" y="174"/>
                    </a:cubicBezTo>
                    <a:cubicBezTo>
                      <a:pt x="241" y="175"/>
                      <a:pt x="239" y="174"/>
                      <a:pt x="237" y="171"/>
                    </a:cubicBezTo>
                    <a:cubicBezTo>
                      <a:pt x="235" y="169"/>
                      <a:pt x="234" y="167"/>
                      <a:pt x="233" y="164"/>
                    </a:cubicBezTo>
                    <a:cubicBezTo>
                      <a:pt x="232" y="161"/>
                      <a:pt x="231" y="159"/>
                      <a:pt x="231" y="156"/>
                    </a:cubicBezTo>
                    <a:cubicBezTo>
                      <a:pt x="231" y="154"/>
                      <a:pt x="231" y="152"/>
                      <a:pt x="232" y="151"/>
                    </a:cubicBezTo>
                    <a:cubicBezTo>
                      <a:pt x="232" y="149"/>
                      <a:pt x="233" y="148"/>
                      <a:pt x="234" y="148"/>
                    </a:cubicBezTo>
                    <a:cubicBezTo>
                      <a:pt x="235" y="148"/>
                      <a:pt x="236" y="148"/>
                      <a:pt x="237" y="148"/>
                    </a:cubicBezTo>
                    <a:cubicBezTo>
                      <a:pt x="238" y="148"/>
                      <a:pt x="238" y="149"/>
                      <a:pt x="238" y="149"/>
                    </a:cubicBezTo>
                    <a:cubicBezTo>
                      <a:pt x="238" y="148"/>
                      <a:pt x="238" y="148"/>
                      <a:pt x="238" y="148"/>
                    </a:cubicBezTo>
                    <a:cubicBezTo>
                      <a:pt x="238" y="148"/>
                      <a:pt x="238" y="147"/>
                      <a:pt x="238" y="147"/>
                    </a:cubicBezTo>
                    <a:lnTo>
                      <a:pt x="238" y="146"/>
                    </a:lnTo>
                    <a:close/>
                    <a:moveTo>
                      <a:pt x="245" y="146"/>
                    </a:moveTo>
                    <a:lnTo>
                      <a:pt x="248" y="156"/>
                    </a:lnTo>
                    <a:lnTo>
                      <a:pt x="251" y="155"/>
                    </a:lnTo>
                    <a:cubicBezTo>
                      <a:pt x="252" y="155"/>
                      <a:pt x="252" y="155"/>
                      <a:pt x="252" y="154"/>
                    </a:cubicBezTo>
                    <a:cubicBezTo>
                      <a:pt x="252" y="153"/>
                      <a:pt x="252" y="152"/>
                      <a:pt x="252" y="151"/>
                    </a:cubicBezTo>
                    <a:lnTo>
                      <a:pt x="255" y="159"/>
                    </a:lnTo>
                    <a:cubicBezTo>
                      <a:pt x="254" y="158"/>
                      <a:pt x="254" y="158"/>
                      <a:pt x="254" y="157"/>
                    </a:cubicBezTo>
                    <a:cubicBezTo>
                      <a:pt x="253" y="157"/>
                      <a:pt x="253" y="157"/>
                      <a:pt x="253" y="156"/>
                    </a:cubicBezTo>
                    <a:cubicBezTo>
                      <a:pt x="252" y="156"/>
                      <a:pt x="252" y="156"/>
                      <a:pt x="251" y="156"/>
                    </a:cubicBezTo>
                    <a:lnTo>
                      <a:pt x="249" y="157"/>
                    </a:lnTo>
                    <a:lnTo>
                      <a:pt x="252" y="166"/>
                    </a:lnTo>
                    <a:cubicBezTo>
                      <a:pt x="252" y="167"/>
                      <a:pt x="252" y="167"/>
                      <a:pt x="252" y="168"/>
                    </a:cubicBezTo>
                    <a:cubicBezTo>
                      <a:pt x="253" y="168"/>
                      <a:pt x="253" y="168"/>
                      <a:pt x="253" y="168"/>
                    </a:cubicBezTo>
                    <a:cubicBezTo>
                      <a:pt x="253" y="168"/>
                      <a:pt x="253" y="168"/>
                      <a:pt x="254" y="168"/>
                    </a:cubicBezTo>
                    <a:lnTo>
                      <a:pt x="256" y="167"/>
                    </a:lnTo>
                    <a:cubicBezTo>
                      <a:pt x="256" y="167"/>
                      <a:pt x="257" y="167"/>
                      <a:pt x="257" y="166"/>
                    </a:cubicBezTo>
                    <a:cubicBezTo>
                      <a:pt x="257" y="166"/>
                      <a:pt x="258" y="166"/>
                      <a:pt x="258" y="165"/>
                    </a:cubicBezTo>
                    <a:cubicBezTo>
                      <a:pt x="258" y="164"/>
                      <a:pt x="258" y="163"/>
                      <a:pt x="258" y="161"/>
                    </a:cubicBezTo>
                    <a:lnTo>
                      <a:pt x="259" y="168"/>
                    </a:lnTo>
                    <a:lnTo>
                      <a:pt x="250" y="171"/>
                    </a:lnTo>
                    <a:lnTo>
                      <a:pt x="249" y="170"/>
                    </a:lnTo>
                    <a:lnTo>
                      <a:pt x="250" y="170"/>
                    </a:lnTo>
                    <a:cubicBezTo>
                      <a:pt x="250" y="170"/>
                      <a:pt x="250" y="170"/>
                      <a:pt x="251" y="169"/>
                    </a:cubicBezTo>
                    <a:cubicBezTo>
                      <a:pt x="251" y="169"/>
                      <a:pt x="251" y="169"/>
                      <a:pt x="251" y="168"/>
                    </a:cubicBezTo>
                    <a:cubicBezTo>
                      <a:pt x="251" y="168"/>
                      <a:pt x="250" y="167"/>
                      <a:pt x="250" y="166"/>
                    </a:cubicBezTo>
                    <a:lnTo>
                      <a:pt x="244" y="150"/>
                    </a:lnTo>
                    <a:cubicBezTo>
                      <a:pt x="244" y="148"/>
                      <a:pt x="243" y="147"/>
                      <a:pt x="243" y="147"/>
                    </a:cubicBezTo>
                    <a:cubicBezTo>
                      <a:pt x="242" y="147"/>
                      <a:pt x="242" y="147"/>
                      <a:pt x="241" y="147"/>
                    </a:cubicBezTo>
                    <a:lnTo>
                      <a:pt x="241" y="146"/>
                    </a:lnTo>
                    <a:lnTo>
                      <a:pt x="250" y="143"/>
                    </a:lnTo>
                    <a:lnTo>
                      <a:pt x="252" y="148"/>
                    </a:lnTo>
                    <a:cubicBezTo>
                      <a:pt x="251" y="147"/>
                      <a:pt x="251" y="146"/>
                      <a:pt x="251" y="146"/>
                    </a:cubicBezTo>
                    <a:cubicBezTo>
                      <a:pt x="250" y="145"/>
                      <a:pt x="250" y="145"/>
                      <a:pt x="249" y="145"/>
                    </a:cubicBezTo>
                    <a:cubicBezTo>
                      <a:pt x="249" y="145"/>
                      <a:pt x="249" y="145"/>
                      <a:pt x="248" y="145"/>
                    </a:cubicBezTo>
                    <a:lnTo>
                      <a:pt x="245" y="146"/>
                    </a:lnTo>
                    <a:close/>
                  </a:path>
                </a:pathLst>
              </a:cu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16"/>
              <p:cNvSpPr/>
              <p:nvPr/>
            </p:nvSpPr>
            <p:spPr bwMode="auto">
              <a:xfrm>
                <a:off x="1724862" y="1970280"/>
                <a:ext cx="615304" cy="348501"/>
              </a:xfrm>
              <a:custGeom>
                <a:avLst/>
                <a:gdLst>
                  <a:gd name="T0" fmla="*/ 219242728 w 143"/>
                  <a:gd name="T1" fmla="*/ 81459749 h 81"/>
                  <a:gd name="T2" fmla="*/ 277331110 w 143"/>
                  <a:gd name="T3" fmla="*/ 81459749 h 81"/>
                  <a:gd name="T4" fmla="*/ 113770838 w 143"/>
                  <a:gd name="T5" fmla="*/ 38469849 h 81"/>
                  <a:gd name="T6" fmla="*/ 165424889 w 143"/>
                  <a:gd name="T7" fmla="*/ 87849988 h 81"/>
                  <a:gd name="T8" fmla="*/ 206404235 w 143"/>
                  <a:gd name="T9" fmla="*/ 124155112 h 81"/>
                  <a:gd name="T10" fmla="*/ 189000803 w 143"/>
                  <a:gd name="T11" fmla="*/ 173572991 h 81"/>
                  <a:gd name="T12" fmla="*/ 0 w 143"/>
                  <a:gd name="T13" fmla="*/ 173572991 h 81"/>
                  <a:gd name="T14" fmla="*/ 21407479 w 143"/>
                  <a:gd name="T15" fmla="*/ 162890586 h 81"/>
                  <a:gd name="T16" fmla="*/ 122609924 w 143"/>
                  <a:gd name="T17" fmla="*/ 162890586 h 81"/>
                  <a:gd name="T18" fmla="*/ 176128665 w 143"/>
                  <a:gd name="T19" fmla="*/ 113473285 h 81"/>
                  <a:gd name="T20" fmla="*/ 83794310 w 143"/>
                  <a:gd name="T21" fmla="*/ 57934981 h 81"/>
                  <a:gd name="T22" fmla="*/ 113770838 w 143"/>
                  <a:gd name="T23" fmla="*/ 36305188 h 81"/>
                  <a:gd name="T24" fmla="*/ 303037552 w 143"/>
                  <a:gd name="T25" fmla="*/ 51544807 h 81"/>
                  <a:gd name="T26" fmla="*/ 273061088 w 143"/>
                  <a:gd name="T27" fmla="*/ 96404830 h 81"/>
                  <a:gd name="T28" fmla="*/ 253489286 w 143"/>
                  <a:gd name="T29" fmla="*/ 96404830 h 81"/>
                  <a:gd name="T30" fmla="*/ 232081743 w 143"/>
                  <a:gd name="T31" fmla="*/ 173572991 h 81"/>
                  <a:gd name="T32" fmla="*/ 206404235 w 143"/>
                  <a:gd name="T33" fmla="*/ 173572991 h 81"/>
                  <a:gd name="T34" fmla="*/ 227811713 w 143"/>
                  <a:gd name="T35" fmla="*/ 96404830 h 81"/>
                  <a:gd name="T36" fmla="*/ 204235871 w 143"/>
                  <a:gd name="T37" fmla="*/ 96404830 h 81"/>
                  <a:gd name="T38" fmla="*/ 219242728 w 143"/>
                  <a:gd name="T39" fmla="*/ 81459749 h 8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43" h="81">
                    <a:moveTo>
                      <a:pt x="102" y="38"/>
                    </a:moveTo>
                    <a:lnTo>
                      <a:pt x="129" y="38"/>
                    </a:lnTo>
                    <a:cubicBezTo>
                      <a:pt x="135" y="33"/>
                      <a:pt x="68" y="12"/>
                      <a:pt x="53" y="18"/>
                    </a:cubicBezTo>
                    <a:cubicBezTo>
                      <a:pt x="44" y="22"/>
                      <a:pt x="65" y="31"/>
                      <a:pt x="77" y="41"/>
                    </a:cubicBezTo>
                    <a:cubicBezTo>
                      <a:pt x="84" y="46"/>
                      <a:pt x="94" y="54"/>
                      <a:pt x="96" y="58"/>
                    </a:cubicBezTo>
                    <a:cubicBezTo>
                      <a:pt x="101" y="65"/>
                      <a:pt x="97" y="72"/>
                      <a:pt x="88" y="81"/>
                    </a:cubicBezTo>
                    <a:lnTo>
                      <a:pt x="0" y="81"/>
                    </a:lnTo>
                    <a:cubicBezTo>
                      <a:pt x="3" y="78"/>
                      <a:pt x="7" y="76"/>
                      <a:pt x="10" y="76"/>
                    </a:cubicBezTo>
                    <a:lnTo>
                      <a:pt x="57" y="76"/>
                    </a:lnTo>
                    <a:cubicBezTo>
                      <a:pt x="65" y="75"/>
                      <a:pt x="82" y="73"/>
                      <a:pt x="82" y="53"/>
                    </a:cubicBezTo>
                    <a:cubicBezTo>
                      <a:pt x="79" y="40"/>
                      <a:pt x="48" y="37"/>
                      <a:pt x="39" y="27"/>
                    </a:cubicBezTo>
                    <a:cubicBezTo>
                      <a:pt x="35" y="23"/>
                      <a:pt x="41" y="17"/>
                      <a:pt x="53" y="17"/>
                    </a:cubicBezTo>
                    <a:cubicBezTo>
                      <a:pt x="75" y="0"/>
                      <a:pt x="143" y="8"/>
                      <a:pt x="141" y="24"/>
                    </a:cubicBezTo>
                    <a:cubicBezTo>
                      <a:pt x="140" y="33"/>
                      <a:pt x="134" y="39"/>
                      <a:pt x="127" y="45"/>
                    </a:cubicBezTo>
                    <a:lnTo>
                      <a:pt x="118" y="45"/>
                    </a:lnTo>
                    <a:lnTo>
                      <a:pt x="108" y="81"/>
                    </a:lnTo>
                    <a:lnTo>
                      <a:pt x="96" y="81"/>
                    </a:lnTo>
                    <a:lnTo>
                      <a:pt x="106" y="45"/>
                    </a:lnTo>
                    <a:lnTo>
                      <a:pt x="95" y="45"/>
                    </a:lnTo>
                    <a:lnTo>
                      <a:pt x="102" y="38"/>
                    </a:ln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17"/>
              <p:cNvSpPr/>
              <p:nvPr/>
            </p:nvSpPr>
            <p:spPr bwMode="auto">
              <a:xfrm>
                <a:off x="1776316" y="2163832"/>
                <a:ext cx="142034" cy="116346"/>
              </a:xfrm>
              <a:custGeom>
                <a:avLst/>
                <a:gdLst>
                  <a:gd name="T0" fmla="*/ 15028728 w 33"/>
                  <a:gd name="T1" fmla="*/ 0 h 27"/>
                  <a:gd name="T2" fmla="*/ 38868602 w 33"/>
                  <a:gd name="T3" fmla="*/ 0 h 27"/>
                  <a:gd name="T4" fmla="*/ 27882095 w 33"/>
                  <a:gd name="T5" fmla="*/ 36921521 h 27"/>
                  <a:gd name="T6" fmla="*/ 38868602 w 33"/>
                  <a:gd name="T7" fmla="*/ 36921521 h 27"/>
                  <a:gd name="T8" fmla="*/ 47451783 w 33"/>
                  <a:gd name="T9" fmla="*/ 0 h 27"/>
                  <a:gd name="T10" fmla="*/ 71059059 w 33"/>
                  <a:gd name="T11" fmla="*/ 0 h 27"/>
                  <a:gd name="T12" fmla="*/ 53897330 w 33"/>
                  <a:gd name="T13" fmla="*/ 58484152 h 27"/>
                  <a:gd name="T14" fmla="*/ 32190522 w 33"/>
                  <a:gd name="T15" fmla="*/ 58484152 h 27"/>
                  <a:gd name="T16" fmla="*/ 36731417 w 33"/>
                  <a:gd name="T17" fmla="*/ 43392678 h 27"/>
                  <a:gd name="T18" fmla="*/ 27882095 w 33"/>
                  <a:gd name="T19" fmla="*/ 43392678 h 27"/>
                  <a:gd name="T20" fmla="*/ 23607268 w 33"/>
                  <a:gd name="T21" fmla="*/ 58484152 h 27"/>
                  <a:gd name="T22" fmla="*/ 0 w 33"/>
                  <a:gd name="T23" fmla="*/ 58484152 h 27"/>
                  <a:gd name="T24" fmla="*/ 15028728 w 33"/>
                  <a:gd name="T25" fmla="*/ 0 h 2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lnTo>
                      <a:pt x="18" y="0"/>
                    </a:lnTo>
                    <a:lnTo>
                      <a:pt x="13" y="17"/>
                    </a:lnTo>
                    <a:lnTo>
                      <a:pt x="18" y="17"/>
                    </a:lnTo>
                    <a:lnTo>
                      <a:pt x="22" y="0"/>
                    </a:lnTo>
                    <a:lnTo>
                      <a:pt x="33" y="0"/>
                    </a:lnTo>
                    <a:lnTo>
                      <a:pt x="25" y="27"/>
                    </a:lnTo>
                    <a:lnTo>
                      <a:pt x="15" y="27"/>
                    </a:lnTo>
                    <a:lnTo>
                      <a:pt x="17" y="20"/>
                    </a:lnTo>
                    <a:lnTo>
                      <a:pt x="13" y="20"/>
                    </a:lnTo>
                    <a:lnTo>
                      <a:pt x="11" y="27"/>
                    </a:lnTo>
                    <a:lnTo>
                      <a:pt x="0" y="2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8"/>
              <p:cNvSpPr/>
              <p:nvPr/>
            </p:nvSpPr>
            <p:spPr bwMode="auto">
              <a:xfrm>
                <a:off x="1901199" y="2163832"/>
                <a:ext cx="142034" cy="116346"/>
              </a:xfrm>
              <a:custGeom>
                <a:avLst/>
                <a:gdLst>
                  <a:gd name="T0" fmla="*/ 17165921 w 33"/>
                  <a:gd name="T1" fmla="*/ 0 h 27"/>
                  <a:gd name="T2" fmla="*/ 0 w 33"/>
                  <a:gd name="T3" fmla="*/ 58484152 h 27"/>
                  <a:gd name="T4" fmla="*/ 53897330 w 33"/>
                  <a:gd name="T5" fmla="*/ 58484152 h 27"/>
                  <a:gd name="T6" fmla="*/ 71059059 w 33"/>
                  <a:gd name="T7" fmla="*/ 0 h 27"/>
                  <a:gd name="T8" fmla="*/ 47451783 w 33"/>
                  <a:gd name="T9" fmla="*/ 0 h 27"/>
                  <a:gd name="T10" fmla="*/ 32190522 w 33"/>
                  <a:gd name="T11" fmla="*/ 52008864 h 27"/>
                  <a:gd name="T12" fmla="*/ 23607268 w 33"/>
                  <a:gd name="T13" fmla="*/ 52008864 h 27"/>
                  <a:gd name="T14" fmla="*/ 38868602 w 33"/>
                  <a:gd name="T15" fmla="*/ 0 h 27"/>
                  <a:gd name="T16" fmla="*/ 17165921 w 33"/>
                  <a:gd name="T17" fmla="*/ 0 h 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3" h="27">
                    <a:moveTo>
                      <a:pt x="8" y="0"/>
                    </a:moveTo>
                    <a:lnTo>
                      <a:pt x="0" y="27"/>
                    </a:lnTo>
                    <a:lnTo>
                      <a:pt x="25" y="27"/>
                    </a:lnTo>
                    <a:lnTo>
                      <a:pt x="33" y="0"/>
                    </a:lnTo>
                    <a:lnTo>
                      <a:pt x="22" y="0"/>
                    </a:lnTo>
                    <a:lnTo>
                      <a:pt x="15" y="24"/>
                    </a:lnTo>
                    <a:lnTo>
                      <a:pt x="11" y="24"/>
                    </a:lnTo>
                    <a:lnTo>
                      <a:pt x="1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" name="内容占位符 44"/>
          <p:cNvSpPr>
            <a:spLocks noGrp="1"/>
          </p:cNvSpPr>
          <p:nvPr>
            <p:ph sz="quarter" idx="10" hasCustomPrompt="1"/>
          </p:nvPr>
        </p:nvSpPr>
        <p:spPr>
          <a:xfrm>
            <a:off x="3683246" y="1502830"/>
            <a:ext cx="6618287" cy="3932237"/>
          </a:xfrm>
        </p:spPr>
        <p:txBody>
          <a:bodyPr/>
          <a:lstStyle>
            <a:lvl1pPr marL="342900" indent="-342900">
              <a:lnSpc>
                <a:spcPct val="125000"/>
              </a:lnSpc>
              <a:buFont typeface="Wingdings" panose="05000000000000000000" pitchFamily="2" charset="2"/>
              <a:buChar char="Ø"/>
              <a:defRPr/>
            </a:lvl1pPr>
            <a:lvl2pPr>
              <a:lnSpc>
                <a:spcPct val="125000"/>
              </a:lnSpc>
              <a:defRPr/>
            </a:lvl2pPr>
          </a:lstStyle>
          <a:p>
            <a:pPr lvl="0"/>
            <a:r>
              <a:rPr lang="en-US" altLang="zh-CN" dirty="0"/>
              <a:t>Click to edit catalog item </a:t>
            </a:r>
            <a:endParaRPr lang="zh-CN" altLang="en-US" dirty="0"/>
          </a:p>
          <a:p>
            <a:pPr lvl="1"/>
            <a:r>
              <a:rPr lang="en-US" altLang="zh-CN" dirty="0"/>
              <a:t>Click to edit catalog subitem</a:t>
            </a:r>
          </a:p>
          <a:p>
            <a:pPr lvl="0"/>
            <a:r>
              <a:rPr lang="en-US" altLang="zh-CN" dirty="0"/>
              <a:t>Click to edit catalog item</a:t>
            </a:r>
          </a:p>
          <a:p>
            <a:pPr lvl="1"/>
            <a:r>
              <a:rPr lang="en-US" altLang="zh-CN" dirty="0"/>
              <a:t>Click to edit catalog subitem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lnSpc>
                <a:spcPct val="125000"/>
              </a:lnSpc>
              <a:buFont typeface="Wingdings" panose="05000000000000000000" pitchFamily="2" charset="2"/>
              <a:buChar char="Ø"/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</a:lstStyle>
          <a:p>
            <a:pPr lvl="0"/>
            <a:r>
              <a:rPr lang="en-US" altLang="zh-CN" dirty="0"/>
              <a:t>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9199684" y="57150"/>
            <a:ext cx="2839277" cy="914400"/>
            <a:chOff x="8774082" y="57150"/>
            <a:chExt cx="2839277" cy="914400"/>
          </a:xfrm>
        </p:grpSpPr>
        <p:pic>
          <p:nvPicPr>
            <p:cNvPr id="10" name="内容占位符 19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774" b="-774"/>
            <a:stretch>
              <a:fillRect/>
            </a:stretch>
          </p:blipFill>
          <p:spPr>
            <a:xfrm>
              <a:off x="10154820" y="200310"/>
              <a:ext cx="1458539" cy="614405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 userDrawn="1"/>
          </p:nvGrpSpPr>
          <p:grpSpPr>
            <a:xfrm>
              <a:off x="8774082" y="57150"/>
              <a:ext cx="1291461" cy="914400"/>
              <a:chOff x="1259632" y="1665207"/>
              <a:chExt cx="1584354" cy="1139331"/>
            </a:xfrm>
          </p:grpSpPr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1802043" y="2520912"/>
                <a:ext cx="503820" cy="17157"/>
              </a:xfrm>
              <a:prstGeom prst="rect">
                <a:avLst/>
              </a:pr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1496535" y="1888784"/>
                <a:ext cx="1114836" cy="709334"/>
              </a:xfrm>
              <a:custGeom>
                <a:avLst/>
                <a:gdLst>
                  <a:gd name="T0" fmla="*/ 277933840 w 259"/>
                  <a:gd name="T1" fmla="*/ 8518589 h 165"/>
                  <a:gd name="T2" fmla="*/ 549420162 w 259"/>
                  <a:gd name="T3" fmla="*/ 176977967 h 165"/>
                  <a:gd name="T4" fmla="*/ 277933840 w 259"/>
                  <a:gd name="T5" fmla="*/ 343052657 h 165"/>
                  <a:gd name="T6" fmla="*/ 8585598 w 259"/>
                  <a:gd name="T7" fmla="*/ 176977967 h 165"/>
                  <a:gd name="T8" fmla="*/ 277933840 w 259"/>
                  <a:gd name="T9" fmla="*/ 8518589 h 165"/>
                  <a:gd name="T10" fmla="*/ 277933840 w 259"/>
                  <a:gd name="T11" fmla="*/ 0 h 165"/>
                  <a:gd name="T12" fmla="*/ 558005760 w 259"/>
                  <a:gd name="T13" fmla="*/ 176977967 h 165"/>
                  <a:gd name="T14" fmla="*/ 277933840 w 259"/>
                  <a:gd name="T15" fmla="*/ 351571246 h 165"/>
                  <a:gd name="T16" fmla="*/ 0 w 259"/>
                  <a:gd name="T17" fmla="*/ 176977967 h 165"/>
                  <a:gd name="T18" fmla="*/ 277933840 w 259"/>
                  <a:gd name="T19" fmla="*/ 0 h 1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9" h="165">
                    <a:moveTo>
                      <a:pt x="129" y="4"/>
                    </a:moveTo>
                    <a:cubicBezTo>
                      <a:pt x="198" y="4"/>
                      <a:pt x="255" y="39"/>
                      <a:pt x="255" y="83"/>
                    </a:cubicBezTo>
                    <a:cubicBezTo>
                      <a:pt x="255" y="126"/>
                      <a:pt x="198" y="161"/>
                      <a:pt x="129" y="161"/>
                    </a:cubicBezTo>
                    <a:cubicBezTo>
                      <a:pt x="61" y="161"/>
                      <a:pt x="4" y="126"/>
                      <a:pt x="4" y="83"/>
                    </a:cubicBezTo>
                    <a:cubicBezTo>
                      <a:pt x="4" y="39"/>
                      <a:pt x="61" y="4"/>
                      <a:pt x="129" y="4"/>
                    </a:cubicBezTo>
                    <a:close/>
                    <a:moveTo>
                      <a:pt x="129" y="0"/>
                    </a:moveTo>
                    <a:cubicBezTo>
                      <a:pt x="201" y="0"/>
                      <a:pt x="259" y="37"/>
                      <a:pt x="259" y="83"/>
                    </a:cubicBezTo>
                    <a:cubicBezTo>
                      <a:pt x="259" y="128"/>
                      <a:pt x="201" y="165"/>
                      <a:pt x="129" y="165"/>
                    </a:cubicBezTo>
                    <a:cubicBezTo>
                      <a:pt x="58" y="165"/>
                      <a:pt x="0" y="128"/>
                      <a:pt x="0" y="83"/>
                    </a:cubicBezTo>
                    <a:cubicBezTo>
                      <a:pt x="0" y="37"/>
                      <a:pt x="58" y="0"/>
                      <a:pt x="129" y="0"/>
                    </a:cubicBez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9"/>
              <p:cNvSpPr>
                <a:spLocks noEditPoints="1"/>
              </p:cNvSpPr>
              <p:nvPr/>
            </p:nvSpPr>
            <p:spPr bwMode="auto">
              <a:xfrm>
                <a:off x="1599979" y="1888784"/>
                <a:ext cx="907948" cy="709334"/>
              </a:xfrm>
              <a:custGeom>
                <a:avLst/>
                <a:gdLst>
                  <a:gd name="T0" fmla="*/ 225741501 w 211"/>
                  <a:gd name="T1" fmla="*/ 8518589 h 165"/>
                  <a:gd name="T2" fmla="*/ 445047600 w 211"/>
                  <a:gd name="T3" fmla="*/ 176977967 h 165"/>
                  <a:gd name="T4" fmla="*/ 225741501 w 211"/>
                  <a:gd name="T5" fmla="*/ 343052657 h 165"/>
                  <a:gd name="T6" fmla="*/ 8571006 w 211"/>
                  <a:gd name="T7" fmla="*/ 176977967 h 165"/>
                  <a:gd name="T8" fmla="*/ 225741501 w 211"/>
                  <a:gd name="T9" fmla="*/ 8518589 h 165"/>
                  <a:gd name="T10" fmla="*/ 225741501 w 211"/>
                  <a:gd name="T11" fmla="*/ 0 h 165"/>
                  <a:gd name="T12" fmla="*/ 453622732 w 211"/>
                  <a:gd name="T13" fmla="*/ 176977967 h 165"/>
                  <a:gd name="T14" fmla="*/ 225741501 w 211"/>
                  <a:gd name="T15" fmla="*/ 351571246 h 165"/>
                  <a:gd name="T16" fmla="*/ 0 w 211"/>
                  <a:gd name="T17" fmla="*/ 176977967 h 165"/>
                  <a:gd name="T18" fmla="*/ 225741501 w 211"/>
                  <a:gd name="T19" fmla="*/ 0 h 1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1" h="165">
                    <a:moveTo>
                      <a:pt x="105" y="4"/>
                    </a:moveTo>
                    <a:cubicBezTo>
                      <a:pt x="161" y="4"/>
                      <a:pt x="207" y="39"/>
                      <a:pt x="207" y="83"/>
                    </a:cubicBezTo>
                    <a:cubicBezTo>
                      <a:pt x="207" y="126"/>
                      <a:pt x="161" y="161"/>
                      <a:pt x="105" y="161"/>
                    </a:cubicBezTo>
                    <a:cubicBezTo>
                      <a:pt x="50" y="161"/>
                      <a:pt x="4" y="126"/>
                      <a:pt x="4" y="83"/>
                    </a:cubicBezTo>
                    <a:cubicBezTo>
                      <a:pt x="4" y="39"/>
                      <a:pt x="50" y="4"/>
                      <a:pt x="105" y="4"/>
                    </a:cubicBezTo>
                    <a:close/>
                    <a:moveTo>
                      <a:pt x="105" y="0"/>
                    </a:moveTo>
                    <a:cubicBezTo>
                      <a:pt x="163" y="0"/>
                      <a:pt x="211" y="37"/>
                      <a:pt x="211" y="83"/>
                    </a:cubicBezTo>
                    <a:cubicBezTo>
                      <a:pt x="211" y="128"/>
                      <a:pt x="163" y="165"/>
                      <a:pt x="105" y="165"/>
                    </a:cubicBezTo>
                    <a:cubicBezTo>
                      <a:pt x="48" y="165"/>
                      <a:pt x="0" y="128"/>
                      <a:pt x="0" y="83"/>
                    </a:cubicBezTo>
                    <a:cubicBezTo>
                      <a:pt x="0" y="37"/>
                      <a:pt x="48" y="0"/>
                      <a:pt x="105" y="0"/>
                    </a:cubicBez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Freeform 10"/>
              <p:cNvSpPr>
                <a:spLocks noEditPoints="1"/>
              </p:cNvSpPr>
              <p:nvPr/>
            </p:nvSpPr>
            <p:spPr bwMode="auto">
              <a:xfrm>
                <a:off x="1259632" y="1665207"/>
                <a:ext cx="1584354" cy="1139331"/>
              </a:xfrm>
              <a:custGeom>
                <a:avLst/>
                <a:gdLst>
                  <a:gd name="T0" fmla="*/ 397014673 w 368"/>
                  <a:gd name="T1" fmla="*/ 0 h 265"/>
                  <a:gd name="T2" fmla="*/ 794028767 w 368"/>
                  <a:gd name="T3" fmla="*/ 283683298 h 265"/>
                  <a:gd name="T4" fmla="*/ 397014673 w 368"/>
                  <a:gd name="T5" fmla="*/ 564984327 h 265"/>
                  <a:gd name="T6" fmla="*/ 0 w 368"/>
                  <a:gd name="T7" fmla="*/ 283683298 h 265"/>
                  <a:gd name="T8" fmla="*/ 397014673 w 368"/>
                  <a:gd name="T9" fmla="*/ 0 h 265"/>
                  <a:gd name="T10" fmla="*/ 397014673 w 368"/>
                  <a:gd name="T11" fmla="*/ 14885264 h 265"/>
                  <a:gd name="T12" fmla="*/ 774699283 w 368"/>
                  <a:gd name="T13" fmla="*/ 283683298 h 265"/>
                  <a:gd name="T14" fmla="*/ 397014673 w 368"/>
                  <a:gd name="T15" fmla="*/ 550094949 h 265"/>
                  <a:gd name="T16" fmla="*/ 19329485 w 368"/>
                  <a:gd name="T17" fmla="*/ 283683298 h 265"/>
                  <a:gd name="T18" fmla="*/ 397014673 w 368"/>
                  <a:gd name="T19" fmla="*/ 14885264 h 2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68" h="265">
                    <a:moveTo>
                      <a:pt x="184" y="0"/>
                    </a:moveTo>
                    <a:cubicBezTo>
                      <a:pt x="286" y="0"/>
                      <a:pt x="368" y="60"/>
                      <a:pt x="368" y="133"/>
                    </a:cubicBezTo>
                    <a:cubicBezTo>
                      <a:pt x="368" y="206"/>
                      <a:pt x="286" y="265"/>
                      <a:pt x="184" y="265"/>
                    </a:cubicBezTo>
                    <a:cubicBezTo>
                      <a:pt x="83" y="265"/>
                      <a:pt x="0" y="206"/>
                      <a:pt x="0" y="133"/>
                    </a:cubicBezTo>
                    <a:cubicBezTo>
                      <a:pt x="0" y="60"/>
                      <a:pt x="83" y="0"/>
                      <a:pt x="184" y="0"/>
                    </a:cubicBezTo>
                    <a:close/>
                    <a:moveTo>
                      <a:pt x="184" y="7"/>
                    </a:moveTo>
                    <a:cubicBezTo>
                      <a:pt x="280" y="7"/>
                      <a:pt x="359" y="64"/>
                      <a:pt x="359" y="133"/>
                    </a:cubicBezTo>
                    <a:cubicBezTo>
                      <a:pt x="359" y="202"/>
                      <a:pt x="280" y="258"/>
                      <a:pt x="184" y="258"/>
                    </a:cubicBezTo>
                    <a:cubicBezTo>
                      <a:pt x="88" y="258"/>
                      <a:pt x="9" y="202"/>
                      <a:pt x="9" y="133"/>
                    </a:cubicBezTo>
                    <a:cubicBezTo>
                      <a:pt x="9" y="64"/>
                      <a:pt x="88" y="7"/>
                      <a:pt x="184" y="7"/>
                    </a:cubicBez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11"/>
              <p:cNvSpPr>
                <a:spLocks noEditPoints="1"/>
              </p:cNvSpPr>
              <p:nvPr/>
            </p:nvSpPr>
            <p:spPr bwMode="auto">
              <a:xfrm>
                <a:off x="1901199" y="2464615"/>
                <a:ext cx="301220" cy="47718"/>
              </a:xfrm>
              <a:custGeom>
                <a:avLst/>
                <a:gdLst>
                  <a:gd name="T0" fmla="*/ 4270983 w 70"/>
                  <a:gd name="T1" fmla="*/ 13730232 h 11"/>
                  <a:gd name="T2" fmla="*/ 6439870 w 70"/>
                  <a:gd name="T3" fmla="*/ 18238592 h 11"/>
                  <a:gd name="T4" fmla="*/ 8571423 w 70"/>
                  <a:gd name="T5" fmla="*/ 0 h 11"/>
                  <a:gd name="T6" fmla="*/ 15011293 w 70"/>
                  <a:gd name="T7" fmla="*/ 15984449 h 11"/>
                  <a:gd name="T8" fmla="*/ 15011293 w 70"/>
                  <a:gd name="T9" fmla="*/ 15984449 h 11"/>
                  <a:gd name="T10" fmla="*/ 21413838 w 70"/>
                  <a:gd name="T11" fmla="*/ 0 h 11"/>
                  <a:gd name="T12" fmla="*/ 10707176 w 70"/>
                  <a:gd name="T13" fmla="*/ 11231849 h 11"/>
                  <a:gd name="T14" fmla="*/ 10707176 w 70"/>
                  <a:gd name="T15" fmla="*/ 8982414 h 11"/>
                  <a:gd name="T16" fmla="*/ 4270983 w 70"/>
                  <a:gd name="T17" fmla="*/ 22712582 h 11"/>
                  <a:gd name="T18" fmla="*/ 25718469 w 70"/>
                  <a:gd name="T19" fmla="*/ 0 h 11"/>
                  <a:gd name="T20" fmla="*/ 27854221 w 70"/>
                  <a:gd name="T21" fmla="*/ 20492808 h 11"/>
                  <a:gd name="T22" fmla="*/ 32125205 w 70"/>
                  <a:gd name="T23" fmla="*/ 0 h 11"/>
                  <a:gd name="T24" fmla="*/ 32125205 w 70"/>
                  <a:gd name="T25" fmla="*/ 22712582 h 11"/>
                  <a:gd name="T26" fmla="*/ 21413838 w 70"/>
                  <a:gd name="T27" fmla="*/ 15984449 h 11"/>
                  <a:gd name="T28" fmla="*/ 40962647 w 70"/>
                  <a:gd name="T29" fmla="*/ 0 h 11"/>
                  <a:gd name="T30" fmla="*/ 47402444 w 70"/>
                  <a:gd name="T31" fmla="*/ 0 h 11"/>
                  <a:gd name="T32" fmla="*/ 47402444 w 70"/>
                  <a:gd name="T33" fmla="*/ 22712582 h 11"/>
                  <a:gd name="T34" fmla="*/ 40962647 w 70"/>
                  <a:gd name="T35" fmla="*/ 22712582 h 11"/>
                  <a:gd name="T36" fmla="*/ 58109620 w 70"/>
                  <a:gd name="T37" fmla="*/ 2254208 h 11"/>
                  <a:gd name="T38" fmla="*/ 58109620 w 70"/>
                  <a:gd name="T39" fmla="*/ 2254208 h 11"/>
                  <a:gd name="T40" fmla="*/ 64545363 w 70"/>
                  <a:gd name="T41" fmla="*/ 22712582 h 11"/>
                  <a:gd name="T42" fmla="*/ 55973875 w 70"/>
                  <a:gd name="T43" fmla="*/ 18238592 h 11"/>
                  <a:gd name="T44" fmla="*/ 55973875 w 70"/>
                  <a:gd name="T45" fmla="*/ 0 h 11"/>
                  <a:gd name="T46" fmla="*/ 75252025 w 70"/>
                  <a:gd name="T47" fmla="*/ 13730232 h 11"/>
                  <a:gd name="T48" fmla="*/ 77387777 w 70"/>
                  <a:gd name="T49" fmla="*/ 15984449 h 11"/>
                  <a:gd name="T50" fmla="*/ 79523458 w 70"/>
                  <a:gd name="T51" fmla="*/ 0 h 11"/>
                  <a:gd name="T52" fmla="*/ 70985168 w 70"/>
                  <a:gd name="T53" fmla="*/ 8982414 h 11"/>
                  <a:gd name="T54" fmla="*/ 68816282 w 70"/>
                  <a:gd name="T55" fmla="*/ 6728206 h 11"/>
                  <a:gd name="T56" fmla="*/ 66681051 w 70"/>
                  <a:gd name="T57" fmla="*/ 22712582 h 11"/>
                  <a:gd name="T58" fmla="*/ 96670503 w 70"/>
                  <a:gd name="T59" fmla="*/ 6728206 h 11"/>
                  <a:gd name="T60" fmla="*/ 90263767 w 70"/>
                  <a:gd name="T61" fmla="*/ 4473990 h 11"/>
                  <a:gd name="T62" fmla="*/ 92398998 w 70"/>
                  <a:gd name="T63" fmla="*/ 20492808 h 11"/>
                  <a:gd name="T64" fmla="*/ 98839382 w 70"/>
                  <a:gd name="T65" fmla="*/ 18238592 h 11"/>
                  <a:gd name="T66" fmla="*/ 88094953 w 70"/>
                  <a:gd name="T67" fmla="*/ 20492808 h 11"/>
                  <a:gd name="T68" fmla="*/ 92398998 w 70"/>
                  <a:gd name="T69" fmla="*/ 0 h 11"/>
                  <a:gd name="T70" fmla="*/ 100970494 w 70"/>
                  <a:gd name="T71" fmla="*/ 0 h 11"/>
                  <a:gd name="T72" fmla="*/ 111681796 w 70"/>
                  <a:gd name="T73" fmla="*/ 8982414 h 11"/>
                  <a:gd name="T74" fmla="*/ 114083559 w 70"/>
                  <a:gd name="T75" fmla="*/ 22712582 h 11"/>
                  <a:gd name="T76" fmla="*/ 103106182 w 70"/>
                  <a:gd name="T77" fmla="*/ 13730232 h 11"/>
                  <a:gd name="T78" fmla="*/ 100970494 w 70"/>
                  <a:gd name="T79" fmla="*/ 0 h 11"/>
                  <a:gd name="T80" fmla="*/ 120519238 w 70"/>
                  <a:gd name="T81" fmla="*/ 22712582 h 11"/>
                  <a:gd name="T82" fmla="*/ 122654469 w 70"/>
                  <a:gd name="T83" fmla="*/ 0 h 11"/>
                  <a:gd name="T84" fmla="*/ 133361645 w 70"/>
                  <a:gd name="T85" fmla="*/ 15984449 h 11"/>
                  <a:gd name="T86" fmla="*/ 133361645 w 70"/>
                  <a:gd name="T87" fmla="*/ 13730232 h 11"/>
                  <a:gd name="T88" fmla="*/ 135497397 w 70"/>
                  <a:gd name="T89" fmla="*/ 22712582 h 11"/>
                  <a:gd name="T90" fmla="*/ 126959036 w 70"/>
                  <a:gd name="T91" fmla="*/ 6728206 h 11"/>
                  <a:gd name="T92" fmla="*/ 124790221 w 70"/>
                  <a:gd name="T93" fmla="*/ 8982414 h 11"/>
                  <a:gd name="T94" fmla="*/ 122654469 w 70"/>
                  <a:gd name="T95" fmla="*/ 0 h 11"/>
                  <a:gd name="T96" fmla="*/ 146237707 w 70"/>
                  <a:gd name="T97" fmla="*/ 13730232 h 11"/>
                  <a:gd name="T98" fmla="*/ 146237707 w 70"/>
                  <a:gd name="T99" fmla="*/ 0 h 11"/>
                  <a:gd name="T100" fmla="*/ 146237707 w 70"/>
                  <a:gd name="T101" fmla="*/ 18238592 h 11"/>
                  <a:gd name="T102" fmla="*/ 137666284 w 70"/>
                  <a:gd name="T103" fmla="*/ 22712582 h 1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70" h="11">
                    <a:moveTo>
                      <a:pt x="0" y="0"/>
                    </a:moveTo>
                    <a:lnTo>
                      <a:pt x="1" y="0"/>
                    </a:lnTo>
                    <a:lnTo>
                      <a:pt x="2" y="6"/>
                    </a:lnTo>
                    <a:cubicBezTo>
                      <a:pt x="3" y="6"/>
                      <a:pt x="3" y="7"/>
                      <a:pt x="3" y="7"/>
                    </a:cubicBezTo>
                    <a:cubicBezTo>
                      <a:pt x="3" y="7"/>
                      <a:pt x="3" y="8"/>
                      <a:pt x="3" y="8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lnTo>
                      <a:pt x="4" y="0"/>
                    </a:lnTo>
                    <a:lnTo>
                      <a:pt x="5" y="0"/>
                    </a:lnTo>
                    <a:lnTo>
                      <a:pt x="7" y="6"/>
                    </a:lnTo>
                    <a:cubicBezTo>
                      <a:pt x="7" y="6"/>
                      <a:pt x="7" y="7"/>
                      <a:pt x="7" y="7"/>
                    </a:cubicBezTo>
                    <a:cubicBezTo>
                      <a:pt x="7" y="7"/>
                      <a:pt x="7" y="8"/>
                      <a:pt x="7" y="8"/>
                    </a:cubicBezTo>
                    <a:cubicBezTo>
                      <a:pt x="7" y="8"/>
                      <a:pt x="7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lnTo>
                      <a:pt x="8" y="0"/>
                    </a:lnTo>
                    <a:lnTo>
                      <a:pt x="10" y="0"/>
                    </a:lnTo>
                    <a:lnTo>
                      <a:pt x="7" y="10"/>
                    </a:lnTo>
                    <a:lnTo>
                      <a:pt x="6" y="10"/>
                    </a:lnTo>
                    <a:lnTo>
                      <a:pt x="5" y="5"/>
                    </a:ln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5" y="4"/>
                      <a:pt x="5" y="4"/>
                      <a:pt x="4" y="5"/>
                    </a:cubicBezTo>
                    <a:lnTo>
                      <a:pt x="3" y="10"/>
                    </a:lnTo>
                    <a:lnTo>
                      <a:pt x="2" y="10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2" y="0"/>
                    </a:lnTo>
                    <a:lnTo>
                      <a:pt x="12" y="7"/>
                    </a:lnTo>
                    <a:cubicBezTo>
                      <a:pt x="12" y="8"/>
                      <a:pt x="12" y="8"/>
                      <a:pt x="12" y="9"/>
                    </a:cubicBezTo>
                    <a:cubicBezTo>
                      <a:pt x="12" y="9"/>
                      <a:pt x="13" y="9"/>
                      <a:pt x="13" y="9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lnTo>
                      <a:pt x="15" y="0"/>
                    </a:lnTo>
                    <a:lnTo>
                      <a:pt x="16" y="0"/>
                    </a:lnTo>
                    <a:lnTo>
                      <a:pt x="16" y="7"/>
                    </a:lnTo>
                    <a:cubicBezTo>
                      <a:pt x="16" y="8"/>
                      <a:pt x="16" y="9"/>
                      <a:pt x="15" y="10"/>
                    </a:cubicBezTo>
                    <a:cubicBezTo>
                      <a:pt x="15" y="10"/>
                      <a:pt x="14" y="11"/>
                      <a:pt x="13" y="11"/>
                    </a:cubicBezTo>
                    <a:cubicBezTo>
                      <a:pt x="12" y="11"/>
                      <a:pt x="12" y="10"/>
                      <a:pt x="11" y="10"/>
                    </a:cubicBezTo>
                    <a:cubicBezTo>
                      <a:pt x="11" y="9"/>
                      <a:pt x="10" y="8"/>
                      <a:pt x="10" y="7"/>
                    </a:cubicBezTo>
                    <a:lnTo>
                      <a:pt x="10" y="0"/>
                    </a:lnTo>
                    <a:close/>
                    <a:moveTo>
                      <a:pt x="18" y="0"/>
                    </a:moveTo>
                    <a:lnTo>
                      <a:pt x="19" y="0"/>
                    </a:lnTo>
                    <a:lnTo>
                      <a:pt x="19" y="4"/>
                    </a:lnTo>
                    <a:lnTo>
                      <a:pt x="22" y="4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3" y="10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9" y="6"/>
                    </a:lnTo>
                    <a:lnTo>
                      <a:pt x="19" y="10"/>
                    </a:lnTo>
                    <a:lnTo>
                      <a:pt x="18" y="10"/>
                    </a:lnTo>
                    <a:lnTo>
                      <a:pt x="18" y="0"/>
                    </a:lnTo>
                    <a:close/>
                    <a:moveTo>
                      <a:pt x="27" y="1"/>
                    </a:moveTo>
                    <a:lnTo>
                      <a:pt x="26" y="6"/>
                    </a:lnTo>
                    <a:lnTo>
                      <a:pt x="28" y="6"/>
                    </a:lnTo>
                    <a:lnTo>
                      <a:pt x="27" y="1"/>
                    </a:lnTo>
                    <a:close/>
                    <a:moveTo>
                      <a:pt x="26" y="0"/>
                    </a:moveTo>
                    <a:lnTo>
                      <a:pt x="28" y="0"/>
                    </a:lnTo>
                    <a:lnTo>
                      <a:pt x="30" y="10"/>
                    </a:lnTo>
                    <a:lnTo>
                      <a:pt x="29" y="10"/>
                    </a:lnTo>
                    <a:lnTo>
                      <a:pt x="29" y="8"/>
                    </a:lnTo>
                    <a:lnTo>
                      <a:pt x="26" y="8"/>
                    </a:lnTo>
                    <a:lnTo>
                      <a:pt x="25" y="10"/>
                    </a:lnTo>
                    <a:lnTo>
                      <a:pt x="24" y="10"/>
                    </a:lnTo>
                    <a:lnTo>
                      <a:pt x="26" y="0"/>
                    </a:lnTo>
                    <a:close/>
                    <a:moveTo>
                      <a:pt x="31" y="0"/>
                    </a:moveTo>
                    <a:lnTo>
                      <a:pt x="32" y="0"/>
                    </a:lnTo>
                    <a:lnTo>
                      <a:pt x="35" y="6"/>
                    </a:lnTo>
                    <a:cubicBezTo>
                      <a:pt x="35" y="6"/>
                      <a:pt x="35" y="7"/>
                      <a:pt x="35" y="7"/>
                    </a:cubicBezTo>
                    <a:cubicBezTo>
                      <a:pt x="36" y="7"/>
                      <a:pt x="36" y="8"/>
                      <a:pt x="36" y="8"/>
                    </a:cubicBezTo>
                    <a:cubicBezTo>
                      <a:pt x="36" y="8"/>
                      <a:pt x="36" y="7"/>
                      <a:pt x="36" y="7"/>
                    </a:cubicBezTo>
                    <a:cubicBezTo>
                      <a:pt x="36" y="7"/>
                      <a:pt x="36" y="6"/>
                      <a:pt x="36" y="6"/>
                    </a:cubicBezTo>
                    <a:lnTo>
                      <a:pt x="36" y="0"/>
                    </a:lnTo>
                    <a:lnTo>
                      <a:pt x="37" y="0"/>
                    </a:lnTo>
                    <a:lnTo>
                      <a:pt x="37" y="10"/>
                    </a:lnTo>
                    <a:lnTo>
                      <a:pt x="36" y="10"/>
                    </a:lnTo>
                    <a:lnTo>
                      <a:pt x="33" y="4"/>
                    </a:lnTo>
                    <a:cubicBezTo>
                      <a:pt x="33" y="4"/>
                      <a:pt x="33" y="4"/>
                      <a:pt x="33" y="3"/>
                    </a:cubicBezTo>
                    <a:cubicBezTo>
                      <a:pt x="32" y="3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3"/>
                    </a:cubicBezTo>
                    <a:cubicBezTo>
                      <a:pt x="32" y="3"/>
                      <a:pt x="32" y="4"/>
                      <a:pt x="32" y="4"/>
                    </a:cubicBezTo>
                    <a:lnTo>
                      <a:pt x="32" y="10"/>
                    </a:lnTo>
                    <a:lnTo>
                      <a:pt x="31" y="10"/>
                    </a:lnTo>
                    <a:lnTo>
                      <a:pt x="31" y="0"/>
                    </a:lnTo>
                    <a:close/>
                    <a:moveTo>
                      <a:pt x="46" y="3"/>
                    </a:moveTo>
                    <a:lnTo>
                      <a:pt x="45" y="3"/>
                    </a:lnTo>
                    <a:cubicBezTo>
                      <a:pt x="45" y="3"/>
                      <a:pt x="45" y="2"/>
                      <a:pt x="44" y="2"/>
                    </a:cubicBezTo>
                    <a:cubicBezTo>
                      <a:pt x="44" y="1"/>
                      <a:pt x="44" y="1"/>
                      <a:pt x="43" y="1"/>
                    </a:cubicBezTo>
                    <a:cubicBezTo>
                      <a:pt x="43" y="1"/>
                      <a:pt x="42" y="2"/>
                      <a:pt x="42" y="2"/>
                    </a:cubicBezTo>
                    <a:cubicBezTo>
                      <a:pt x="42" y="3"/>
                      <a:pt x="42" y="4"/>
                      <a:pt x="42" y="5"/>
                    </a:cubicBezTo>
                    <a:cubicBezTo>
                      <a:pt x="42" y="7"/>
                      <a:pt x="42" y="8"/>
                      <a:pt x="42" y="8"/>
                    </a:cubicBezTo>
                    <a:cubicBezTo>
                      <a:pt x="42" y="9"/>
                      <a:pt x="43" y="9"/>
                      <a:pt x="43" y="9"/>
                    </a:cubicBezTo>
                    <a:cubicBezTo>
                      <a:pt x="44" y="9"/>
                      <a:pt x="44" y="9"/>
                      <a:pt x="45" y="9"/>
                    </a:cubicBezTo>
                    <a:cubicBezTo>
                      <a:pt x="45" y="8"/>
                      <a:pt x="45" y="8"/>
                      <a:pt x="45" y="7"/>
                    </a:cubicBezTo>
                    <a:lnTo>
                      <a:pt x="46" y="8"/>
                    </a:lnTo>
                    <a:cubicBezTo>
                      <a:pt x="46" y="9"/>
                      <a:pt x="46" y="9"/>
                      <a:pt x="45" y="10"/>
                    </a:cubicBezTo>
                    <a:cubicBezTo>
                      <a:pt x="45" y="10"/>
                      <a:pt x="44" y="11"/>
                      <a:pt x="43" y="11"/>
                    </a:cubicBezTo>
                    <a:cubicBezTo>
                      <a:pt x="42" y="11"/>
                      <a:pt x="42" y="10"/>
                      <a:pt x="41" y="9"/>
                    </a:cubicBezTo>
                    <a:cubicBezTo>
                      <a:pt x="41" y="8"/>
                      <a:pt x="40" y="7"/>
                      <a:pt x="40" y="5"/>
                    </a:cubicBezTo>
                    <a:cubicBezTo>
                      <a:pt x="40" y="4"/>
                      <a:pt x="41" y="2"/>
                      <a:pt x="41" y="1"/>
                    </a:cubicBezTo>
                    <a:cubicBezTo>
                      <a:pt x="42" y="0"/>
                      <a:pt x="43" y="0"/>
                      <a:pt x="43" y="0"/>
                    </a:cubicBezTo>
                    <a:cubicBezTo>
                      <a:pt x="44" y="0"/>
                      <a:pt x="45" y="0"/>
                      <a:pt x="45" y="1"/>
                    </a:cubicBezTo>
                    <a:cubicBezTo>
                      <a:pt x="46" y="1"/>
                      <a:pt x="46" y="2"/>
                      <a:pt x="46" y="3"/>
                    </a:cubicBezTo>
                    <a:close/>
                    <a:moveTo>
                      <a:pt x="47" y="0"/>
                    </a:moveTo>
                    <a:lnTo>
                      <a:pt x="48" y="0"/>
                    </a:lnTo>
                    <a:lnTo>
                      <a:pt x="48" y="4"/>
                    </a:lnTo>
                    <a:lnTo>
                      <a:pt x="52" y="4"/>
                    </a:lnTo>
                    <a:lnTo>
                      <a:pt x="52" y="0"/>
                    </a:lnTo>
                    <a:lnTo>
                      <a:pt x="53" y="0"/>
                    </a:lnTo>
                    <a:lnTo>
                      <a:pt x="53" y="10"/>
                    </a:lnTo>
                    <a:lnTo>
                      <a:pt x="52" y="10"/>
                    </a:lnTo>
                    <a:lnTo>
                      <a:pt x="52" y="6"/>
                    </a:lnTo>
                    <a:lnTo>
                      <a:pt x="48" y="6"/>
                    </a:lnTo>
                    <a:lnTo>
                      <a:pt x="48" y="10"/>
                    </a:lnTo>
                    <a:lnTo>
                      <a:pt x="47" y="10"/>
                    </a:lnTo>
                    <a:lnTo>
                      <a:pt x="47" y="0"/>
                    </a:lnTo>
                    <a:close/>
                    <a:moveTo>
                      <a:pt x="55" y="0"/>
                    </a:moveTo>
                    <a:lnTo>
                      <a:pt x="56" y="0"/>
                    </a:lnTo>
                    <a:lnTo>
                      <a:pt x="56" y="10"/>
                    </a:lnTo>
                    <a:lnTo>
                      <a:pt x="55" y="10"/>
                    </a:lnTo>
                    <a:lnTo>
                      <a:pt x="55" y="0"/>
                    </a:lnTo>
                    <a:close/>
                    <a:moveTo>
                      <a:pt x="57" y="0"/>
                    </a:moveTo>
                    <a:lnTo>
                      <a:pt x="59" y="0"/>
                    </a:lnTo>
                    <a:lnTo>
                      <a:pt x="61" y="6"/>
                    </a:lnTo>
                    <a:cubicBezTo>
                      <a:pt x="61" y="6"/>
                      <a:pt x="61" y="7"/>
                      <a:pt x="62" y="7"/>
                    </a:cubicBezTo>
                    <a:cubicBezTo>
                      <a:pt x="62" y="7"/>
                      <a:pt x="62" y="8"/>
                      <a:pt x="62" y="8"/>
                    </a:cubicBezTo>
                    <a:cubicBezTo>
                      <a:pt x="62" y="8"/>
                      <a:pt x="62" y="7"/>
                      <a:pt x="62" y="7"/>
                    </a:cubicBezTo>
                    <a:cubicBezTo>
                      <a:pt x="62" y="7"/>
                      <a:pt x="62" y="6"/>
                      <a:pt x="62" y="6"/>
                    </a:cubicBezTo>
                    <a:lnTo>
                      <a:pt x="62" y="0"/>
                    </a:lnTo>
                    <a:lnTo>
                      <a:pt x="63" y="0"/>
                    </a:lnTo>
                    <a:lnTo>
                      <a:pt x="63" y="10"/>
                    </a:lnTo>
                    <a:lnTo>
                      <a:pt x="62" y="10"/>
                    </a:lnTo>
                    <a:lnTo>
                      <a:pt x="59" y="4"/>
                    </a:lnTo>
                    <a:cubicBezTo>
                      <a:pt x="59" y="4"/>
                      <a:pt x="59" y="4"/>
                      <a:pt x="59" y="3"/>
                    </a:cubicBezTo>
                    <a:cubicBezTo>
                      <a:pt x="59" y="3"/>
                      <a:pt x="59" y="2"/>
                      <a:pt x="58" y="2"/>
                    </a:cubicBezTo>
                    <a:cubicBezTo>
                      <a:pt x="58" y="2"/>
                      <a:pt x="58" y="2"/>
                      <a:pt x="58" y="3"/>
                    </a:cubicBezTo>
                    <a:cubicBezTo>
                      <a:pt x="58" y="3"/>
                      <a:pt x="58" y="4"/>
                      <a:pt x="58" y="4"/>
                    </a:cubicBezTo>
                    <a:lnTo>
                      <a:pt x="58" y="10"/>
                    </a:lnTo>
                    <a:lnTo>
                      <a:pt x="57" y="10"/>
                    </a:lnTo>
                    <a:lnTo>
                      <a:pt x="57" y="0"/>
                    </a:lnTo>
                    <a:close/>
                    <a:moveTo>
                      <a:pt x="67" y="1"/>
                    </a:moveTo>
                    <a:lnTo>
                      <a:pt x="66" y="6"/>
                    </a:lnTo>
                    <a:lnTo>
                      <a:pt x="68" y="6"/>
                    </a:lnTo>
                    <a:lnTo>
                      <a:pt x="67" y="1"/>
                    </a:lnTo>
                    <a:close/>
                    <a:moveTo>
                      <a:pt x="66" y="0"/>
                    </a:moveTo>
                    <a:lnTo>
                      <a:pt x="68" y="0"/>
                    </a:lnTo>
                    <a:lnTo>
                      <a:pt x="70" y="10"/>
                    </a:lnTo>
                    <a:lnTo>
                      <a:pt x="69" y="10"/>
                    </a:lnTo>
                    <a:lnTo>
                      <a:pt x="68" y="8"/>
                    </a:lnTo>
                    <a:lnTo>
                      <a:pt x="66" y="8"/>
                    </a:lnTo>
                    <a:lnTo>
                      <a:pt x="65" y="10"/>
                    </a:lnTo>
                    <a:lnTo>
                      <a:pt x="64" y="1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12"/>
              <p:cNvSpPr>
                <a:spLocks noEditPoints="1"/>
              </p:cNvSpPr>
              <p:nvPr/>
            </p:nvSpPr>
            <p:spPr bwMode="auto">
              <a:xfrm>
                <a:off x="1642857" y="2365963"/>
                <a:ext cx="826479" cy="85785"/>
              </a:xfrm>
              <a:custGeom>
                <a:avLst/>
                <a:gdLst>
                  <a:gd name="T0" fmla="*/ 75414867 w 192"/>
                  <a:gd name="T1" fmla="*/ 33554432 h 20"/>
                  <a:gd name="T2" fmla="*/ 77553782 w 192"/>
                  <a:gd name="T3" fmla="*/ 14680064 h 20"/>
                  <a:gd name="T4" fmla="*/ 68966512 w 192"/>
                  <a:gd name="T5" fmla="*/ 31457280 h 20"/>
                  <a:gd name="T6" fmla="*/ 60375621 w 192"/>
                  <a:gd name="T7" fmla="*/ 25165824 h 20"/>
                  <a:gd name="T8" fmla="*/ 68966512 w 192"/>
                  <a:gd name="T9" fmla="*/ 10485760 h 20"/>
                  <a:gd name="T10" fmla="*/ 75414867 w 192"/>
                  <a:gd name="T11" fmla="*/ 8388608 h 20"/>
                  <a:gd name="T12" fmla="*/ 62514021 w 192"/>
                  <a:gd name="T13" fmla="*/ 16777216 h 20"/>
                  <a:gd name="T14" fmla="*/ 112168164 w 192"/>
                  <a:gd name="T15" fmla="*/ 20971520 h 20"/>
                  <a:gd name="T16" fmla="*/ 105719295 w 192"/>
                  <a:gd name="T17" fmla="*/ 8388608 h 20"/>
                  <a:gd name="T18" fmla="*/ 107890849 w 192"/>
                  <a:gd name="T19" fmla="*/ 12582912 h 20"/>
                  <a:gd name="T20" fmla="*/ 107890849 w 192"/>
                  <a:gd name="T21" fmla="*/ 18874368 h 20"/>
                  <a:gd name="T22" fmla="*/ 92588892 w 192"/>
                  <a:gd name="T23" fmla="*/ 14680064 h 20"/>
                  <a:gd name="T24" fmla="*/ 96866280 w 192"/>
                  <a:gd name="T25" fmla="*/ 29360128 h 20"/>
                  <a:gd name="T26" fmla="*/ 96866280 w 192"/>
                  <a:gd name="T27" fmla="*/ 14680064 h 20"/>
                  <a:gd name="T28" fmla="*/ 103580895 w 192"/>
                  <a:gd name="T29" fmla="*/ 27262976 h 20"/>
                  <a:gd name="T30" fmla="*/ 112168164 w 192"/>
                  <a:gd name="T31" fmla="*/ 23068672 h 20"/>
                  <a:gd name="T32" fmla="*/ 112168164 w 192"/>
                  <a:gd name="T33" fmla="*/ 27262976 h 20"/>
                  <a:gd name="T34" fmla="*/ 116478118 w 192"/>
                  <a:gd name="T35" fmla="*/ 25165824 h 20"/>
                  <a:gd name="T36" fmla="*/ 140067353 w 192"/>
                  <a:gd name="T37" fmla="*/ 18874368 h 20"/>
                  <a:gd name="T38" fmla="*/ 135790552 w 192"/>
                  <a:gd name="T39" fmla="*/ 6291456 h 20"/>
                  <a:gd name="T40" fmla="*/ 142238907 w 192"/>
                  <a:gd name="T41" fmla="*/ 8388608 h 20"/>
                  <a:gd name="T42" fmla="*/ 144377307 w 192"/>
                  <a:gd name="T43" fmla="*/ 10485760 h 20"/>
                  <a:gd name="T44" fmla="*/ 144377307 w 192"/>
                  <a:gd name="T45" fmla="*/ 12582912 h 20"/>
                  <a:gd name="T46" fmla="*/ 137928953 w 192"/>
                  <a:gd name="T47" fmla="*/ 33554432 h 20"/>
                  <a:gd name="T48" fmla="*/ 135790552 w 192"/>
                  <a:gd name="T49" fmla="*/ 27262976 h 20"/>
                  <a:gd name="T50" fmla="*/ 135790552 w 192"/>
                  <a:gd name="T51" fmla="*/ 20971520 h 20"/>
                  <a:gd name="T52" fmla="*/ 187578903 w 192"/>
                  <a:gd name="T53" fmla="*/ 12582912 h 20"/>
                  <a:gd name="T54" fmla="*/ 189717304 w 192"/>
                  <a:gd name="T55" fmla="*/ 23068672 h 20"/>
                  <a:gd name="T56" fmla="*/ 174681671 w 192"/>
                  <a:gd name="T57" fmla="*/ 33554432 h 20"/>
                  <a:gd name="T58" fmla="*/ 176853225 w 192"/>
                  <a:gd name="T59" fmla="*/ 20971520 h 20"/>
                  <a:gd name="T60" fmla="*/ 183268949 w 192"/>
                  <a:gd name="T61" fmla="*/ 16777216 h 20"/>
                  <a:gd name="T62" fmla="*/ 170138610 w 192"/>
                  <a:gd name="T63" fmla="*/ 14680064 h 20"/>
                  <a:gd name="T64" fmla="*/ 174681671 w 192"/>
                  <a:gd name="T65" fmla="*/ 6291456 h 20"/>
                  <a:gd name="T66" fmla="*/ 172543271 w 192"/>
                  <a:gd name="T67" fmla="*/ 10485760 h 20"/>
                  <a:gd name="T68" fmla="*/ 243648183 w 192"/>
                  <a:gd name="T69" fmla="*/ 29360128 h 20"/>
                  <a:gd name="T70" fmla="*/ 232656767 w 192"/>
                  <a:gd name="T71" fmla="*/ 31457280 h 20"/>
                  <a:gd name="T72" fmla="*/ 232656767 w 192"/>
                  <a:gd name="T73" fmla="*/ 6291456 h 20"/>
                  <a:gd name="T74" fmla="*/ 236966722 w 192"/>
                  <a:gd name="T75" fmla="*/ 14680064 h 20"/>
                  <a:gd name="T76" fmla="*/ 241509783 w 192"/>
                  <a:gd name="T77" fmla="*/ 23068672 h 20"/>
                  <a:gd name="T78" fmla="*/ 228379444 w 192"/>
                  <a:gd name="T79" fmla="*/ 18874368 h 20"/>
                  <a:gd name="T80" fmla="*/ 221931089 w 192"/>
                  <a:gd name="T81" fmla="*/ 29360128 h 20"/>
                  <a:gd name="T82" fmla="*/ 277996241 w 192"/>
                  <a:gd name="T83" fmla="*/ 33554432 h 20"/>
                  <a:gd name="T84" fmla="*/ 265132685 w 192"/>
                  <a:gd name="T85" fmla="*/ 20971520 h 20"/>
                  <a:gd name="T86" fmla="*/ 265132685 w 192"/>
                  <a:gd name="T87" fmla="*/ 6291456 h 20"/>
                  <a:gd name="T88" fmla="*/ 282306710 w 192"/>
                  <a:gd name="T89" fmla="*/ 20971520 h 20"/>
                  <a:gd name="T90" fmla="*/ 273719440 w 192"/>
                  <a:gd name="T91" fmla="*/ 14680064 h 20"/>
                  <a:gd name="T92" fmla="*/ 271581040 w 192"/>
                  <a:gd name="T93" fmla="*/ 12582912 h 20"/>
                  <a:gd name="T94" fmla="*/ 319059436 w 192"/>
                  <a:gd name="T95" fmla="*/ 29360128 h 20"/>
                  <a:gd name="T96" fmla="*/ 319059436 w 192"/>
                  <a:gd name="T97" fmla="*/ 6291456 h 20"/>
                  <a:gd name="T98" fmla="*/ 297341828 w 192"/>
                  <a:gd name="T99" fmla="*/ 20971520 h 20"/>
                  <a:gd name="T100" fmla="*/ 303757544 w 192"/>
                  <a:gd name="T101" fmla="*/ 29360128 h 20"/>
                  <a:gd name="T102" fmla="*/ 301619143 w 192"/>
                  <a:gd name="T103" fmla="*/ 20971520 h 20"/>
                  <a:gd name="T104" fmla="*/ 303757544 w 192"/>
                  <a:gd name="T105" fmla="*/ 6291456 h 20"/>
                  <a:gd name="T106" fmla="*/ 310472159 w 192"/>
                  <a:gd name="T107" fmla="*/ 16777216 h 20"/>
                  <a:gd name="T108" fmla="*/ 342686017 w 192"/>
                  <a:gd name="T109" fmla="*/ 12582912 h 20"/>
                  <a:gd name="T110" fmla="*/ 342686017 w 192"/>
                  <a:gd name="T111" fmla="*/ 23068672 h 20"/>
                  <a:gd name="T112" fmla="*/ 331956146 w 192"/>
                  <a:gd name="T113" fmla="*/ 31457280 h 20"/>
                  <a:gd name="T114" fmla="*/ 336233461 w 192"/>
                  <a:gd name="T115" fmla="*/ 20971520 h 20"/>
                  <a:gd name="T116" fmla="*/ 334095061 w 192"/>
                  <a:gd name="T117" fmla="*/ 18874368 h 20"/>
                  <a:gd name="T118" fmla="*/ 336233461 w 192"/>
                  <a:gd name="T119" fmla="*/ 25165824 h 20"/>
                  <a:gd name="T120" fmla="*/ 359860042 w 192"/>
                  <a:gd name="T121" fmla="*/ 20971520 h 20"/>
                  <a:gd name="T122" fmla="*/ 351273286 w 192"/>
                  <a:gd name="T123" fmla="*/ 23068672 h 20"/>
                  <a:gd name="T124" fmla="*/ 344824417 w 192"/>
                  <a:gd name="T125" fmla="*/ 12582912 h 2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92" h="20">
                    <a:moveTo>
                      <a:pt x="0" y="0"/>
                    </a:moveTo>
                    <a:lnTo>
                      <a:pt x="192" y="0"/>
                    </a:lnTo>
                    <a:cubicBezTo>
                      <a:pt x="189" y="7"/>
                      <a:pt x="184" y="13"/>
                      <a:pt x="177" y="20"/>
                    </a:cubicBezTo>
                    <a:lnTo>
                      <a:pt x="14" y="19"/>
                    </a:lnTo>
                    <a:cubicBezTo>
                      <a:pt x="7" y="15"/>
                      <a:pt x="3" y="8"/>
                      <a:pt x="0" y="0"/>
                    </a:cubicBezTo>
                    <a:close/>
                    <a:moveTo>
                      <a:pt x="39" y="4"/>
                    </a:moveTo>
                    <a:cubicBezTo>
                      <a:pt x="39" y="4"/>
                      <a:pt x="39" y="5"/>
                      <a:pt x="38" y="5"/>
                    </a:cubicBezTo>
                    <a:cubicBezTo>
                      <a:pt x="38" y="5"/>
                      <a:pt x="38" y="5"/>
                      <a:pt x="38" y="6"/>
                    </a:cubicBezTo>
                    <a:cubicBezTo>
                      <a:pt x="38" y="7"/>
                      <a:pt x="38" y="7"/>
                      <a:pt x="38" y="8"/>
                    </a:cubicBezTo>
                    <a:cubicBezTo>
                      <a:pt x="38" y="8"/>
                      <a:pt x="38" y="9"/>
                      <a:pt x="38" y="9"/>
                    </a:cubicBezTo>
                    <a:cubicBezTo>
                      <a:pt x="38" y="10"/>
                      <a:pt x="38" y="11"/>
                      <a:pt x="38" y="12"/>
                    </a:cubicBezTo>
                    <a:lnTo>
                      <a:pt x="38" y="14"/>
                    </a:lnTo>
                    <a:cubicBezTo>
                      <a:pt x="38" y="15"/>
                      <a:pt x="38" y="16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7"/>
                      <a:pt x="38" y="17"/>
                      <a:pt x="37" y="17"/>
                    </a:cubicBezTo>
                    <a:cubicBezTo>
                      <a:pt x="37" y="17"/>
                      <a:pt x="36" y="17"/>
                      <a:pt x="36" y="17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5"/>
                      <a:pt x="34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5" y="15"/>
                      <a:pt x="35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3"/>
                      <a:pt x="37" y="12"/>
                    </a:cubicBezTo>
                    <a:cubicBezTo>
                      <a:pt x="36" y="11"/>
                      <a:pt x="36" y="10"/>
                      <a:pt x="36" y="8"/>
                    </a:cubicBezTo>
                    <a:lnTo>
                      <a:pt x="36" y="6"/>
                    </a:ln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5"/>
                      <a:pt x="34" y="5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7"/>
                      <a:pt x="36" y="7"/>
                      <a:pt x="35" y="7"/>
                    </a:cubicBezTo>
                    <a:cubicBezTo>
                      <a:pt x="35" y="7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9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4" y="11"/>
                    </a:cubicBezTo>
                    <a:cubicBezTo>
                      <a:pt x="34" y="11"/>
                      <a:pt x="33" y="12"/>
                      <a:pt x="33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13"/>
                      <a:pt x="32" y="14"/>
                      <a:pt x="32" y="14"/>
                    </a:cubicBezTo>
                    <a:cubicBezTo>
                      <a:pt x="32" y="14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6"/>
                      <a:pt x="31" y="16"/>
                    </a:cubicBezTo>
                    <a:cubicBezTo>
                      <a:pt x="31" y="16"/>
                      <a:pt x="31" y="16"/>
                      <a:pt x="30" y="16"/>
                    </a:cubicBezTo>
                    <a:cubicBezTo>
                      <a:pt x="30" y="16"/>
                      <a:pt x="30" y="16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30" y="15"/>
                      <a:pt x="30" y="15"/>
                      <a:pt x="31" y="15"/>
                    </a:cubicBezTo>
                    <a:cubicBezTo>
                      <a:pt x="31" y="15"/>
                      <a:pt x="31" y="14"/>
                      <a:pt x="31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0" y="14"/>
                      <a:pt x="29" y="13"/>
                      <a:pt x="29" y="13"/>
                    </a:cubicBezTo>
                    <a:cubicBezTo>
                      <a:pt x="28" y="13"/>
                      <a:pt x="28" y="12"/>
                      <a:pt x="2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3"/>
                      <a:pt x="30" y="13"/>
                      <a:pt x="30" y="12"/>
                    </a:cubicBezTo>
                    <a:lnTo>
                      <a:pt x="30" y="11"/>
                    </a:ln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30" y="11"/>
                      <a:pt x="29" y="11"/>
                    </a:cubicBezTo>
                    <a:cubicBezTo>
                      <a:pt x="29" y="11"/>
                      <a:pt x="29" y="12"/>
                      <a:pt x="28" y="12"/>
                    </a:cubicBezTo>
                    <a:cubicBezTo>
                      <a:pt x="28" y="12"/>
                      <a:pt x="28" y="13"/>
                      <a:pt x="27" y="13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5" y="14"/>
                      <a:pt x="25" y="14"/>
                    </a:cubicBezTo>
                    <a:cubicBezTo>
                      <a:pt x="25" y="14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6" y="13"/>
                      <a:pt x="26" y="12"/>
                    </a:cubicBezTo>
                    <a:cubicBezTo>
                      <a:pt x="26" y="12"/>
                      <a:pt x="26" y="12"/>
                      <a:pt x="27" y="12"/>
                    </a:cubicBezTo>
                    <a:cubicBezTo>
                      <a:pt x="27" y="12"/>
                      <a:pt x="27" y="12"/>
                      <a:pt x="27" y="11"/>
                    </a:cubicBezTo>
                    <a:cubicBezTo>
                      <a:pt x="26" y="10"/>
                      <a:pt x="26" y="9"/>
                      <a:pt x="26" y="9"/>
                    </a:cubicBezTo>
                    <a:lnTo>
                      <a:pt x="26" y="7"/>
                    </a:lnTo>
                    <a:lnTo>
                      <a:pt x="26" y="6"/>
                    </a:lnTo>
                    <a:cubicBezTo>
                      <a:pt x="26" y="6"/>
                      <a:pt x="27" y="6"/>
                      <a:pt x="27" y="6"/>
                    </a:cubicBezTo>
                    <a:cubicBezTo>
                      <a:pt x="27" y="6"/>
                      <a:pt x="27" y="5"/>
                      <a:pt x="28" y="5"/>
                    </a:cubicBezTo>
                    <a:cubicBezTo>
                      <a:pt x="28" y="5"/>
                      <a:pt x="28" y="5"/>
                      <a:pt x="29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7"/>
                      <a:pt x="31" y="7"/>
                    </a:cubicBezTo>
                    <a:cubicBezTo>
                      <a:pt x="31" y="7"/>
                      <a:pt x="31" y="8"/>
                      <a:pt x="31" y="8"/>
                    </a:cubicBezTo>
                    <a:cubicBezTo>
                      <a:pt x="31" y="8"/>
                      <a:pt x="31" y="9"/>
                      <a:pt x="31" y="1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3"/>
                      <a:pt x="31" y="14"/>
                      <a:pt x="31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3"/>
                      <a:pt x="32" y="12"/>
                    </a:cubicBezTo>
                    <a:cubicBezTo>
                      <a:pt x="32" y="12"/>
                      <a:pt x="32" y="11"/>
                      <a:pt x="33" y="10"/>
                    </a:cubicBezTo>
                    <a:cubicBezTo>
                      <a:pt x="33" y="8"/>
                      <a:pt x="33" y="6"/>
                      <a:pt x="33" y="6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4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4"/>
                      <a:pt x="36" y="4"/>
                      <a:pt x="36" y="4"/>
                    </a:cubicBezTo>
                    <a:cubicBezTo>
                      <a:pt x="36" y="4"/>
                      <a:pt x="37" y="4"/>
                      <a:pt x="37" y="4"/>
                    </a:cubicBezTo>
                    <a:cubicBezTo>
                      <a:pt x="37" y="4"/>
                      <a:pt x="37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9" y="4"/>
                      <a:pt x="39" y="4"/>
                      <a:pt x="39" y="4"/>
                    </a:cubicBezTo>
                    <a:close/>
                    <a:moveTo>
                      <a:pt x="28" y="11"/>
                    </a:move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1"/>
                      <a:pt x="29" y="10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10"/>
                      <a:pt x="30" y="9"/>
                      <a:pt x="30" y="9"/>
                    </a:cubicBezTo>
                    <a:lnTo>
                      <a:pt x="30" y="7"/>
                    </a:lnTo>
                    <a:cubicBezTo>
                      <a:pt x="30" y="6"/>
                      <a:pt x="30" y="6"/>
                      <a:pt x="30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lose/>
                    <a:moveTo>
                      <a:pt x="52" y="6"/>
                    </a:moveTo>
                    <a:cubicBezTo>
                      <a:pt x="52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4" y="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9"/>
                      <a:pt x="54" y="9"/>
                      <a:pt x="5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2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0" y="10"/>
                    </a:cubicBezTo>
                    <a:cubicBezTo>
                      <a:pt x="50" y="10"/>
                      <a:pt x="49" y="10"/>
                      <a:pt x="49" y="10"/>
                    </a:cubicBezTo>
                    <a:cubicBezTo>
                      <a:pt x="49" y="11"/>
                      <a:pt x="48" y="11"/>
                      <a:pt x="48" y="11"/>
                    </a:cubicBezTo>
                    <a:cubicBezTo>
                      <a:pt x="48" y="11"/>
                      <a:pt x="48" y="10"/>
                      <a:pt x="48" y="10"/>
                    </a:cubicBezTo>
                    <a:cubicBezTo>
                      <a:pt x="47" y="10"/>
                      <a:pt x="47" y="9"/>
                      <a:pt x="47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7"/>
                      <a:pt x="47" y="7"/>
                    </a:cubicBezTo>
                    <a:cubicBezTo>
                      <a:pt x="47" y="7"/>
                      <a:pt x="47" y="7"/>
                      <a:pt x="48" y="7"/>
                    </a:cubicBezTo>
                    <a:cubicBezTo>
                      <a:pt x="49" y="7"/>
                      <a:pt x="49" y="7"/>
                      <a:pt x="49" y="6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8" y="6"/>
                      <a:pt x="47" y="6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6" y="6"/>
                      <a:pt x="46" y="5"/>
                      <a:pt x="46" y="5"/>
                    </a:cubicBezTo>
                    <a:cubicBezTo>
                      <a:pt x="46" y="5"/>
                      <a:pt x="46" y="5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8" y="5"/>
                      <a:pt x="49" y="5"/>
                      <a:pt x="49" y="4"/>
                    </a:cubicBezTo>
                    <a:cubicBezTo>
                      <a:pt x="49" y="4"/>
                      <a:pt x="49" y="4"/>
                      <a:pt x="49" y="3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1" y="2"/>
                      <a:pt x="51" y="2"/>
                      <a:pt x="51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1" y="4"/>
                      <a:pt x="51" y="4"/>
                    </a:cubicBezTo>
                    <a:cubicBezTo>
                      <a:pt x="51" y="4"/>
                      <a:pt x="51" y="4"/>
                      <a:pt x="52" y="4"/>
                    </a:cubicBezTo>
                    <a:cubicBezTo>
                      <a:pt x="52" y="4"/>
                      <a:pt x="53" y="4"/>
                      <a:pt x="53" y="4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4" y="4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2" y="5"/>
                    </a:cubicBezTo>
                    <a:cubicBezTo>
                      <a:pt x="52" y="5"/>
                      <a:pt x="51" y="5"/>
                      <a:pt x="51" y="5"/>
                    </a:cubicBezTo>
                    <a:lnTo>
                      <a:pt x="50" y="6"/>
                    </a:lnTo>
                    <a:cubicBezTo>
                      <a:pt x="50" y="6"/>
                      <a:pt x="50" y="6"/>
                      <a:pt x="50" y="6"/>
                    </a:cubicBezTo>
                    <a:cubicBezTo>
                      <a:pt x="50" y="6"/>
                      <a:pt x="50" y="6"/>
                      <a:pt x="51" y="6"/>
                    </a:cubicBezTo>
                    <a:cubicBezTo>
                      <a:pt x="51" y="6"/>
                      <a:pt x="51" y="6"/>
                      <a:pt x="52" y="6"/>
                    </a:cubicBezTo>
                    <a:close/>
                    <a:moveTo>
                      <a:pt x="53" y="8"/>
                    </a:moveTo>
                    <a:cubicBezTo>
                      <a:pt x="53" y="7"/>
                      <a:pt x="53" y="7"/>
                      <a:pt x="52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2" y="7"/>
                      <a:pt x="52" y="7"/>
                      <a:pt x="52" y="8"/>
                    </a:cubicBezTo>
                    <a:cubicBezTo>
                      <a:pt x="51" y="8"/>
                      <a:pt x="51" y="9"/>
                      <a:pt x="51" y="9"/>
                    </a:cubicBezTo>
                    <a:cubicBezTo>
                      <a:pt x="51" y="9"/>
                      <a:pt x="52" y="9"/>
                      <a:pt x="52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3" y="8"/>
                      <a:pt x="53" y="8"/>
                      <a:pt x="53" y="8"/>
                    </a:cubicBezTo>
                    <a:close/>
                    <a:moveTo>
                      <a:pt x="50" y="8"/>
                    </a:moveTo>
                    <a:cubicBezTo>
                      <a:pt x="50" y="8"/>
                      <a:pt x="50" y="8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9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0" y="8"/>
                      <a:pt x="50" y="8"/>
                      <a:pt x="50" y="8"/>
                    </a:cubicBezTo>
                    <a:close/>
                    <a:moveTo>
                      <a:pt x="49" y="9"/>
                    </a:moveTo>
                    <a:cubicBezTo>
                      <a:pt x="49" y="9"/>
                      <a:pt x="49" y="9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9" y="9"/>
                      <a:pt x="49" y="9"/>
                      <a:pt x="49" y="9"/>
                    </a:cubicBezTo>
                    <a:close/>
                    <a:moveTo>
                      <a:pt x="45" y="3"/>
                    </a:moveTo>
                    <a:cubicBezTo>
                      <a:pt x="45" y="3"/>
                      <a:pt x="45" y="3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5"/>
                      <a:pt x="45" y="5"/>
                    </a:cubicBezTo>
                    <a:cubicBezTo>
                      <a:pt x="45" y="6"/>
                      <a:pt x="44" y="6"/>
                      <a:pt x="44" y="6"/>
                    </a:cubicBezTo>
                    <a:cubicBezTo>
                      <a:pt x="44" y="7"/>
                      <a:pt x="44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6"/>
                      <a:pt x="43" y="6"/>
                    </a:cubicBezTo>
                    <a:cubicBezTo>
                      <a:pt x="43" y="6"/>
                      <a:pt x="44" y="5"/>
                      <a:pt x="44" y="4"/>
                    </a:cubicBezTo>
                    <a:cubicBezTo>
                      <a:pt x="44" y="4"/>
                      <a:pt x="45" y="3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lose/>
                    <a:moveTo>
                      <a:pt x="45" y="6"/>
                    </a:moveTo>
                    <a:cubicBezTo>
                      <a:pt x="45" y="6"/>
                      <a:pt x="45" y="6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8"/>
                      <a:pt x="45" y="8"/>
                    </a:cubicBezTo>
                    <a:cubicBezTo>
                      <a:pt x="45" y="9"/>
                      <a:pt x="44" y="9"/>
                      <a:pt x="44" y="9"/>
                    </a:cubicBezTo>
                    <a:cubicBezTo>
                      <a:pt x="44" y="9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5" y="10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2"/>
                    </a:cubicBezTo>
                    <a:cubicBezTo>
                      <a:pt x="45" y="12"/>
                      <a:pt x="45" y="12"/>
                      <a:pt x="45" y="13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6"/>
                      <a:pt x="45" y="16"/>
                    </a:cubicBezTo>
                    <a:cubicBezTo>
                      <a:pt x="45" y="16"/>
                      <a:pt x="45" y="16"/>
                      <a:pt x="44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6"/>
                      <a:pt x="44" y="15"/>
                      <a:pt x="44" y="14"/>
                    </a:cubicBezTo>
                    <a:cubicBezTo>
                      <a:pt x="44" y="14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2" y="12"/>
                      <a:pt x="42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3"/>
                      <a:pt x="41" y="12"/>
                      <a:pt x="41" y="12"/>
                    </a:cubicBezTo>
                    <a:cubicBezTo>
                      <a:pt x="41" y="12"/>
                      <a:pt x="41" y="11"/>
                      <a:pt x="42" y="11"/>
                    </a:cubicBezTo>
                    <a:cubicBezTo>
                      <a:pt x="43" y="10"/>
                      <a:pt x="43" y="10"/>
                      <a:pt x="43" y="9"/>
                    </a:cubicBezTo>
                    <a:cubicBezTo>
                      <a:pt x="43" y="9"/>
                      <a:pt x="44" y="8"/>
                      <a:pt x="44" y="8"/>
                    </a:cubicBezTo>
                    <a:cubicBezTo>
                      <a:pt x="44" y="7"/>
                      <a:pt x="45" y="7"/>
                      <a:pt x="45" y="7"/>
                    </a:cubicBezTo>
                    <a:cubicBezTo>
                      <a:pt x="45" y="6"/>
                      <a:pt x="45" y="6"/>
                      <a:pt x="45" y="6"/>
                    </a:cubicBezTo>
                    <a:close/>
                    <a:moveTo>
                      <a:pt x="52" y="12"/>
                    </a:moveTo>
                    <a:cubicBezTo>
                      <a:pt x="52" y="12"/>
                      <a:pt x="52" y="12"/>
                      <a:pt x="52" y="12"/>
                    </a:cubicBezTo>
                    <a:cubicBezTo>
                      <a:pt x="53" y="13"/>
                      <a:pt x="54" y="14"/>
                      <a:pt x="54" y="14"/>
                    </a:cubicBezTo>
                    <a:cubicBezTo>
                      <a:pt x="55" y="15"/>
                      <a:pt x="55" y="16"/>
                      <a:pt x="55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5" y="16"/>
                      <a:pt x="54" y="16"/>
                    </a:cubicBezTo>
                    <a:cubicBezTo>
                      <a:pt x="54" y="16"/>
                      <a:pt x="54" y="16"/>
                      <a:pt x="53" y="16"/>
                    </a:cubicBezTo>
                    <a:cubicBezTo>
                      <a:pt x="53" y="16"/>
                      <a:pt x="52" y="16"/>
                      <a:pt x="52" y="16"/>
                    </a:cubicBezTo>
                    <a:cubicBezTo>
                      <a:pt x="52" y="16"/>
                      <a:pt x="51" y="16"/>
                      <a:pt x="51" y="16"/>
                    </a:cubicBezTo>
                    <a:lnTo>
                      <a:pt x="50" y="16"/>
                    </a:ln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5"/>
                      <a:pt x="48" y="15"/>
                      <a:pt x="48" y="15"/>
                    </a:cubicBezTo>
                    <a:cubicBezTo>
                      <a:pt x="48" y="15"/>
                      <a:pt x="48" y="14"/>
                      <a:pt x="48" y="14"/>
                    </a:cubicBezTo>
                    <a:cubicBezTo>
                      <a:pt x="48" y="14"/>
                      <a:pt x="48" y="13"/>
                      <a:pt x="48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3"/>
                      <a:pt x="47" y="13"/>
                      <a:pt x="47" y="14"/>
                    </a:cubicBezTo>
                    <a:cubicBezTo>
                      <a:pt x="47" y="14"/>
                      <a:pt x="47" y="15"/>
                      <a:pt x="47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4"/>
                      <a:pt x="46" y="14"/>
                    </a:cubicBezTo>
                    <a:cubicBezTo>
                      <a:pt x="46" y="13"/>
                      <a:pt x="46" y="13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9" y="11"/>
                      <a:pt x="49" y="11"/>
                    </a:cubicBezTo>
                    <a:cubicBezTo>
                      <a:pt x="49" y="11"/>
                      <a:pt x="50" y="11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1"/>
                      <a:pt x="52" y="11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2" y="11"/>
                      <a:pt x="52" y="12"/>
                      <a:pt x="52" y="12"/>
                    </a:cubicBezTo>
                    <a:cubicBezTo>
                      <a:pt x="52" y="12"/>
                      <a:pt x="52" y="12"/>
                      <a:pt x="52" y="12"/>
                    </a:cubicBezTo>
                    <a:close/>
                    <a:moveTo>
                      <a:pt x="51" y="13"/>
                    </a:move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3"/>
                      <a:pt x="52" y="13"/>
                      <a:pt x="52" y="13"/>
                    </a:cubicBezTo>
                    <a:cubicBezTo>
                      <a:pt x="52" y="13"/>
                      <a:pt x="52" y="12"/>
                      <a:pt x="52" y="12"/>
                    </a:cubicBezTo>
                    <a:cubicBezTo>
                      <a:pt x="52" y="12"/>
                      <a:pt x="52" y="12"/>
                      <a:pt x="51" y="12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12"/>
                      <a:pt x="51" y="12"/>
                      <a:pt x="50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50" y="12"/>
                      <a:pt x="50" y="13"/>
                    </a:cubicBezTo>
                    <a:cubicBezTo>
                      <a:pt x="50" y="13"/>
                      <a:pt x="50" y="13"/>
                      <a:pt x="51" y="13"/>
                    </a:cubicBezTo>
                    <a:close/>
                    <a:moveTo>
                      <a:pt x="51" y="15"/>
                    </a:moveTo>
                    <a:cubicBezTo>
                      <a:pt x="52" y="15"/>
                      <a:pt x="52" y="15"/>
                      <a:pt x="52" y="15"/>
                    </a:cubicBezTo>
                    <a:cubicBezTo>
                      <a:pt x="53" y="15"/>
                      <a:pt x="53" y="15"/>
                      <a:pt x="53" y="14"/>
                    </a:cubicBezTo>
                    <a:cubicBezTo>
                      <a:pt x="53" y="14"/>
                      <a:pt x="53" y="14"/>
                      <a:pt x="53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2" y="13"/>
                      <a:pt x="51" y="14"/>
                      <a:pt x="51" y="14"/>
                    </a:cubicBezTo>
                    <a:cubicBezTo>
                      <a:pt x="51" y="14"/>
                      <a:pt x="51" y="14"/>
                      <a:pt x="51" y="14"/>
                    </a:cubicBezTo>
                    <a:lnTo>
                      <a:pt x="50" y="14"/>
                    </a:lnTo>
                    <a:cubicBezTo>
                      <a:pt x="50" y="14"/>
                      <a:pt x="50" y="14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4"/>
                      <a:pt x="49" y="14"/>
                      <a:pt x="49" y="15"/>
                    </a:cubicBezTo>
                    <a:cubicBezTo>
                      <a:pt x="50" y="15"/>
                      <a:pt x="50" y="15"/>
                      <a:pt x="51" y="15"/>
                    </a:cubicBezTo>
                    <a:close/>
                    <a:moveTo>
                      <a:pt x="57" y="13"/>
                    </a:moveTo>
                    <a:cubicBezTo>
                      <a:pt x="57" y="13"/>
                      <a:pt x="57" y="13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6" y="14"/>
                      <a:pt x="56" y="14"/>
                      <a:pt x="55" y="13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5" y="12"/>
                      <a:pt x="55" y="12"/>
                      <a:pt x="56" y="12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2"/>
                      <a:pt x="57" y="12"/>
                      <a:pt x="57" y="12"/>
                    </a:cubicBezTo>
                    <a:cubicBezTo>
                      <a:pt x="57" y="12"/>
                      <a:pt x="57" y="12"/>
                      <a:pt x="57" y="13"/>
                    </a:cubicBezTo>
                    <a:cubicBezTo>
                      <a:pt x="57" y="13"/>
                      <a:pt x="57" y="13"/>
                      <a:pt x="57" y="13"/>
                    </a:cubicBezTo>
                    <a:close/>
                    <a:moveTo>
                      <a:pt x="71" y="5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71" y="5"/>
                      <a:pt x="71" y="6"/>
                      <a:pt x="71" y="6"/>
                    </a:cubicBezTo>
                    <a:cubicBezTo>
                      <a:pt x="70" y="6"/>
                      <a:pt x="70" y="6"/>
                      <a:pt x="70" y="7"/>
                    </a:cubicBezTo>
                    <a:cubicBezTo>
                      <a:pt x="70" y="7"/>
                      <a:pt x="70" y="7"/>
                      <a:pt x="70" y="8"/>
                    </a:cubicBezTo>
                    <a:cubicBezTo>
                      <a:pt x="70" y="8"/>
                      <a:pt x="70" y="9"/>
                      <a:pt x="69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9" y="9"/>
                      <a:pt x="69" y="8"/>
                      <a:pt x="68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7" y="8"/>
                      <a:pt x="66" y="9"/>
                    </a:cubicBezTo>
                    <a:cubicBezTo>
                      <a:pt x="66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4" y="9"/>
                    </a:cubicBezTo>
                    <a:cubicBezTo>
                      <a:pt x="64" y="8"/>
                      <a:pt x="64" y="8"/>
                      <a:pt x="63" y="7"/>
                    </a:cubicBezTo>
                    <a:cubicBezTo>
                      <a:pt x="63" y="7"/>
                      <a:pt x="63" y="6"/>
                      <a:pt x="63" y="6"/>
                    </a:cubicBezTo>
                    <a:cubicBezTo>
                      <a:pt x="63" y="6"/>
                      <a:pt x="63" y="7"/>
                      <a:pt x="63" y="7"/>
                    </a:cubicBezTo>
                    <a:cubicBezTo>
                      <a:pt x="63" y="8"/>
                      <a:pt x="62" y="10"/>
                      <a:pt x="61" y="11"/>
                    </a:cubicBezTo>
                    <a:cubicBezTo>
                      <a:pt x="61" y="12"/>
                      <a:pt x="61" y="12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59" y="15"/>
                      <a:pt x="59" y="15"/>
                      <a:pt x="58" y="15"/>
                    </a:cubicBezTo>
                    <a:cubicBezTo>
                      <a:pt x="58" y="15"/>
                      <a:pt x="58" y="16"/>
                      <a:pt x="58" y="16"/>
                    </a:cubicBezTo>
                    <a:cubicBezTo>
                      <a:pt x="57" y="16"/>
                      <a:pt x="57" y="16"/>
                      <a:pt x="57" y="15"/>
                    </a:cubicBezTo>
                    <a:cubicBezTo>
                      <a:pt x="57" y="15"/>
                      <a:pt x="58" y="15"/>
                      <a:pt x="58" y="15"/>
                    </a:cubicBezTo>
                    <a:cubicBezTo>
                      <a:pt x="58" y="14"/>
                      <a:pt x="59" y="14"/>
                      <a:pt x="59" y="13"/>
                    </a:cubicBezTo>
                    <a:cubicBezTo>
                      <a:pt x="59" y="13"/>
                      <a:pt x="60" y="13"/>
                      <a:pt x="60" y="12"/>
                    </a:cubicBezTo>
                    <a:cubicBezTo>
                      <a:pt x="60" y="11"/>
                      <a:pt x="61" y="10"/>
                      <a:pt x="61" y="9"/>
                    </a:cubicBezTo>
                    <a:cubicBezTo>
                      <a:pt x="62" y="8"/>
                      <a:pt x="62" y="7"/>
                      <a:pt x="62" y="6"/>
                    </a:cubicBezTo>
                    <a:cubicBezTo>
                      <a:pt x="63" y="5"/>
                      <a:pt x="63" y="4"/>
                      <a:pt x="63" y="3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3" y="2"/>
                      <a:pt x="64" y="2"/>
                      <a:pt x="64" y="3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3"/>
                      <a:pt x="65" y="3"/>
                      <a:pt x="65" y="3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7" y="2"/>
                      <a:pt x="67" y="2"/>
                      <a:pt x="68" y="2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70" y="3"/>
                      <a:pt x="69" y="3"/>
                    </a:cubicBezTo>
                    <a:cubicBezTo>
                      <a:pt x="68" y="3"/>
                      <a:pt x="68" y="3"/>
                      <a:pt x="67" y="4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4"/>
                      <a:pt x="65" y="4"/>
                      <a:pt x="65" y="4"/>
                    </a:cubicBezTo>
                    <a:cubicBezTo>
                      <a:pt x="65" y="4"/>
                      <a:pt x="65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5" y="5"/>
                      <a:pt x="66" y="5"/>
                      <a:pt x="67" y="4"/>
                    </a:cubicBezTo>
                    <a:cubicBezTo>
                      <a:pt x="68" y="4"/>
                      <a:pt x="68" y="4"/>
                      <a:pt x="69" y="4"/>
                    </a:cubicBezTo>
                    <a:cubicBezTo>
                      <a:pt x="70" y="4"/>
                      <a:pt x="70" y="4"/>
                      <a:pt x="70" y="5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1" y="5"/>
                      <a:pt x="71" y="5"/>
                      <a:pt x="71" y="5"/>
                    </a:cubicBezTo>
                    <a:close/>
                    <a:moveTo>
                      <a:pt x="68" y="8"/>
                    </a:moveTo>
                    <a:cubicBezTo>
                      <a:pt x="68" y="8"/>
                      <a:pt x="69" y="8"/>
                      <a:pt x="69" y="8"/>
                    </a:cubicBezTo>
                    <a:cubicBezTo>
                      <a:pt x="69" y="8"/>
                      <a:pt x="69" y="7"/>
                      <a:pt x="69" y="7"/>
                    </a:cubicBezTo>
                    <a:cubicBezTo>
                      <a:pt x="69" y="7"/>
                      <a:pt x="69" y="6"/>
                      <a:pt x="69" y="6"/>
                    </a:cubicBezTo>
                    <a:cubicBezTo>
                      <a:pt x="69" y="6"/>
                      <a:pt x="69" y="5"/>
                      <a:pt x="69" y="5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8" y="5"/>
                      <a:pt x="67" y="5"/>
                      <a:pt x="67" y="5"/>
                    </a:cubicBezTo>
                    <a:cubicBezTo>
                      <a:pt x="67" y="5"/>
                      <a:pt x="67" y="5"/>
                      <a:pt x="66" y="5"/>
                    </a:cubicBezTo>
                    <a:cubicBezTo>
                      <a:pt x="66" y="6"/>
                      <a:pt x="66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7"/>
                      <a:pt x="65" y="7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67" y="7"/>
                      <a:pt x="68" y="7"/>
                      <a:pt x="68" y="7"/>
                    </a:cubicBezTo>
                    <a:cubicBezTo>
                      <a:pt x="68" y="7"/>
                      <a:pt x="68" y="7"/>
                      <a:pt x="68" y="8"/>
                    </a:cubicBezTo>
                    <a:cubicBezTo>
                      <a:pt x="68" y="8"/>
                      <a:pt x="68" y="8"/>
                      <a:pt x="68" y="8"/>
                    </a:cubicBezTo>
                    <a:close/>
                    <a:moveTo>
                      <a:pt x="68" y="6"/>
                    </a:moveTo>
                    <a:cubicBezTo>
                      <a:pt x="68" y="6"/>
                      <a:pt x="68" y="6"/>
                      <a:pt x="68" y="6"/>
                    </a:cubicBezTo>
                    <a:cubicBezTo>
                      <a:pt x="68" y="7"/>
                      <a:pt x="68" y="7"/>
                      <a:pt x="67" y="7"/>
                    </a:cubicBezTo>
                    <a:cubicBezTo>
                      <a:pt x="67" y="7"/>
                      <a:pt x="66" y="7"/>
                      <a:pt x="66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5" y="7"/>
                      <a:pt x="65" y="7"/>
                      <a:pt x="65" y="6"/>
                    </a:cubicBezTo>
                    <a:cubicBezTo>
                      <a:pt x="65" y="6"/>
                      <a:pt x="66" y="6"/>
                      <a:pt x="66" y="6"/>
                    </a:cubicBezTo>
                    <a:cubicBezTo>
                      <a:pt x="66" y="6"/>
                      <a:pt x="67" y="6"/>
                      <a:pt x="67" y="6"/>
                    </a:cubicBezTo>
                    <a:cubicBezTo>
                      <a:pt x="67" y="6"/>
                      <a:pt x="67" y="6"/>
                      <a:pt x="68" y="6"/>
                    </a:cubicBezTo>
                    <a:close/>
                    <a:moveTo>
                      <a:pt x="72" y="12"/>
                    </a:move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3" y="12"/>
                      <a:pt x="73" y="1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3"/>
                      <a:pt x="72" y="13"/>
                      <a:pt x="72" y="13"/>
                    </a:cubicBezTo>
                    <a:cubicBezTo>
                      <a:pt x="72" y="13"/>
                      <a:pt x="71" y="13"/>
                      <a:pt x="70" y="13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8" y="13"/>
                      <a:pt x="68" y="13"/>
                    </a:cubicBezTo>
                    <a:lnTo>
                      <a:pt x="68" y="14"/>
                    </a:lnTo>
                    <a:cubicBezTo>
                      <a:pt x="68" y="15"/>
                      <a:pt x="68" y="16"/>
                      <a:pt x="68" y="16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7" y="18"/>
                      <a:pt x="67" y="18"/>
                      <a:pt x="66" y="17"/>
                    </a:cubicBezTo>
                    <a:cubicBezTo>
                      <a:pt x="65" y="17"/>
                      <a:pt x="65" y="17"/>
                      <a:pt x="64" y="17"/>
                    </a:cubicBezTo>
                    <a:cubicBezTo>
                      <a:pt x="64" y="16"/>
                      <a:pt x="63" y="16"/>
                      <a:pt x="63" y="16"/>
                    </a:cubicBezTo>
                    <a:cubicBezTo>
                      <a:pt x="63" y="16"/>
                      <a:pt x="63" y="16"/>
                      <a:pt x="64" y="1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6"/>
                      <a:pt x="65" y="16"/>
                      <a:pt x="65" y="16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66" y="16"/>
                      <a:pt x="67" y="16"/>
                      <a:pt x="67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7" y="16"/>
                      <a:pt x="67" y="15"/>
                      <a:pt x="67" y="15"/>
                    </a:cubicBezTo>
                    <a:cubicBezTo>
                      <a:pt x="67" y="15"/>
                      <a:pt x="67" y="14"/>
                      <a:pt x="67" y="14"/>
                    </a:cubicBezTo>
                    <a:cubicBezTo>
                      <a:pt x="67" y="14"/>
                      <a:pt x="67" y="13"/>
                      <a:pt x="67" y="13"/>
                    </a:cubicBezTo>
                    <a:cubicBezTo>
                      <a:pt x="67" y="13"/>
                      <a:pt x="67" y="13"/>
                      <a:pt x="67" y="13"/>
                    </a:cubicBezTo>
                    <a:cubicBezTo>
                      <a:pt x="67" y="13"/>
                      <a:pt x="67" y="13"/>
                      <a:pt x="67" y="13"/>
                    </a:cubicBezTo>
                    <a:cubicBezTo>
                      <a:pt x="66" y="13"/>
                      <a:pt x="65" y="13"/>
                      <a:pt x="64" y="13"/>
                    </a:cubicBezTo>
                    <a:cubicBezTo>
                      <a:pt x="64" y="14"/>
                      <a:pt x="64" y="14"/>
                      <a:pt x="63" y="14"/>
                    </a:cubicBezTo>
                    <a:cubicBezTo>
                      <a:pt x="63" y="14"/>
                      <a:pt x="63" y="14"/>
                      <a:pt x="62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4"/>
                      <a:pt x="62" y="13"/>
                      <a:pt x="62" y="13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3"/>
                      <a:pt x="62" y="13"/>
                      <a:pt x="63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4" y="13"/>
                      <a:pt x="65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11"/>
                      <a:pt x="68" y="11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9"/>
                      <a:pt x="68" y="9"/>
                    </a:cubicBezTo>
                    <a:cubicBezTo>
                      <a:pt x="68" y="9"/>
                      <a:pt x="67" y="10"/>
                      <a:pt x="66" y="10"/>
                    </a:cubicBezTo>
                    <a:cubicBezTo>
                      <a:pt x="65" y="11"/>
                      <a:pt x="65" y="11"/>
                      <a:pt x="64" y="11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11"/>
                      <a:pt x="63" y="11"/>
                      <a:pt x="63" y="11"/>
                    </a:cubicBezTo>
                    <a:cubicBezTo>
                      <a:pt x="63" y="11"/>
                      <a:pt x="63" y="10"/>
                      <a:pt x="63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0"/>
                      <a:pt x="64" y="10"/>
                      <a:pt x="64" y="10"/>
                    </a:cubicBezTo>
                    <a:cubicBezTo>
                      <a:pt x="64" y="10"/>
                      <a:pt x="65" y="10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70" y="9"/>
                      <a:pt x="70" y="10"/>
                      <a:pt x="70" y="10"/>
                    </a:cubicBezTo>
                    <a:cubicBezTo>
                      <a:pt x="70" y="10"/>
                      <a:pt x="70" y="10"/>
                      <a:pt x="69" y="10"/>
                    </a:cubicBezTo>
                    <a:cubicBezTo>
                      <a:pt x="69" y="11"/>
                      <a:pt x="69" y="11"/>
                      <a:pt x="68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2"/>
                      <a:pt x="68" y="12"/>
                      <a:pt x="69" y="12"/>
                    </a:cubicBezTo>
                    <a:lnTo>
                      <a:pt x="70" y="12"/>
                    </a:lnTo>
                    <a:cubicBezTo>
                      <a:pt x="70" y="12"/>
                      <a:pt x="71" y="12"/>
                      <a:pt x="71" y="12"/>
                    </a:cubicBezTo>
                    <a:cubicBezTo>
                      <a:pt x="71" y="12"/>
                      <a:pt x="71" y="12"/>
                      <a:pt x="72" y="12"/>
                    </a:cubicBezTo>
                    <a:close/>
                    <a:moveTo>
                      <a:pt x="84" y="6"/>
                    </a:moveTo>
                    <a:cubicBezTo>
                      <a:pt x="84" y="6"/>
                      <a:pt x="84" y="6"/>
                      <a:pt x="85" y="6"/>
                    </a:cubicBezTo>
                    <a:cubicBezTo>
                      <a:pt x="85" y="6"/>
                      <a:pt x="85" y="6"/>
                      <a:pt x="86" y="6"/>
                    </a:cubicBezTo>
                    <a:cubicBezTo>
                      <a:pt x="86" y="6"/>
                      <a:pt x="86" y="6"/>
                      <a:pt x="87" y="6"/>
                    </a:cubicBezTo>
                    <a:cubicBezTo>
                      <a:pt x="87" y="6"/>
                      <a:pt x="87" y="6"/>
                      <a:pt x="88" y="7"/>
                    </a:cubicBezTo>
                    <a:cubicBezTo>
                      <a:pt x="88" y="7"/>
                      <a:pt x="89" y="8"/>
                      <a:pt x="89" y="8"/>
                    </a:cubicBezTo>
                    <a:cubicBezTo>
                      <a:pt x="89" y="8"/>
                      <a:pt x="89" y="8"/>
                      <a:pt x="89" y="8"/>
                    </a:cubicBezTo>
                    <a:cubicBezTo>
                      <a:pt x="89" y="8"/>
                      <a:pt x="89" y="9"/>
                      <a:pt x="89" y="9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9" y="9"/>
                      <a:pt x="89" y="9"/>
                      <a:pt x="88" y="9"/>
                    </a:cubicBezTo>
                    <a:cubicBezTo>
                      <a:pt x="88" y="9"/>
                      <a:pt x="88" y="9"/>
                      <a:pt x="87" y="9"/>
                    </a:cubicBezTo>
                    <a:lnTo>
                      <a:pt x="86" y="9"/>
                    </a:lnTo>
                    <a:cubicBezTo>
                      <a:pt x="86" y="9"/>
                      <a:pt x="86" y="9"/>
                      <a:pt x="86" y="9"/>
                    </a:cubicBezTo>
                    <a:cubicBezTo>
                      <a:pt x="85" y="9"/>
                      <a:pt x="85" y="10"/>
                      <a:pt x="84" y="10"/>
                    </a:cubicBezTo>
                    <a:cubicBezTo>
                      <a:pt x="84" y="10"/>
                      <a:pt x="84" y="10"/>
                      <a:pt x="84" y="10"/>
                    </a:cubicBezTo>
                    <a:cubicBezTo>
                      <a:pt x="84" y="10"/>
                      <a:pt x="84" y="10"/>
                      <a:pt x="84" y="10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5" y="11"/>
                      <a:pt x="86" y="11"/>
                      <a:pt x="87" y="11"/>
                    </a:cubicBezTo>
                    <a:cubicBezTo>
                      <a:pt x="87" y="11"/>
                      <a:pt x="88" y="11"/>
                      <a:pt x="88" y="11"/>
                    </a:cubicBezTo>
                    <a:cubicBezTo>
                      <a:pt x="88" y="11"/>
                      <a:pt x="88" y="11"/>
                      <a:pt x="88" y="11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12"/>
                      <a:pt x="88" y="12"/>
                      <a:pt x="88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7" y="13"/>
                      <a:pt x="87" y="12"/>
                      <a:pt x="86" y="12"/>
                    </a:cubicBezTo>
                    <a:cubicBezTo>
                      <a:pt x="85" y="12"/>
                      <a:pt x="84" y="12"/>
                      <a:pt x="84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4" y="13"/>
                      <a:pt x="84" y="14"/>
                      <a:pt x="84" y="15"/>
                    </a:cubicBezTo>
                    <a:cubicBezTo>
                      <a:pt x="84" y="15"/>
                      <a:pt x="84" y="16"/>
                      <a:pt x="84" y="16"/>
                    </a:cubicBezTo>
                    <a:cubicBezTo>
                      <a:pt x="83" y="17"/>
                      <a:pt x="83" y="17"/>
                      <a:pt x="83" y="18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1" y="17"/>
                      <a:pt x="80" y="17"/>
                      <a:pt x="80" y="17"/>
                    </a:cubicBezTo>
                    <a:cubicBezTo>
                      <a:pt x="80" y="17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80" y="16"/>
                    </a:cubicBezTo>
                    <a:cubicBezTo>
                      <a:pt x="80" y="16"/>
                      <a:pt x="80" y="16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2" y="16"/>
                      <a:pt x="82" y="15"/>
                      <a:pt x="82" y="15"/>
                    </a:cubicBezTo>
                    <a:cubicBezTo>
                      <a:pt x="82" y="15"/>
                      <a:pt x="82" y="14"/>
                      <a:pt x="82" y="14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3"/>
                      <a:pt x="82" y="13"/>
                      <a:pt x="81" y="13"/>
                    </a:cubicBezTo>
                    <a:cubicBezTo>
                      <a:pt x="80" y="13"/>
                      <a:pt x="79" y="13"/>
                      <a:pt x="78" y="13"/>
                    </a:cubicBezTo>
                    <a:cubicBezTo>
                      <a:pt x="78" y="14"/>
                      <a:pt x="78" y="14"/>
                      <a:pt x="77" y="14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8" y="13"/>
                      <a:pt x="78" y="13"/>
                      <a:pt x="79" y="12"/>
                    </a:cubicBezTo>
                    <a:cubicBezTo>
                      <a:pt x="80" y="12"/>
                      <a:pt x="81" y="12"/>
                      <a:pt x="82" y="1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1"/>
                      <a:pt x="82" y="10"/>
                      <a:pt x="82" y="10"/>
                    </a:cubicBezTo>
                    <a:cubicBezTo>
                      <a:pt x="82" y="10"/>
                      <a:pt x="82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4" y="10"/>
                      <a:pt x="84" y="9"/>
                      <a:pt x="84" y="9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84" y="9"/>
                      <a:pt x="84" y="9"/>
                      <a:pt x="83" y="9"/>
                    </a:cubicBezTo>
                    <a:cubicBezTo>
                      <a:pt x="83" y="9"/>
                      <a:pt x="83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2" y="9"/>
                      <a:pt x="82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1"/>
                      <a:pt x="80" y="11"/>
                    </a:cubicBezTo>
                    <a:cubicBezTo>
                      <a:pt x="80" y="11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9"/>
                    </a:cubicBezTo>
                    <a:cubicBezTo>
                      <a:pt x="79" y="9"/>
                      <a:pt x="79" y="9"/>
                      <a:pt x="79" y="9"/>
                    </a:cubicBezTo>
                    <a:cubicBezTo>
                      <a:pt x="80" y="9"/>
                      <a:pt x="81" y="9"/>
                      <a:pt x="81" y="9"/>
                    </a:cubicBezTo>
                    <a:cubicBezTo>
                      <a:pt x="82" y="8"/>
                      <a:pt x="83" y="8"/>
                      <a:pt x="84" y="8"/>
                    </a:cubicBezTo>
                    <a:cubicBezTo>
                      <a:pt x="84" y="8"/>
                      <a:pt x="84" y="8"/>
                      <a:pt x="85" y="8"/>
                    </a:cubicBezTo>
                    <a:cubicBezTo>
                      <a:pt x="85" y="8"/>
                      <a:pt x="85" y="8"/>
                      <a:pt x="85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6" y="9"/>
                      <a:pt x="87" y="8"/>
                    </a:cubicBezTo>
                    <a:cubicBezTo>
                      <a:pt x="87" y="8"/>
                      <a:pt x="87" y="8"/>
                      <a:pt x="87" y="7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6"/>
                      <a:pt x="85" y="6"/>
                      <a:pt x="84" y="7"/>
                    </a:cubicBezTo>
                    <a:cubicBezTo>
                      <a:pt x="84" y="7"/>
                      <a:pt x="83" y="7"/>
                      <a:pt x="83" y="7"/>
                    </a:cubicBezTo>
                    <a:cubicBezTo>
                      <a:pt x="83" y="7"/>
                      <a:pt x="82" y="7"/>
                      <a:pt x="82" y="7"/>
                    </a:cubicBezTo>
                    <a:cubicBezTo>
                      <a:pt x="81" y="7"/>
                      <a:pt x="81" y="7"/>
                      <a:pt x="80" y="8"/>
                    </a:cubicBezTo>
                    <a:cubicBezTo>
                      <a:pt x="80" y="8"/>
                      <a:pt x="80" y="8"/>
                      <a:pt x="79" y="8"/>
                    </a:cubicBezTo>
                    <a:cubicBezTo>
                      <a:pt x="79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9" y="7"/>
                    </a:cubicBezTo>
                    <a:cubicBezTo>
                      <a:pt x="80" y="7"/>
                      <a:pt x="81" y="6"/>
                      <a:pt x="82" y="6"/>
                    </a:cubicBezTo>
                    <a:cubicBezTo>
                      <a:pt x="82" y="6"/>
                      <a:pt x="83" y="6"/>
                      <a:pt x="83" y="5"/>
                    </a:cubicBezTo>
                    <a:cubicBezTo>
                      <a:pt x="84" y="4"/>
                      <a:pt x="84" y="3"/>
                      <a:pt x="85" y="2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6" y="2"/>
                      <a:pt x="86" y="2"/>
                      <a:pt x="86" y="2"/>
                    </a:cubicBezTo>
                    <a:cubicBezTo>
                      <a:pt x="86" y="3"/>
                      <a:pt x="87" y="3"/>
                      <a:pt x="87" y="3"/>
                    </a:cubicBezTo>
                    <a:cubicBezTo>
                      <a:pt x="87" y="3"/>
                      <a:pt x="87" y="3"/>
                      <a:pt x="86" y="3"/>
                    </a:cubicBezTo>
                    <a:cubicBezTo>
                      <a:pt x="86" y="3"/>
                      <a:pt x="86" y="4"/>
                      <a:pt x="86" y="4"/>
                    </a:cubicBezTo>
                    <a:cubicBezTo>
                      <a:pt x="86" y="4"/>
                      <a:pt x="85" y="4"/>
                      <a:pt x="85" y="5"/>
                    </a:cubicBezTo>
                    <a:cubicBezTo>
                      <a:pt x="85" y="5"/>
                      <a:pt x="84" y="5"/>
                      <a:pt x="84" y="5"/>
                    </a:cubicBezTo>
                    <a:cubicBezTo>
                      <a:pt x="84" y="5"/>
                      <a:pt x="84" y="5"/>
                      <a:pt x="84" y="6"/>
                    </a:cubicBezTo>
                    <a:close/>
                    <a:moveTo>
                      <a:pt x="83" y="2"/>
                    </a:moveTo>
                    <a:cubicBezTo>
                      <a:pt x="83" y="2"/>
                      <a:pt x="83" y="2"/>
                      <a:pt x="83" y="3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2" y="3"/>
                      <a:pt x="82" y="4"/>
                      <a:pt x="82" y="4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2" y="4"/>
                      <a:pt x="81" y="4"/>
                      <a:pt x="81" y="4"/>
                    </a:cubicBezTo>
                    <a:cubicBezTo>
                      <a:pt x="81" y="4"/>
                      <a:pt x="81" y="3"/>
                      <a:pt x="81" y="3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81" y="3"/>
                      <a:pt x="81" y="3"/>
                      <a:pt x="82" y="3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2" y="3"/>
                      <a:pt x="82" y="3"/>
                      <a:pt x="83" y="3"/>
                    </a:cubicBezTo>
                    <a:cubicBezTo>
                      <a:pt x="83" y="2"/>
                      <a:pt x="83" y="2"/>
                      <a:pt x="83" y="2"/>
                    </a:cubicBezTo>
                    <a:close/>
                    <a:moveTo>
                      <a:pt x="80" y="5"/>
                    </a:move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6"/>
                      <a:pt x="78" y="6"/>
                      <a:pt x="78" y="6"/>
                    </a:cubicBezTo>
                    <a:cubicBezTo>
                      <a:pt x="78" y="6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8" y="4"/>
                      <a:pt x="78" y="4"/>
                      <a:pt x="79" y="4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79" y="4"/>
                      <a:pt x="79" y="4"/>
                      <a:pt x="80" y="4"/>
                    </a:cubicBezTo>
                    <a:cubicBezTo>
                      <a:pt x="80" y="5"/>
                      <a:pt x="80" y="5"/>
                      <a:pt x="80" y="5"/>
                    </a:cubicBezTo>
                    <a:close/>
                    <a:moveTo>
                      <a:pt x="77" y="9"/>
                    </a:move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10"/>
                      <a:pt x="77" y="11"/>
                      <a:pt x="77" y="11"/>
                    </a:cubicBezTo>
                    <a:cubicBezTo>
                      <a:pt x="76" y="11"/>
                      <a:pt x="76" y="10"/>
                      <a:pt x="76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10"/>
                      <a:pt x="75" y="9"/>
                      <a:pt x="75" y="9"/>
                    </a:cubicBezTo>
                    <a:cubicBezTo>
                      <a:pt x="75" y="9"/>
                      <a:pt x="76" y="9"/>
                      <a:pt x="76" y="9"/>
                    </a:cubicBezTo>
                    <a:cubicBezTo>
                      <a:pt x="76" y="8"/>
                      <a:pt x="77" y="8"/>
                      <a:pt x="77" y="8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lose/>
                    <a:moveTo>
                      <a:pt x="118" y="15"/>
                    </a:moveTo>
                    <a:cubicBezTo>
                      <a:pt x="118" y="15"/>
                      <a:pt x="118" y="15"/>
                      <a:pt x="117" y="15"/>
                    </a:cubicBezTo>
                    <a:cubicBezTo>
                      <a:pt x="117" y="15"/>
                      <a:pt x="117" y="15"/>
                      <a:pt x="116" y="15"/>
                    </a:cubicBezTo>
                    <a:cubicBezTo>
                      <a:pt x="115" y="15"/>
                      <a:pt x="114" y="15"/>
                      <a:pt x="114" y="15"/>
                    </a:cubicBezTo>
                    <a:cubicBezTo>
                      <a:pt x="113" y="15"/>
                      <a:pt x="113" y="15"/>
                      <a:pt x="113" y="14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3" y="13"/>
                      <a:pt x="112" y="13"/>
                      <a:pt x="112" y="13"/>
                    </a:cubicBezTo>
                    <a:cubicBezTo>
                      <a:pt x="111" y="12"/>
                      <a:pt x="111" y="12"/>
                      <a:pt x="110" y="12"/>
                    </a:cubicBezTo>
                    <a:cubicBezTo>
                      <a:pt x="110" y="12"/>
                      <a:pt x="110" y="11"/>
                      <a:pt x="110" y="11"/>
                    </a:cubicBezTo>
                    <a:cubicBezTo>
                      <a:pt x="110" y="11"/>
                      <a:pt x="110" y="12"/>
                      <a:pt x="110" y="12"/>
                    </a:cubicBezTo>
                    <a:cubicBezTo>
                      <a:pt x="110" y="12"/>
                      <a:pt x="110" y="12"/>
                      <a:pt x="110" y="13"/>
                    </a:cubicBezTo>
                    <a:cubicBezTo>
                      <a:pt x="110" y="14"/>
                      <a:pt x="110" y="14"/>
                      <a:pt x="110" y="15"/>
                    </a:cubicBezTo>
                    <a:cubicBezTo>
                      <a:pt x="110" y="16"/>
                      <a:pt x="110" y="16"/>
                      <a:pt x="110" y="17"/>
                    </a:cubicBezTo>
                    <a:cubicBezTo>
                      <a:pt x="110" y="17"/>
                      <a:pt x="110" y="17"/>
                      <a:pt x="110" y="17"/>
                    </a:cubicBezTo>
                    <a:cubicBezTo>
                      <a:pt x="110" y="17"/>
                      <a:pt x="110" y="17"/>
                      <a:pt x="110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8" y="17"/>
                      <a:pt x="108" y="17"/>
                    </a:cubicBezTo>
                    <a:cubicBezTo>
                      <a:pt x="107" y="16"/>
                      <a:pt x="107" y="16"/>
                      <a:pt x="106" y="16"/>
                    </a:cubicBezTo>
                    <a:cubicBezTo>
                      <a:pt x="106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6" y="15"/>
                    </a:cubicBezTo>
                    <a:cubicBezTo>
                      <a:pt x="106" y="15"/>
                      <a:pt x="107" y="15"/>
                      <a:pt x="107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4"/>
                      <a:pt x="108" y="14"/>
                      <a:pt x="108" y="13"/>
                    </a:cubicBezTo>
                    <a:cubicBezTo>
                      <a:pt x="108" y="12"/>
                      <a:pt x="108" y="12"/>
                      <a:pt x="108" y="11"/>
                    </a:cubicBezTo>
                    <a:cubicBezTo>
                      <a:pt x="108" y="10"/>
                      <a:pt x="108" y="9"/>
                      <a:pt x="108" y="8"/>
                    </a:cubicBezTo>
                    <a:cubicBezTo>
                      <a:pt x="108" y="8"/>
                      <a:pt x="108" y="8"/>
                      <a:pt x="108" y="8"/>
                    </a:cubicBezTo>
                    <a:cubicBezTo>
                      <a:pt x="108" y="8"/>
                      <a:pt x="108" y="8"/>
                      <a:pt x="108" y="8"/>
                    </a:cubicBezTo>
                    <a:cubicBezTo>
                      <a:pt x="108" y="8"/>
                      <a:pt x="107" y="8"/>
                      <a:pt x="106" y="8"/>
                    </a:cubicBezTo>
                    <a:cubicBezTo>
                      <a:pt x="106" y="8"/>
                      <a:pt x="105" y="8"/>
                      <a:pt x="105" y="8"/>
                    </a:cubicBezTo>
                    <a:cubicBezTo>
                      <a:pt x="105" y="8"/>
                      <a:pt x="105" y="8"/>
                      <a:pt x="105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4" y="8"/>
                      <a:pt x="104" y="8"/>
                      <a:pt x="104" y="7"/>
                    </a:cubicBezTo>
                    <a:cubicBezTo>
                      <a:pt x="104" y="7"/>
                      <a:pt x="104" y="7"/>
                      <a:pt x="104" y="7"/>
                    </a:cubicBezTo>
                    <a:cubicBezTo>
                      <a:pt x="104" y="7"/>
                      <a:pt x="104" y="7"/>
                      <a:pt x="104" y="7"/>
                    </a:cubicBezTo>
                    <a:cubicBezTo>
                      <a:pt x="104" y="7"/>
                      <a:pt x="105" y="6"/>
                      <a:pt x="105" y="6"/>
                    </a:cubicBezTo>
                    <a:cubicBezTo>
                      <a:pt x="106" y="6"/>
                      <a:pt x="107" y="6"/>
                      <a:pt x="107" y="6"/>
                    </a:cubicBezTo>
                    <a:cubicBezTo>
                      <a:pt x="107" y="6"/>
                      <a:pt x="108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lnTo>
                      <a:pt x="108" y="5"/>
                    </a:lnTo>
                    <a:cubicBezTo>
                      <a:pt x="108" y="4"/>
                      <a:pt x="108" y="4"/>
                      <a:pt x="108" y="3"/>
                    </a:cubicBezTo>
                    <a:cubicBezTo>
                      <a:pt x="108" y="3"/>
                      <a:pt x="108" y="3"/>
                      <a:pt x="109" y="2"/>
                    </a:cubicBezTo>
                    <a:cubicBezTo>
                      <a:pt x="109" y="2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2"/>
                      <a:pt x="110" y="2"/>
                      <a:pt x="110" y="2"/>
                    </a:cubicBezTo>
                    <a:cubicBezTo>
                      <a:pt x="110" y="2"/>
                      <a:pt x="110" y="3"/>
                      <a:pt x="110" y="3"/>
                    </a:cubicBezTo>
                    <a:lnTo>
                      <a:pt x="110" y="4"/>
                    </a:lnTo>
                    <a:lnTo>
                      <a:pt x="110" y="5"/>
                    </a:ln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2" y="5"/>
                      <a:pt x="112" y="5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7"/>
                      <a:pt x="112" y="7"/>
                      <a:pt x="112" y="7"/>
                    </a:cubicBezTo>
                    <a:cubicBezTo>
                      <a:pt x="112" y="7"/>
                      <a:pt x="111" y="7"/>
                      <a:pt x="111" y="7"/>
                    </a:cubicBezTo>
                    <a:cubicBezTo>
                      <a:pt x="111" y="7"/>
                      <a:pt x="110" y="7"/>
                      <a:pt x="110" y="7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109" y="7"/>
                      <a:pt x="109" y="8"/>
                      <a:pt x="109" y="8"/>
                    </a:cubicBezTo>
                    <a:cubicBezTo>
                      <a:pt x="109" y="8"/>
                      <a:pt x="109" y="8"/>
                      <a:pt x="109" y="9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10" y="9"/>
                      <a:pt x="111" y="9"/>
                      <a:pt x="111" y="9"/>
                    </a:cubicBezTo>
                    <a:cubicBezTo>
                      <a:pt x="112" y="8"/>
                      <a:pt x="112" y="8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3" y="8"/>
                    </a:cubicBezTo>
                    <a:cubicBezTo>
                      <a:pt x="113" y="8"/>
                      <a:pt x="113" y="9"/>
                      <a:pt x="113" y="9"/>
                    </a:cubicBezTo>
                    <a:cubicBezTo>
                      <a:pt x="112" y="9"/>
                      <a:pt x="112" y="9"/>
                      <a:pt x="111" y="1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11"/>
                      <a:pt x="111" y="11"/>
                      <a:pt x="112" y="11"/>
                    </a:cubicBezTo>
                    <a:cubicBezTo>
                      <a:pt x="112" y="12"/>
                      <a:pt x="113" y="12"/>
                      <a:pt x="113" y="12"/>
                    </a:cubicBezTo>
                    <a:cubicBezTo>
                      <a:pt x="114" y="13"/>
                      <a:pt x="114" y="13"/>
                      <a:pt x="115" y="13"/>
                    </a:cubicBezTo>
                    <a:cubicBezTo>
                      <a:pt x="117" y="14"/>
                      <a:pt x="118" y="14"/>
                      <a:pt x="118" y="15"/>
                    </a:cubicBezTo>
                    <a:close/>
                    <a:moveTo>
                      <a:pt x="113" y="3"/>
                    </a:move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4" y="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5" y="4"/>
                      <a:pt x="115" y="5"/>
                      <a:pt x="115" y="5"/>
                    </a:cubicBezTo>
                    <a:cubicBezTo>
                      <a:pt x="115" y="5"/>
                      <a:pt x="115" y="5"/>
                      <a:pt x="114" y="5"/>
                    </a:cubicBezTo>
                    <a:cubicBezTo>
                      <a:pt x="114" y="5"/>
                      <a:pt x="114" y="5"/>
                      <a:pt x="113" y="5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2" y="5"/>
                      <a:pt x="112" y="5"/>
                      <a:pt x="112" y="4"/>
                    </a:cubicBezTo>
                    <a:cubicBezTo>
                      <a:pt x="112" y="4"/>
                      <a:pt x="112" y="4"/>
                      <a:pt x="112" y="4"/>
                    </a:cubicBezTo>
                    <a:cubicBezTo>
                      <a:pt x="112" y="4"/>
                      <a:pt x="112" y="3"/>
                      <a:pt x="112" y="3"/>
                    </a:cubicBezTo>
                    <a:cubicBezTo>
                      <a:pt x="112" y="3"/>
                      <a:pt x="113" y="3"/>
                      <a:pt x="113" y="3"/>
                    </a:cubicBezTo>
                    <a:close/>
                    <a:moveTo>
                      <a:pt x="105" y="9"/>
                    </a:move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9"/>
                      <a:pt x="106" y="9"/>
                    </a:cubicBezTo>
                    <a:cubicBezTo>
                      <a:pt x="106" y="10"/>
                      <a:pt x="107" y="10"/>
                      <a:pt x="107" y="10"/>
                    </a:cubicBezTo>
                    <a:cubicBezTo>
                      <a:pt x="107" y="11"/>
                      <a:pt x="106" y="11"/>
                      <a:pt x="106" y="11"/>
                    </a:cubicBezTo>
                    <a:cubicBezTo>
                      <a:pt x="105" y="11"/>
                      <a:pt x="105" y="11"/>
                      <a:pt x="105" y="11"/>
                    </a:cubicBezTo>
                    <a:cubicBezTo>
                      <a:pt x="105" y="11"/>
                      <a:pt x="104" y="11"/>
                      <a:pt x="104" y="10"/>
                    </a:cubicBezTo>
                    <a:cubicBezTo>
                      <a:pt x="104" y="10"/>
                      <a:pt x="104" y="10"/>
                      <a:pt x="104" y="10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4" y="9"/>
                      <a:pt x="105" y="9"/>
                      <a:pt x="105" y="9"/>
                    </a:cubicBezTo>
                    <a:close/>
                    <a:moveTo>
                      <a:pt x="108" y="11"/>
                    </a:moveTo>
                    <a:cubicBezTo>
                      <a:pt x="108" y="11"/>
                      <a:pt x="107" y="11"/>
                      <a:pt x="107" y="11"/>
                    </a:cubicBezTo>
                    <a:cubicBezTo>
                      <a:pt x="107" y="12"/>
                      <a:pt x="107" y="12"/>
                      <a:pt x="107" y="12"/>
                    </a:cubicBezTo>
                    <a:cubicBezTo>
                      <a:pt x="106" y="12"/>
                      <a:pt x="106" y="12"/>
                      <a:pt x="106" y="13"/>
                    </a:cubicBezTo>
                    <a:cubicBezTo>
                      <a:pt x="106" y="13"/>
                      <a:pt x="105" y="14"/>
                      <a:pt x="104" y="14"/>
                    </a:cubicBezTo>
                    <a:cubicBezTo>
                      <a:pt x="104" y="14"/>
                      <a:pt x="104" y="14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2" y="14"/>
                      <a:pt x="102" y="14"/>
                      <a:pt x="102" y="14"/>
                    </a:cubicBezTo>
                    <a:cubicBezTo>
                      <a:pt x="102" y="14"/>
                      <a:pt x="102" y="14"/>
                      <a:pt x="103" y="14"/>
                    </a:cubicBezTo>
                    <a:cubicBezTo>
                      <a:pt x="103" y="13"/>
                      <a:pt x="104" y="13"/>
                      <a:pt x="104" y="13"/>
                    </a:cubicBezTo>
                    <a:cubicBezTo>
                      <a:pt x="105" y="12"/>
                      <a:pt x="106" y="11"/>
                      <a:pt x="107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11"/>
                      <a:pt x="108" y="11"/>
                      <a:pt x="108" y="11"/>
                    </a:cubicBezTo>
                    <a:close/>
                    <a:moveTo>
                      <a:pt x="127" y="13"/>
                    </a:moveTo>
                    <a:cubicBezTo>
                      <a:pt x="127" y="13"/>
                      <a:pt x="127" y="13"/>
                      <a:pt x="127" y="14"/>
                    </a:cubicBezTo>
                    <a:cubicBezTo>
                      <a:pt x="127" y="14"/>
                      <a:pt x="127" y="14"/>
                      <a:pt x="128" y="14"/>
                    </a:cubicBezTo>
                    <a:cubicBezTo>
                      <a:pt x="128" y="14"/>
                      <a:pt x="129" y="15"/>
                      <a:pt x="129" y="15"/>
                    </a:cubicBezTo>
                    <a:cubicBezTo>
                      <a:pt x="130" y="15"/>
                      <a:pt x="130" y="15"/>
                      <a:pt x="131" y="15"/>
                    </a:cubicBezTo>
                    <a:cubicBezTo>
                      <a:pt x="131" y="16"/>
                      <a:pt x="132" y="16"/>
                      <a:pt x="134" y="16"/>
                    </a:cubicBezTo>
                    <a:cubicBezTo>
                      <a:pt x="135" y="17"/>
                      <a:pt x="135" y="17"/>
                      <a:pt x="135" y="17"/>
                    </a:cubicBezTo>
                    <a:cubicBezTo>
                      <a:pt x="135" y="17"/>
                      <a:pt x="135" y="17"/>
                      <a:pt x="135" y="17"/>
                    </a:cubicBezTo>
                    <a:cubicBezTo>
                      <a:pt x="134" y="18"/>
                      <a:pt x="134" y="18"/>
                      <a:pt x="133" y="18"/>
                    </a:cubicBezTo>
                    <a:cubicBezTo>
                      <a:pt x="133" y="18"/>
                      <a:pt x="132" y="18"/>
                      <a:pt x="131" y="18"/>
                    </a:cubicBezTo>
                    <a:cubicBezTo>
                      <a:pt x="131" y="18"/>
                      <a:pt x="130" y="17"/>
                      <a:pt x="130" y="17"/>
                    </a:cubicBezTo>
                    <a:cubicBezTo>
                      <a:pt x="130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8" y="15"/>
                      <a:pt x="128" y="15"/>
                      <a:pt x="127" y="15"/>
                    </a:cubicBezTo>
                    <a:cubicBezTo>
                      <a:pt x="126" y="15"/>
                      <a:pt x="126" y="14"/>
                      <a:pt x="126" y="14"/>
                    </a:cubicBezTo>
                    <a:cubicBezTo>
                      <a:pt x="125" y="14"/>
                      <a:pt x="125" y="14"/>
                      <a:pt x="124" y="14"/>
                    </a:cubicBezTo>
                    <a:cubicBezTo>
                      <a:pt x="124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4"/>
                    </a:cubicBezTo>
                    <a:cubicBezTo>
                      <a:pt x="123" y="14"/>
                      <a:pt x="122" y="14"/>
                      <a:pt x="122" y="14"/>
                    </a:cubicBezTo>
                    <a:cubicBezTo>
                      <a:pt x="122" y="14"/>
                      <a:pt x="122" y="15"/>
                      <a:pt x="122" y="15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1" y="15"/>
                      <a:pt x="121" y="15"/>
                      <a:pt x="120" y="15"/>
                    </a:cubicBezTo>
                    <a:cubicBezTo>
                      <a:pt x="120" y="16"/>
                      <a:pt x="119" y="16"/>
                      <a:pt x="119" y="16"/>
                    </a:cubicBezTo>
                    <a:cubicBezTo>
                      <a:pt x="119" y="16"/>
                      <a:pt x="119" y="16"/>
                      <a:pt x="118" y="16"/>
                    </a:cubicBezTo>
                    <a:cubicBezTo>
                      <a:pt x="118" y="15"/>
                      <a:pt x="118" y="15"/>
                      <a:pt x="118" y="15"/>
                    </a:cubicBezTo>
                    <a:cubicBezTo>
                      <a:pt x="118" y="15"/>
                      <a:pt x="119" y="15"/>
                      <a:pt x="119" y="15"/>
                    </a:cubicBezTo>
                    <a:cubicBezTo>
                      <a:pt x="120" y="15"/>
                      <a:pt x="120" y="15"/>
                      <a:pt x="121" y="14"/>
                    </a:cubicBezTo>
                    <a:cubicBezTo>
                      <a:pt x="121" y="14"/>
                      <a:pt x="122" y="13"/>
                      <a:pt x="122" y="12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2" y="11"/>
                      <a:pt x="121" y="11"/>
                      <a:pt x="121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20" y="10"/>
                      <a:pt x="121" y="10"/>
                      <a:pt x="123" y="9"/>
                    </a:cubicBezTo>
                    <a:cubicBezTo>
                      <a:pt x="124" y="9"/>
                      <a:pt x="126" y="8"/>
                      <a:pt x="127" y="8"/>
                    </a:cubicBezTo>
                    <a:cubicBezTo>
                      <a:pt x="127" y="8"/>
                      <a:pt x="127" y="8"/>
                      <a:pt x="127" y="8"/>
                    </a:cubicBezTo>
                    <a:cubicBezTo>
                      <a:pt x="127" y="8"/>
                      <a:pt x="127" y="8"/>
                      <a:pt x="127" y="8"/>
                    </a:cubicBezTo>
                    <a:cubicBezTo>
                      <a:pt x="126" y="7"/>
                      <a:pt x="126" y="7"/>
                      <a:pt x="126" y="7"/>
                    </a:cubicBezTo>
                    <a:cubicBezTo>
                      <a:pt x="126" y="7"/>
                      <a:pt x="126" y="7"/>
                      <a:pt x="125" y="7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4" y="8"/>
                      <a:pt x="124" y="8"/>
                    </a:cubicBezTo>
                    <a:cubicBezTo>
                      <a:pt x="124" y="8"/>
                      <a:pt x="124" y="8"/>
                      <a:pt x="123" y="7"/>
                    </a:cubicBezTo>
                    <a:cubicBezTo>
                      <a:pt x="123" y="7"/>
                      <a:pt x="123" y="7"/>
                      <a:pt x="123" y="6"/>
                    </a:cubicBezTo>
                    <a:cubicBezTo>
                      <a:pt x="123" y="5"/>
                      <a:pt x="123" y="4"/>
                      <a:pt x="123" y="3"/>
                    </a:cubicBezTo>
                    <a:cubicBezTo>
                      <a:pt x="123" y="3"/>
                      <a:pt x="123" y="2"/>
                      <a:pt x="124" y="2"/>
                    </a:cubicBezTo>
                    <a:cubicBezTo>
                      <a:pt x="124" y="2"/>
                      <a:pt x="124" y="2"/>
                      <a:pt x="125" y="2"/>
                    </a:cubicBezTo>
                    <a:cubicBezTo>
                      <a:pt x="126" y="2"/>
                      <a:pt x="127" y="2"/>
                      <a:pt x="128" y="2"/>
                    </a:cubicBezTo>
                    <a:cubicBezTo>
                      <a:pt x="128" y="2"/>
                      <a:pt x="129" y="2"/>
                      <a:pt x="129" y="2"/>
                    </a:cubicBezTo>
                    <a:cubicBezTo>
                      <a:pt x="129" y="2"/>
                      <a:pt x="130" y="2"/>
                      <a:pt x="130" y="2"/>
                    </a:cubicBezTo>
                    <a:cubicBezTo>
                      <a:pt x="130" y="2"/>
                      <a:pt x="130" y="2"/>
                      <a:pt x="129" y="3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29" y="4"/>
                      <a:pt x="129" y="4"/>
                      <a:pt x="129" y="4"/>
                    </a:cubicBezTo>
                    <a:lnTo>
                      <a:pt x="129" y="6"/>
                    </a:lnTo>
                    <a:cubicBezTo>
                      <a:pt x="129" y="7"/>
                      <a:pt x="129" y="7"/>
                      <a:pt x="129" y="7"/>
                    </a:cubicBezTo>
                    <a:cubicBezTo>
                      <a:pt x="129" y="8"/>
                      <a:pt x="129" y="8"/>
                      <a:pt x="129" y="8"/>
                    </a:cubicBezTo>
                    <a:cubicBezTo>
                      <a:pt x="129" y="8"/>
                      <a:pt x="129" y="8"/>
                      <a:pt x="129" y="8"/>
                    </a:cubicBezTo>
                    <a:cubicBezTo>
                      <a:pt x="129" y="8"/>
                      <a:pt x="130" y="8"/>
                      <a:pt x="130" y="8"/>
                    </a:cubicBezTo>
                    <a:cubicBezTo>
                      <a:pt x="130" y="8"/>
                      <a:pt x="130" y="8"/>
                      <a:pt x="131" y="8"/>
                    </a:cubicBezTo>
                    <a:cubicBezTo>
                      <a:pt x="131" y="8"/>
                      <a:pt x="131" y="8"/>
                      <a:pt x="131" y="8"/>
                    </a:cubicBezTo>
                    <a:cubicBezTo>
                      <a:pt x="131" y="8"/>
                      <a:pt x="131" y="8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10"/>
                      <a:pt x="131" y="10"/>
                    </a:cubicBezTo>
                    <a:cubicBezTo>
                      <a:pt x="130" y="10"/>
                      <a:pt x="130" y="10"/>
                      <a:pt x="129" y="10"/>
                    </a:cubicBezTo>
                    <a:cubicBezTo>
                      <a:pt x="128" y="10"/>
                      <a:pt x="128" y="10"/>
                      <a:pt x="127" y="10"/>
                    </a:cubicBezTo>
                    <a:cubicBezTo>
                      <a:pt x="127" y="10"/>
                      <a:pt x="127" y="10"/>
                      <a:pt x="127" y="10"/>
                    </a:cubicBezTo>
                    <a:cubicBezTo>
                      <a:pt x="127" y="10"/>
                      <a:pt x="127" y="10"/>
                      <a:pt x="127" y="10"/>
                    </a:cubicBezTo>
                    <a:cubicBezTo>
                      <a:pt x="127" y="10"/>
                      <a:pt x="127" y="11"/>
                      <a:pt x="127" y="11"/>
                    </a:cubicBezTo>
                    <a:cubicBezTo>
                      <a:pt x="127" y="11"/>
                      <a:pt x="127" y="11"/>
                      <a:pt x="128" y="11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10"/>
                      <a:pt x="129" y="10"/>
                      <a:pt x="129" y="10"/>
                    </a:cubicBezTo>
                    <a:cubicBezTo>
                      <a:pt x="129" y="10"/>
                      <a:pt x="129" y="11"/>
                      <a:pt x="129" y="11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29" y="11"/>
                      <a:pt x="129" y="12"/>
                      <a:pt x="129" y="12"/>
                    </a:cubicBezTo>
                    <a:cubicBezTo>
                      <a:pt x="129" y="12"/>
                      <a:pt x="129" y="12"/>
                      <a:pt x="128" y="12"/>
                    </a:cubicBezTo>
                    <a:cubicBezTo>
                      <a:pt x="128" y="12"/>
                      <a:pt x="128" y="12"/>
                      <a:pt x="127" y="12"/>
                    </a:cubicBezTo>
                    <a:cubicBezTo>
                      <a:pt x="127" y="12"/>
                      <a:pt x="127" y="12"/>
                      <a:pt x="127" y="12"/>
                    </a:cubicBezTo>
                    <a:cubicBezTo>
                      <a:pt x="127" y="12"/>
                      <a:pt x="127" y="13"/>
                      <a:pt x="127" y="13"/>
                    </a:cubicBezTo>
                    <a:cubicBezTo>
                      <a:pt x="127" y="13"/>
                      <a:pt x="127" y="13"/>
                      <a:pt x="127" y="13"/>
                    </a:cubicBezTo>
                    <a:close/>
                    <a:moveTo>
                      <a:pt x="127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7"/>
                      <a:pt x="127" y="7"/>
                      <a:pt x="127" y="6"/>
                    </a:cubicBezTo>
                    <a:cubicBezTo>
                      <a:pt x="127" y="6"/>
                      <a:pt x="127" y="5"/>
                      <a:pt x="127" y="5"/>
                    </a:cubicBezTo>
                    <a:cubicBezTo>
                      <a:pt x="127" y="4"/>
                      <a:pt x="127" y="4"/>
                      <a:pt x="127" y="3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3"/>
                      <a:pt x="126" y="3"/>
                      <a:pt x="126" y="3"/>
                    </a:cubicBezTo>
                    <a:cubicBezTo>
                      <a:pt x="125" y="3"/>
                      <a:pt x="125" y="3"/>
                      <a:pt x="125" y="4"/>
                    </a:cubicBezTo>
                    <a:cubicBezTo>
                      <a:pt x="125" y="4"/>
                      <a:pt x="125" y="4"/>
                      <a:pt x="125" y="4"/>
                    </a:cubicBezTo>
                    <a:cubicBezTo>
                      <a:pt x="125" y="4"/>
                      <a:pt x="125" y="4"/>
                      <a:pt x="126" y="4"/>
                    </a:cubicBezTo>
                    <a:cubicBezTo>
                      <a:pt x="126" y="4"/>
                      <a:pt x="126" y="4"/>
                      <a:pt x="126" y="4"/>
                    </a:cubicBezTo>
                    <a:cubicBezTo>
                      <a:pt x="126" y="4"/>
                      <a:pt x="126" y="4"/>
                      <a:pt x="126" y="4"/>
                    </a:cubicBezTo>
                    <a:cubicBezTo>
                      <a:pt x="126" y="4"/>
                      <a:pt x="126" y="4"/>
                      <a:pt x="126" y="4"/>
                    </a:cubicBezTo>
                    <a:cubicBezTo>
                      <a:pt x="126" y="5"/>
                      <a:pt x="126" y="5"/>
                      <a:pt x="126" y="5"/>
                    </a:cubicBezTo>
                    <a:cubicBezTo>
                      <a:pt x="125" y="5"/>
                      <a:pt x="125" y="5"/>
                      <a:pt x="125" y="5"/>
                    </a:cubicBezTo>
                    <a:cubicBezTo>
                      <a:pt x="125" y="6"/>
                      <a:pt x="125" y="6"/>
                      <a:pt x="125" y="6"/>
                    </a:cubicBezTo>
                    <a:cubicBezTo>
                      <a:pt x="125" y="6"/>
                      <a:pt x="125" y="6"/>
                      <a:pt x="125" y="6"/>
                    </a:cubicBezTo>
                    <a:cubicBezTo>
                      <a:pt x="125" y="6"/>
                      <a:pt x="125" y="6"/>
                      <a:pt x="125" y="6"/>
                    </a:cubicBezTo>
                    <a:cubicBezTo>
                      <a:pt x="125" y="6"/>
                      <a:pt x="125" y="6"/>
                      <a:pt x="126" y="6"/>
                    </a:cubicBezTo>
                    <a:cubicBezTo>
                      <a:pt x="126" y="6"/>
                      <a:pt x="126" y="6"/>
                      <a:pt x="126" y="6"/>
                    </a:cubicBezTo>
                    <a:cubicBezTo>
                      <a:pt x="126" y="6"/>
                      <a:pt x="126" y="6"/>
                      <a:pt x="126" y="6"/>
                    </a:cubicBezTo>
                    <a:cubicBezTo>
                      <a:pt x="126" y="6"/>
                      <a:pt x="126" y="6"/>
                      <a:pt x="127" y="7"/>
                    </a:cubicBezTo>
                    <a:cubicBezTo>
                      <a:pt x="127" y="7"/>
                      <a:pt x="127" y="7"/>
                      <a:pt x="127" y="7"/>
                    </a:cubicBezTo>
                    <a:close/>
                    <a:moveTo>
                      <a:pt x="125" y="13"/>
                    </a:moveTo>
                    <a:cubicBezTo>
                      <a:pt x="125" y="13"/>
                      <a:pt x="125" y="13"/>
                      <a:pt x="125" y="13"/>
                    </a:cubicBezTo>
                    <a:cubicBezTo>
                      <a:pt x="125" y="13"/>
                      <a:pt x="125" y="12"/>
                      <a:pt x="125" y="12"/>
                    </a:cubicBezTo>
                    <a:cubicBezTo>
                      <a:pt x="126" y="12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4" y="10"/>
                      <a:pt x="124" y="10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4" y="12"/>
                      <a:pt x="124" y="12"/>
                      <a:pt x="124" y="12"/>
                    </a:cubicBezTo>
                    <a:cubicBezTo>
                      <a:pt x="125" y="12"/>
                      <a:pt x="125" y="12"/>
                      <a:pt x="125" y="12"/>
                    </a:cubicBezTo>
                    <a:cubicBezTo>
                      <a:pt x="125" y="13"/>
                      <a:pt x="125" y="13"/>
                      <a:pt x="125" y="13"/>
                    </a:cubicBezTo>
                    <a:close/>
                    <a:moveTo>
                      <a:pt x="148" y="11"/>
                    </a:moveTo>
                    <a:cubicBezTo>
                      <a:pt x="148" y="12"/>
                      <a:pt x="148" y="13"/>
                      <a:pt x="148" y="14"/>
                    </a:cubicBezTo>
                    <a:cubicBezTo>
                      <a:pt x="148" y="15"/>
                      <a:pt x="148" y="15"/>
                      <a:pt x="148" y="16"/>
                    </a:cubicBezTo>
                    <a:cubicBezTo>
                      <a:pt x="148" y="16"/>
                      <a:pt x="148" y="16"/>
                      <a:pt x="148" y="17"/>
                    </a:cubicBezTo>
                    <a:cubicBezTo>
                      <a:pt x="148" y="17"/>
                      <a:pt x="148" y="17"/>
                      <a:pt x="148" y="17"/>
                    </a:cubicBezTo>
                    <a:cubicBezTo>
                      <a:pt x="148" y="18"/>
                      <a:pt x="148" y="18"/>
                      <a:pt x="148" y="18"/>
                    </a:cubicBezTo>
                    <a:cubicBezTo>
                      <a:pt x="148" y="18"/>
                      <a:pt x="147" y="18"/>
                      <a:pt x="146" y="17"/>
                    </a:cubicBezTo>
                    <a:cubicBezTo>
                      <a:pt x="145" y="17"/>
                      <a:pt x="144" y="16"/>
                      <a:pt x="144" y="16"/>
                    </a:cubicBezTo>
                    <a:cubicBezTo>
                      <a:pt x="143" y="16"/>
                      <a:pt x="143" y="15"/>
                      <a:pt x="143" y="15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4" y="16"/>
                      <a:pt x="145" y="16"/>
                      <a:pt x="146" y="16"/>
                    </a:cubicBezTo>
                    <a:cubicBezTo>
                      <a:pt x="146" y="16"/>
                      <a:pt x="147" y="16"/>
                      <a:pt x="147" y="16"/>
                    </a:cubicBezTo>
                    <a:cubicBezTo>
                      <a:pt x="147" y="16"/>
                      <a:pt x="147" y="15"/>
                      <a:pt x="147" y="15"/>
                    </a:cubicBezTo>
                    <a:cubicBezTo>
                      <a:pt x="147" y="14"/>
                      <a:pt x="147" y="14"/>
                      <a:pt x="147" y="12"/>
                    </a:cubicBezTo>
                    <a:cubicBezTo>
                      <a:pt x="147" y="11"/>
                      <a:pt x="146" y="9"/>
                      <a:pt x="146" y="8"/>
                    </a:cubicBezTo>
                    <a:lnTo>
                      <a:pt x="146" y="5"/>
                    </a:lnTo>
                    <a:lnTo>
                      <a:pt x="146" y="3"/>
                    </a:lnTo>
                    <a:cubicBezTo>
                      <a:pt x="146" y="3"/>
                      <a:pt x="147" y="3"/>
                      <a:pt x="147" y="3"/>
                    </a:cubicBezTo>
                    <a:cubicBezTo>
                      <a:pt x="147" y="3"/>
                      <a:pt x="147" y="3"/>
                      <a:pt x="148" y="3"/>
                    </a:cubicBezTo>
                    <a:cubicBezTo>
                      <a:pt x="148" y="3"/>
                      <a:pt x="148" y="3"/>
                      <a:pt x="148" y="3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48" y="4"/>
                      <a:pt x="148" y="5"/>
                      <a:pt x="148" y="6"/>
                    </a:cubicBezTo>
                    <a:cubicBezTo>
                      <a:pt x="148" y="6"/>
                      <a:pt x="148" y="6"/>
                      <a:pt x="148" y="7"/>
                    </a:cubicBezTo>
                    <a:cubicBezTo>
                      <a:pt x="148" y="9"/>
                      <a:pt x="148" y="9"/>
                      <a:pt x="148" y="10"/>
                    </a:cubicBezTo>
                    <a:lnTo>
                      <a:pt x="148" y="11"/>
                    </a:lnTo>
                    <a:close/>
                    <a:moveTo>
                      <a:pt x="143" y="7"/>
                    </a:moveTo>
                    <a:cubicBezTo>
                      <a:pt x="143" y="7"/>
                      <a:pt x="143" y="7"/>
                      <a:pt x="142" y="7"/>
                    </a:cubicBezTo>
                    <a:cubicBezTo>
                      <a:pt x="142" y="7"/>
                      <a:pt x="142" y="7"/>
                      <a:pt x="141" y="7"/>
                    </a:cubicBezTo>
                    <a:cubicBezTo>
                      <a:pt x="141" y="7"/>
                      <a:pt x="141" y="7"/>
                      <a:pt x="141" y="7"/>
                    </a:cubicBezTo>
                    <a:cubicBezTo>
                      <a:pt x="141" y="7"/>
                      <a:pt x="141" y="7"/>
                      <a:pt x="140" y="7"/>
                    </a:cubicBezTo>
                    <a:cubicBezTo>
                      <a:pt x="140" y="7"/>
                      <a:pt x="140" y="6"/>
                      <a:pt x="140" y="6"/>
                    </a:cubicBezTo>
                    <a:cubicBezTo>
                      <a:pt x="140" y="6"/>
                      <a:pt x="140" y="7"/>
                      <a:pt x="140" y="7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38" y="8"/>
                      <a:pt x="138" y="8"/>
                      <a:pt x="138" y="9"/>
                    </a:cubicBezTo>
                    <a:cubicBezTo>
                      <a:pt x="138" y="9"/>
                      <a:pt x="137" y="9"/>
                      <a:pt x="137" y="10"/>
                    </a:cubicBezTo>
                    <a:cubicBezTo>
                      <a:pt x="137" y="10"/>
                      <a:pt x="138" y="10"/>
                      <a:pt x="138" y="10"/>
                    </a:cubicBezTo>
                    <a:cubicBezTo>
                      <a:pt x="138" y="10"/>
                      <a:pt x="138" y="10"/>
                      <a:pt x="138" y="10"/>
                    </a:cubicBezTo>
                    <a:cubicBezTo>
                      <a:pt x="139" y="9"/>
                      <a:pt x="140" y="9"/>
                      <a:pt x="141" y="9"/>
                    </a:cubicBezTo>
                    <a:cubicBezTo>
                      <a:pt x="141" y="9"/>
                      <a:pt x="141" y="9"/>
                      <a:pt x="141" y="9"/>
                    </a:cubicBezTo>
                    <a:cubicBezTo>
                      <a:pt x="142" y="9"/>
                      <a:pt x="142" y="9"/>
                      <a:pt x="142" y="9"/>
                    </a:cubicBezTo>
                    <a:cubicBezTo>
                      <a:pt x="142" y="9"/>
                      <a:pt x="142" y="9"/>
                      <a:pt x="142" y="9"/>
                    </a:cubicBezTo>
                    <a:cubicBezTo>
                      <a:pt x="142" y="10"/>
                      <a:pt x="142" y="10"/>
                      <a:pt x="142" y="10"/>
                    </a:cubicBezTo>
                    <a:cubicBezTo>
                      <a:pt x="142" y="11"/>
                      <a:pt x="141" y="11"/>
                      <a:pt x="141" y="12"/>
                    </a:cubicBezTo>
                    <a:cubicBezTo>
                      <a:pt x="141" y="12"/>
                      <a:pt x="141" y="13"/>
                      <a:pt x="141" y="13"/>
                    </a:cubicBezTo>
                    <a:cubicBezTo>
                      <a:pt x="141" y="13"/>
                      <a:pt x="140" y="13"/>
                      <a:pt x="140" y="13"/>
                    </a:cubicBezTo>
                    <a:cubicBezTo>
                      <a:pt x="140" y="13"/>
                      <a:pt x="139" y="13"/>
                      <a:pt x="139" y="13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13"/>
                      <a:pt x="139" y="13"/>
                      <a:pt x="139" y="14"/>
                    </a:cubicBezTo>
                    <a:cubicBezTo>
                      <a:pt x="138" y="14"/>
                      <a:pt x="138" y="14"/>
                      <a:pt x="138" y="15"/>
                    </a:cubicBezTo>
                    <a:cubicBezTo>
                      <a:pt x="138" y="15"/>
                      <a:pt x="138" y="15"/>
                      <a:pt x="139" y="15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9" y="15"/>
                      <a:pt x="140" y="15"/>
                      <a:pt x="140" y="15"/>
                    </a:cubicBezTo>
                    <a:cubicBezTo>
                      <a:pt x="140" y="15"/>
                      <a:pt x="140" y="15"/>
                      <a:pt x="141" y="15"/>
                    </a:cubicBezTo>
                    <a:cubicBezTo>
                      <a:pt x="141" y="15"/>
                      <a:pt x="141" y="14"/>
                      <a:pt x="141" y="14"/>
                    </a:cubicBezTo>
                    <a:cubicBezTo>
                      <a:pt x="141" y="14"/>
                      <a:pt x="141" y="13"/>
                      <a:pt x="141" y="13"/>
                    </a:cubicBezTo>
                    <a:cubicBezTo>
                      <a:pt x="141" y="13"/>
                      <a:pt x="141" y="14"/>
                      <a:pt x="142" y="14"/>
                    </a:cubicBezTo>
                    <a:cubicBezTo>
                      <a:pt x="142" y="15"/>
                      <a:pt x="142" y="15"/>
                      <a:pt x="142" y="16"/>
                    </a:cubicBezTo>
                    <a:cubicBezTo>
                      <a:pt x="142" y="16"/>
                      <a:pt x="142" y="16"/>
                      <a:pt x="141" y="16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0" y="16"/>
                      <a:pt x="140" y="16"/>
                      <a:pt x="139" y="16"/>
                    </a:cubicBezTo>
                    <a:cubicBezTo>
                      <a:pt x="139" y="16"/>
                      <a:pt x="138" y="16"/>
                      <a:pt x="138" y="16"/>
                    </a:cubicBezTo>
                    <a:cubicBezTo>
                      <a:pt x="138" y="16"/>
                      <a:pt x="137" y="15"/>
                      <a:pt x="137" y="14"/>
                    </a:cubicBezTo>
                    <a:cubicBezTo>
                      <a:pt x="137" y="14"/>
                      <a:pt x="138" y="13"/>
                      <a:pt x="138" y="13"/>
                    </a:cubicBezTo>
                    <a:cubicBezTo>
                      <a:pt x="138" y="12"/>
                      <a:pt x="138" y="12"/>
                      <a:pt x="138" y="11"/>
                    </a:cubicBezTo>
                    <a:cubicBezTo>
                      <a:pt x="138" y="11"/>
                      <a:pt x="138" y="11"/>
                      <a:pt x="138" y="11"/>
                    </a:cubicBezTo>
                    <a:cubicBezTo>
                      <a:pt x="138" y="11"/>
                      <a:pt x="139" y="11"/>
                      <a:pt x="139" y="11"/>
                    </a:cubicBezTo>
                    <a:cubicBezTo>
                      <a:pt x="139" y="11"/>
                      <a:pt x="139" y="11"/>
                      <a:pt x="139" y="12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40" y="12"/>
                      <a:pt x="140" y="12"/>
                      <a:pt x="140" y="11"/>
                    </a:cubicBezTo>
                    <a:cubicBezTo>
                      <a:pt x="140" y="11"/>
                      <a:pt x="140" y="11"/>
                      <a:pt x="140" y="10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39" y="10"/>
                      <a:pt x="139" y="10"/>
                      <a:pt x="138" y="11"/>
                    </a:cubicBezTo>
                    <a:cubicBezTo>
                      <a:pt x="138" y="11"/>
                      <a:pt x="138" y="11"/>
                      <a:pt x="138" y="11"/>
                    </a:cubicBezTo>
                    <a:cubicBezTo>
                      <a:pt x="138" y="11"/>
                      <a:pt x="138" y="11"/>
                      <a:pt x="137" y="11"/>
                    </a:cubicBezTo>
                    <a:cubicBezTo>
                      <a:pt x="137" y="11"/>
                      <a:pt x="137" y="11"/>
                      <a:pt x="137" y="11"/>
                    </a:cubicBezTo>
                    <a:cubicBezTo>
                      <a:pt x="137" y="11"/>
                      <a:pt x="137" y="11"/>
                      <a:pt x="137" y="11"/>
                    </a:cubicBezTo>
                    <a:cubicBezTo>
                      <a:pt x="137" y="11"/>
                      <a:pt x="137" y="11"/>
                      <a:pt x="136" y="12"/>
                    </a:cubicBezTo>
                    <a:cubicBezTo>
                      <a:pt x="135" y="12"/>
                      <a:pt x="135" y="12"/>
                      <a:pt x="135" y="12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4" y="12"/>
                      <a:pt x="133" y="12"/>
                      <a:pt x="133" y="12"/>
                    </a:cubicBezTo>
                    <a:cubicBezTo>
                      <a:pt x="133" y="12"/>
                      <a:pt x="134" y="12"/>
                      <a:pt x="134" y="12"/>
                    </a:cubicBezTo>
                    <a:cubicBezTo>
                      <a:pt x="134" y="11"/>
                      <a:pt x="135" y="11"/>
                      <a:pt x="135" y="10"/>
                    </a:cubicBezTo>
                    <a:cubicBezTo>
                      <a:pt x="136" y="10"/>
                      <a:pt x="136" y="9"/>
                      <a:pt x="137" y="8"/>
                    </a:cubicBezTo>
                    <a:cubicBezTo>
                      <a:pt x="137" y="8"/>
                      <a:pt x="138" y="7"/>
                      <a:pt x="138" y="7"/>
                    </a:cubicBezTo>
                    <a:cubicBezTo>
                      <a:pt x="138" y="7"/>
                      <a:pt x="138" y="6"/>
                      <a:pt x="139" y="6"/>
                    </a:cubicBezTo>
                    <a:cubicBezTo>
                      <a:pt x="139" y="5"/>
                      <a:pt x="140" y="4"/>
                      <a:pt x="140" y="4"/>
                    </a:cubicBezTo>
                    <a:cubicBezTo>
                      <a:pt x="140" y="4"/>
                      <a:pt x="140" y="4"/>
                      <a:pt x="140" y="4"/>
                    </a:cubicBezTo>
                    <a:cubicBezTo>
                      <a:pt x="140" y="4"/>
                      <a:pt x="141" y="3"/>
                      <a:pt x="141" y="3"/>
                    </a:cubicBezTo>
                    <a:cubicBezTo>
                      <a:pt x="141" y="3"/>
                      <a:pt x="141" y="4"/>
                      <a:pt x="141" y="4"/>
                    </a:cubicBezTo>
                    <a:cubicBezTo>
                      <a:pt x="141" y="4"/>
                      <a:pt x="141" y="4"/>
                      <a:pt x="141" y="4"/>
                    </a:cubicBezTo>
                    <a:cubicBezTo>
                      <a:pt x="141" y="5"/>
                      <a:pt x="141" y="5"/>
                      <a:pt x="141" y="5"/>
                    </a:cubicBezTo>
                    <a:cubicBezTo>
                      <a:pt x="141" y="5"/>
                      <a:pt x="141" y="5"/>
                      <a:pt x="141" y="6"/>
                    </a:cubicBezTo>
                    <a:cubicBezTo>
                      <a:pt x="141" y="6"/>
                      <a:pt x="141" y="6"/>
                      <a:pt x="141" y="6"/>
                    </a:cubicBezTo>
                    <a:cubicBezTo>
                      <a:pt x="141" y="6"/>
                      <a:pt x="141" y="6"/>
                      <a:pt x="142" y="6"/>
                    </a:cubicBezTo>
                    <a:cubicBezTo>
                      <a:pt x="142" y="6"/>
                      <a:pt x="143" y="6"/>
                      <a:pt x="143" y="7"/>
                    </a:cubicBezTo>
                    <a:close/>
                    <a:moveTo>
                      <a:pt x="145" y="8"/>
                    </a:moveTo>
                    <a:cubicBezTo>
                      <a:pt x="145" y="8"/>
                      <a:pt x="145" y="8"/>
                      <a:pt x="145" y="8"/>
                    </a:cubicBezTo>
                    <a:cubicBezTo>
                      <a:pt x="145" y="8"/>
                      <a:pt x="145" y="9"/>
                      <a:pt x="145" y="9"/>
                    </a:cubicBezTo>
                    <a:cubicBezTo>
                      <a:pt x="145" y="9"/>
                      <a:pt x="145" y="10"/>
                      <a:pt x="145" y="10"/>
                    </a:cubicBezTo>
                    <a:cubicBezTo>
                      <a:pt x="145" y="11"/>
                      <a:pt x="145" y="11"/>
                      <a:pt x="144" y="11"/>
                    </a:cubicBezTo>
                    <a:cubicBezTo>
                      <a:pt x="144" y="11"/>
                      <a:pt x="144" y="11"/>
                      <a:pt x="144" y="11"/>
                    </a:cubicBezTo>
                    <a:cubicBezTo>
                      <a:pt x="144" y="11"/>
                      <a:pt x="143" y="11"/>
                      <a:pt x="143" y="10"/>
                    </a:cubicBezTo>
                    <a:cubicBezTo>
                      <a:pt x="143" y="9"/>
                      <a:pt x="143" y="9"/>
                      <a:pt x="143" y="9"/>
                    </a:cubicBezTo>
                    <a:lnTo>
                      <a:pt x="143" y="8"/>
                    </a:lnTo>
                    <a:cubicBezTo>
                      <a:pt x="143" y="8"/>
                      <a:pt x="143" y="8"/>
                      <a:pt x="144" y="8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5" y="8"/>
                      <a:pt x="145" y="8"/>
                      <a:pt x="145" y="8"/>
                    </a:cubicBezTo>
                    <a:cubicBezTo>
                      <a:pt x="145" y="8"/>
                      <a:pt x="145" y="8"/>
                      <a:pt x="145" y="8"/>
                    </a:cubicBezTo>
                    <a:close/>
                    <a:moveTo>
                      <a:pt x="157" y="2"/>
                    </a:moveTo>
                    <a:cubicBezTo>
                      <a:pt x="157" y="2"/>
                      <a:pt x="158" y="2"/>
                      <a:pt x="158" y="2"/>
                    </a:cubicBezTo>
                    <a:cubicBezTo>
                      <a:pt x="158" y="2"/>
                      <a:pt x="158" y="2"/>
                      <a:pt x="158" y="3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58" y="3"/>
                      <a:pt x="158" y="4"/>
                      <a:pt x="158" y="4"/>
                    </a:cubicBezTo>
                    <a:cubicBezTo>
                      <a:pt x="158" y="4"/>
                      <a:pt x="158" y="4"/>
                      <a:pt x="158" y="4"/>
                    </a:cubicBezTo>
                    <a:cubicBezTo>
                      <a:pt x="158" y="4"/>
                      <a:pt x="158" y="4"/>
                      <a:pt x="158" y="4"/>
                    </a:cubicBezTo>
                    <a:cubicBezTo>
                      <a:pt x="158" y="4"/>
                      <a:pt x="157" y="4"/>
                      <a:pt x="157" y="4"/>
                    </a:cubicBezTo>
                    <a:cubicBezTo>
                      <a:pt x="157" y="4"/>
                      <a:pt x="156" y="4"/>
                      <a:pt x="156" y="3"/>
                    </a:cubicBezTo>
                    <a:cubicBezTo>
                      <a:pt x="156" y="3"/>
                      <a:pt x="157" y="3"/>
                      <a:pt x="157" y="2"/>
                    </a:cubicBezTo>
                    <a:cubicBezTo>
                      <a:pt x="157" y="2"/>
                      <a:pt x="157" y="2"/>
                      <a:pt x="157" y="2"/>
                    </a:cubicBezTo>
                    <a:close/>
                    <a:moveTo>
                      <a:pt x="159" y="5"/>
                    </a:moveTo>
                    <a:cubicBezTo>
                      <a:pt x="159" y="5"/>
                      <a:pt x="159" y="6"/>
                      <a:pt x="159" y="6"/>
                    </a:cubicBezTo>
                    <a:cubicBezTo>
                      <a:pt x="159" y="6"/>
                      <a:pt x="159" y="6"/>
                      <a:pt x="159" y="6"/>
                    </a:cubicBezTo>
                    <a:cubicBezTo>
                      <a:pt x="159" y="6"/>
                      <a:pt x="158" y="6"/>
                      <a:pt x="158" y="6"/>
                    </a:cubicBezTo>
                    <a:cubicBezTo>
                      <a:pt x="158" y="6"/>
                      <a:pt x="158" y="6"/>
                      <a:pt x="159" y="6"/>
                    </a:cubicBezTo>
                    <a:cubicBezTo>
                      <a:pt x="159" y="6"/>
                      <a:pt x="159" y="7"/>
                      <a:pt x="159" y="7"/>
                    </a:cubicBezTo>
                    <a:cubicBezTo>
                      <a:pt x="159" y="7"/>
                      <a:pt x="159" y="7"/>
                      <a:pt x="159" y="7"/>
                    </a:cubicBezTo>
                    <a:cubicBezTo>
                      <a:pt x="159" y="7"/>
                      <a:pt x="159" y="7"/>
                      <a:pt x="159" y="7"/>
                    </a:cubicBezTo>
                    <a:cubicBezTo>
                      <a:pt x="159" y="8"/>
                      <a:pt x="159" y="8"/>
                      <a:pt x="158" y="8"/>
                    </a:cubicBezTo>
                    <a:cubicBezTo>
                      <a:pt x="158" y="8"/>
                      <a:pt x="158" y="8"/>
                      <a:pt x="158" y="8"/>
                    </a:cubicBezTo>
                    <a:cubicBezTo>
                      <a:pt x="158" y="8"/>
                      <a:pt x="158" y="8"/>
                      <a:pt x="159" y="8"/>
                    </a:cubicBezTo>
                    <a:cubicBezTo>
                      <a:pt x="159" y="8"/>
                      <a:pt x="159" y="8"/>
                      <a:pt x="159" y="8"/>
                    </a:cubicBezTo>
                    <a:cubicBezTo>
                      <a:pt x="159" y="8"/>
                      <a:pt x="159" y="8"/>
                      <a:pt x="159" y="9"/>
                    </a:cubicBezTo>
                    <a:cubicBezTo>
                      <a:pt x="159" y="9"/>
                      <a:pt x="159" y="9"/>
                      <a:pt x="159" y="9"/>
                    </a:cubicBezTo>
                    <a:cubicBezTo>
                      <a:pt x="159" y="9"/>
                      <a:pt x="158" y="9"/>
                      <a:pt x="158" y="10"/>
                    </a:cubicBezTo>
                    <a:cubicBezTo>
                      <a:pt x="158" y="10"/>
                      <a:pt x="158" y="10"/>
                      <a:pt x="158" y="10"/>
                    </a:cubicBezTo>
                    <a:cubicBezTo>
                      <a:pt x="158" y="10"/>
                      <a:pt x="158" y="10"/>
                      <a:pt x="158" y="10"/>
                    </a:cubicBezTo>
                    <a:cubicBezTo>
                      <a:pt x="158" y="10"/>
                      <a:pt x="158" y="10"/>
                      <a:pt x="158" y="10"/>
                    </a:cubicBezTo>
                    <a:cubicBezTo>
                      <a:pt x="158" y="10"/>
                      <a:pt x="158" y="10"/>
                      <a:pt x="158" y="10"/>
                    </a:cubicBezTo>
                    <a:cubicBezTo>
                      <a:pt x="158" y="10"/>
                      <a:pt x="159" y="10"/>
                      <a:pt x="159" y="10"/>
                    </a:cubicBezTo>
                    <a:cubicBezTo>
                      <a:pt x="159" y="10"/>
                      <a:pt x="159" y="10"/>
                      <a:pt x="159" y="10"/>
                    </a:cubicBezTo>
                    <a:cubicBezTo>
                      <a:pt x="159" y="11"/>
                      <a:pt x="159" y="11"/>
                      <a:pt x="159" y="11"/>
                    </a:cubicBezTo>
                    <a:cubicBezTo>
                      <a:pt x="159" y="11"/>
                      <a:pt x="159" y="11"/>
                      <a:pt x="159" y="11"/>
                    </a:cubicBezTo>
                    <a:cubicBezTo>
                      <a:pt x="159" y="11"/>
                      <a:pt x="159" y="11"/>
                      <a:pt x="158" y="11"/>
                    </a:cubicBezTo>
                    <a:cubicBezTo>
                      <a:pt x="158" y="11"/>
                      <a:pt x="157" y="12"/>
                      <a:pt x="157" y="12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157" y="12"/>
                      <a:pt x="157" y="12"/>
                      <a:pt x="158" y="12"/>
                    </a:cubicBezTo>
                    <a:cubicBezTo>
                      <a:pt x="158" y="12"/>
                      <a:pt x="159" y="13"/>
                      <a:pt x="159" y="13"/>
                    </a:cubicBezTo>
                    <a:cubicBezTo>
                      <a:pt x="159" y="13"/>
                      <a:pt x="159" y="13"/>
                      <a:pt x="158" y="13"/>
                    </a:cubicBezTo>
                    <a:cubicBezTo>
                      <a:pt x="158" y="13"/>
                      <a:pt x="158" y="13"/>
                      <a:pt x="158" y="13"/>
                    </a:cubicBezTo>
                    <a:cubicBezTo>
                      <a:pt x="158" y="13"/>
                      <a:pt x="158" y="13"/>
                      <a:pt x="158" y="13"/>
                    </a:cubicBezTo>
                    <a:cubicBezTo>
                      <a:pt x="158" y="13"/>
                      <a:pt x="157" y="13"/>
                      <a:pt x="157" y="13"/>
                    </a:cubicBezTo>
                    <a:cubicBezTo>
                      <a:pt x="157" y="13"/>
                      <a:pt x="157" y="13"/>
                      <a:pt x="157" y="13"/>
                    </a:cubicBezTo>
                    <a:cubicBezTo>
                      <a:pt x="157" y="14"/>
                      <a:pt x="157" y="14"/>
                      <a:pt x="157" y="14"/>
                    </a:cubicBezTo>
                    <a:cubicBezTo>
                      <a:pt x="157" y="14"/>
                      <a:pt x="157" y="15"/>
                      <a:pt x="157" y="15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7" y="16"/>
                      <a:pt x="156" y="16"/>
                      <a:pt x="156" y="16"/>
                    </a:cubicBezTo>
                    <a:cubicBezTo>
                      <a:pt x="156" y="15"/>
                      <a:pt x="155" y="15"/>
                      <a:pt x="155" y="15"/>
                    </a:cubicBezTo>
                    <a:cubicBezTo>
                      <a:pt x="155" y="15"/>
                      <a:pt x="154" y="15"/>
                      <a:pt x="154" y="15"/>
                    </a:cubicBezTo>
                    <a:cubicBezTo>
                      <a:pt x="154" y="15"/>
                      <a:pt x="154" y="15"/>
                      <a:pt x="154" y="15"/>
                    </a:cubicBezTo>
                    <a:cubicBezTo>
                      <a:pt x="154" y="15"/>
                      <a:pt x="154" y="15"/>
                      <a:pt x="154" y="15"/>
                    </a:cubicBezTo>
                    <a:cubicBezTo>
                      <a:pt x="154" y="15"/>
                      <a:pt x="154" y="16"/>
                      <a:pt x="154" y="16"/>
                    </a:cubicBezTo>
                    <a:cubicBezTo>
                      <a:pt x="154" y="16"/>
                      <a:pt x="153" y="15"/>
                      <a:pt x="153" y="15"/>
                    </a:cubicBez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14"/>
                      <a:pt x="153" y="14"/>
                      <a:pt x="153" y="14"/>
                    </a:cubicBezTo>
                    <a:cubicBezTo>
                      <a:pt x="154" y="13"/>
                      <a:pt x="154" y="13"/>
                      <a:pt x="154" y="13"/>
                    </a:cubicBezTo>
                    <a:cubicBezTo>
                      <a:pt x="154" y="13"/>
                      <a:pt x="154" y="13"/>
                      <a:pt x="154" y="13"/>
                    </a:cubicBezTo>
                    <a:cubicBezTo>
                      <a:pt x="154" y="12"/>
                      <a:pt x="154" y="12"/>
                      <a:pt x="154" y="12"/>
                    </a:cubicBezTo>
                    <a:cubicBezTo>
                      <a:pt x="154" y="12"/>
                      <a:pt x="154" y="12"/>
                      <a:pt x="153" y="13"/>
                    </a:cubicBezTo>
                    <a:cubicBezTo>
                      <a:pt x="153" y="13"/>
                      <a:pt x="153" y="13"/>
                      <a:pt x="153" y="13"/>
                    </a:cubicBezTo>
                    <a:cubicBezTo>
                      <a:pt x="152" y="13"/>
                      <a:pt x="152" y="13"/>
                      <a:pt x="152" y="13"/>
                    </a:cubicBezTo>
                    <a:cubicBezTo>
                      <a:pt x="152" y="13"/>
                      <a:pt x="152" y="13"/>
                      <a:pt x="152" y="13"/>
                    </a:cubicBezTo>
                    <a:cubicBezTo>
                      <a:pt x="152" y="12"/>
                      <a:pt x="152" y="12"/>
                      <a:pt x="152" y="12"/>
                    </a:cubicBezTo>
                    <a:cubicBezTo>
                      <a:pt x="152" y="12"/>
                      <a:pt x="152" y="12"/>
                      <a:pt x="152" y="12"/>
                    </a:cubicBezTo>
                    <a:cubicBezTo>
                      <a:pt x="153" y="12"/>
                      <a:pt x="154" y="11"/>
                      <a:pt x="155" y="11"/>
                    </a:cubicBezTo>
                    <a:cubicBezTo>
                      <a:pt x="155" y="11"/>
                      <a:pt x="155" y="11"/>
                      <a:pt x="156" y="11"/>
                    </a:cubicBezTo>
                    <a:cubicBezTo>
                      <a:pt x="156" y="11"/>
                      <a:pt x="156" y="11"/>
                      <a:pt x="156" y="11"/>
                    </a:cubicBezTo>
                    <a:cubicBezTo>
                      <a:pt x="156" y="10"/>
                      <a:pt x="156" y="10"/>
                      <a:pt x="156" y="10"/>
                    </a:cubicBezTo>
                    <a:cubicBezTo>
                      <a:pt x="156" y="10"/>
                      <a:pt x="155" y="10"/>
                      <a:pt x="155" y="10"/>
                    </a:cubicBezTo>
                    <a:cubicBezTo>
                      <a:pt x="155" y="10"/>
                      <a:pt x="154" y="10"/>
                      <a:pt x="154" y="10"/>
                    </a:cubicBezTo>
                    <a:cubicBezTo>
                      <a:pt x="154" y="11"/>
                      <a:pt x="154" y="11"/>
                      <a:pt x="154" y="11"/>
                    </a:cubicBezTo>
                    <a:cubicBezTo>
                      <a:pt x="154" y="11"/>
                      <a:pt x="154" y="10"/>
                      <a:pt x="154" y="10"/>
                    </a:cubicBezTo>
                    <a:cubicBezTo>
                      <a:pt x="154" y="10"/>
                      <a:pt x="154" y="10"/>
                      <a:pt x="154" y="10"/>
                    </a:cubicBezTo>
                    <a:cubicBezTo>
                      <a:pt x="154" y="10"/>
                      <a:pt x="154" y="10"/>
                      <a:pt x="154" y="9"/>
                    </a:cubicBezTo>
                    <a:cubicBezTo>
                      <a:pt x="154" y="9"/>
                      <a:pt x="154" y="9"/>
                      <a:pt x="154" y="9"/>
                    </a:cubicBezTo>
                    <a:cubicBezTo>
                      <a:pt x="155" y="9"/>
                      <a:pt x="155" y="9"/>
                      <a:pt x="156" y="9"/>
                    </a:cubicBezTo>
                    <a:cubicBezTo>
                      <a:pt x="156" y="9"/>
                      <a:pt x="157" y="8"/>
                      <a:pt x="157" y="8"/>
                    </a:cubicBezTo>
                    <a:cubicBezTo>
                      <a:pt x="157" y="8"/>
                      <a:pt x="157" y="8"/>
                      <a:pt x="157" y="8"/>
                    </a:cubicBezTo>
                    <a:cubicBezTo>
                      <a:pt x="157" y="8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7"/>
                      <a:pt x="156" y="8"/>
                      <a:pt x="156" y="8"/>
                    </a:cubicBezTo>
                    <a:cubicBezTo>
                      <a:pt x="156" y="8"/>
                      <a:pt x="156" y="8"/>
                      <a:pt x="155" y="9"/>
                    </a:cubicBezTo>
                    <a:cubicBezTo>
                      <a:pt x="155" y="9"/>
                      <a:pt x="155" y="9"/>
                      <a:pt x="155" y="9"/>
                    </a:cubicBezTo>
                    <a:cubicBezTo>
                      <a:pt x="155" y="9"/>
                      <a:pt x="155" y="9"/>
                      <a:pt x="155" y="9"/>
                    </a:cubicBezTo>
                    <a:cubicBezTo>
                      <a:pt x="155" y="8"/>
                      <a:pt x="155" y="8"/>
                      <a:pt x="155" y="8"/>
                    </a:cubicBezTo>
                    <a:cubicBezTo>
                      <a:pt x="155" y="8"/>
                      <a:pt x="155" y="8"/>
                      <a:pt x="155" y="8"/>
                    </a:cubicBezTo>
                    <a:cubicBezTo>
                      <a:pt x="155" y="7"/>
                      <a:pt x="155" y="7"/>
                      <a:pt x="155" y="7"/>
                    </a:cubicBezTo>
                    <a:cubicBezTo>
                      <a:pt x="155" y="7"/>
                      <a:pt x="155" y="7"/>
                      <a:pt x="155" y="7"/>
                    </a:cubicBezTo>
                    <a:cubicBezTo>
                      <a:pt x="155" y="7"/>
                      <a:pt x="155" y="7"/>
                      <a:pt x="155" y="7"/>
                    </a:cubicBezTo>
                    <a:cubicBezTo>
                      <a:pt x="155" y="7"/>
                      <a:pt x="155" y="7"/>
                      <a:pt x="154" y="7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4" y="6"/>
                      <a:pt x="154" y="6"/>
                      <a:pt x="154" y="6"/>
                    </a:cubicBezTo>
                    <a:cubicBezTo>
                      <a:pt x="154" y="6"/>
                      <a:pt x="154" y="6"/>
                      <a:pt x="154" y="6"/>
                    </a:cubicBezTo>
                    <a:cubicBezTo>
                      <a:pt x="154" y="6"/>
                      <a:pt x="155" y="6"/>
                      <a:pt x="156" y="6"/>
                    </a:cubicBezTo>
                    <a:cubicBezTo>
                      <a:pt x="157" y="5"/>
                      <a:pt x="158" y="5"/>
                      <a:pt x="159" y="5"/>
                    </a:cubicBezTo>
                    <a:cubicBezTo>
                      <a:pt x="159" y="5"/>
                      <a:pt x="159" y="5"/>
                      <a:pt x="159" y="5"/>
                    </a:cubicBezTo>
                    <a:cubicBezTo>
                      <a:pt x="159" y="5"/>
                      <a:pt x="159" y="5"/>
                      <a:pt x="159" y="5"/>
                    </a:cubicBezTo>
                    <a:close/>
                    <a:moveTo>
                      <a:pt x="156" y="13"/>
                    </a:moveTo>
                    <a:cubicBezTo>
                      <a:pt x="156" y="13"/>
                      <a:pt x="156" y="12"/>
                      <a:pt x="156" y="12"/>
                    </a:cubicBezTo>
                    <a:cubicBezTo>
                      <a:pt x="156" y="12"/>
                      <a:pt x="156" y="12"/>
                      <a:pt x="156" y="12"/>
                    </a:cubicBezTo>
                    <a:cubicBezTo>
                      <a:pt x="156" y="12"/>
                      <a:pt x="156" y="12"/>
                      <a:pt x="156" y="12"/>
                    </a:cubicBezTo>
                    <a:cubicBezTo>
                      <a:pt x="156" y="12"/>
                      <a:pt x="156" y="12"/>
                      <a:pt x="155" y="12"/>
                    </a:cubicBezTo>
                    <a:cubicBezTo>
                      <a:pt x="155" y="12"/>
                      <a:pt x="155" y="12"/>
                      <a:pt x="155" y="12"/>
                    </a:cubicBezTo>
                    <a:cubicBezTo>
                      <a:pt x="155" y="12"/>
                      <a:pt x="155" y="12"/>
                      <a:pt x="155" y="13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4"/>
                      <a:pt x="155" y="14"/>
                      <a:pt x="155" y="14"/>
                    </a:cubicBezTo>
                    <a:cubicBezTo>
                      <a:pt x="155" y="14"/>
                      <a:pt x="155" y="14"/>
                      <a:pt x="155" y="14"/>
                    </a:cubicBezTo>
                    <a:cubicBezTo>
                      <a:pt x="155" y="14"/>
                      <a:pt x="155" y="14"/>
                      <a:pt x="156" y="14"/>
                    </a:cubicBezTo>
                    <a:cubicBezTo>
                      <a:pt x="156" y="14"/>
                      <a:pt x="156" y="14"/>
                      <a:pt x="156" y="14"/>
                    </a:cubicBezTo>
                    <a:cubicBezTo>
                      <a:pt x="156" y="14"/>
                      <a:pt x="156" y="14"/>
                      <a:pt x="156" y="14"/>
                    </a:cubicBezTo>
                    <a:cubicBezTo>
                      <a:pt x="156" y="13"/>
                      <a:pt x="156" y="13"/>
                      <a:pt x="156" y="13"/>
                    </a:cubicBezTo>
                    <a:close/>
                    <a:moveTo>
                      <a:pt x="166" y="8"/>
                    </a:moveTo>
                    <a:cubicBezTo>
                      <a:pt x="166" y="8"/>
                      <a:pt x="166" y="8"/>
                      <a:pt x="166" y="8"/>
                    </a:cubicBezTo>
                    <a:cubicBezTo>
                      <a:pt x="166" y="8"/>
                      <a:pt x="166" y="8"/>
                      <a:pt x="166" y="9"/>
                    </a:cubicBezTo>
                    <a:cubicBezTo>
                      <a:pt x="167" y="9"/>
                      <a:pt x="167" y="9"/>
                      <a:pt x="167" y="9"/>
                    </a:cubicBezTo>
                    <a:cubicBezTo>
                      <a:pt x="167" y="9"/>
                      <a:pt x="167" y="9"/>
                      <a:pt x="167" y="10"/>
                    </a:cubicBezTo>
                    <a:cubicBezTo>
                      <a:pt x="167" y="10"/>
                      <a:pt x="167" y="10"/>
                      <a:pt x="167" y="10"/>
                    </a:cubicBezTo>
                    <a:cubicBezTo>
                      <a:pt x="167" y="10"/>
                      <a:pt x="166" y="10"/>
                      <a:pt x="166" y="10"/>
                    </a:cubicBezTo>
                    <a:cubicBezTo>
                      <a:pt x="166" y="10"/>
                      <a:pt x="166" y="10"/>
                      <a:pt x="165" y="10"/>
                    </a:cubicBezTo>
                    <a:cubicBezTo>
                      <a:pt x="165" y="10"/>
                      <a:pt x="164" y="10"/>
                      <a:pt x="164" y="10"/>
                    </a:cubicBezTo>
                    <a:cubicBezTo>
                      <a:pt x="164" y="10"/>
                      <a:pt x="164" y="10"/>
                      <a:pt x="164" y="11"/>
                    </a:cubicBezTo>
                    <a:cubicBezTo>
                      <a:pt x="164" y="12"/>
                      <a:pt x="164" y="12"/>
                      <a:pt x="164" y="13"/>
                    </a:cubicBezTo>
                    <a:cubicBezTo>
                      <a:pt x="164" y="13"/>
                      <a:pt x="164" y="13"/>
                      <a:pt x="164" y="14"/>
                    </a:cubicBezTo>
                    <a:cubicBezTo>
                      <a:pt x="164" y="14"/>
                      <a:pt x="164" y="14"/>
                      <a:pt x="164" y="15"/>
                    </a:cubicBezTo>
                    <a:cubicBezTo>
                      <a:pt x="164" y="15"/>
                      <a:pt x="164" y="15"/>
                      <a:pt x="164" y="16"/>
                    </a:cubicBezTo>
                    <a:cubicBezTo>
                      <a:pt x="164" y="16"/>
                      <a:pt x="164" y="16"/>
                      <a:pt x="164" y="16"/>
                    </a:cubicBezTo>
                    <a:cubicBezTo>
                      <a:pt x="164" y="17"/>
                      <a:pt x="164" y="17"/>
                      <a:pt x="164" y="17"/>
                    </a:cubicBezTo>
                    <a:cubicBezTo>
                      <a:pt x="164" y="17"/>
                      <a:pt x="164" y="18"/>
                      <a:pt x="164" y="18"/>
                    </a:cubicBezTo>
                    <a:cubicBezTo>
                      <a:pt x="164" y="18"/>
                      <a:pt x="164" y="18"/>
                      <a:pt x="163" y="18"/>
                    </a:cubicBezTo>
                    <a:cubicBezTo>
                      <a:pt x="163" y="18"/>
                      <a:pt x="163" y="18"/>
                      <a:pt x="163" y="18"/>
                    </a:cubicBezTo>
                    <a:cubicBezTo>
                      <a:pt x="163" y="18"/>
                      <a:pt x="163" y="18"/>
                      <a:pt x="163" y="18"/>
                    </a:cubicBezTo>
                    <a:cubicBezTo>
                      <a:pt x="163" y="18"/>
                      <a:pt x="163" y="18"/>
                      <a:pt x="163" y="18"/>
                    </a:cubicBezTo>
                    <a:lnTo>
                      <a:pt x="163" y="17"/>
                    </a:lnTo>
                    <a:cubicBezTo>
                      <a:pt x="163" y="17"/>
                      <a:pt x="163" y="15"/>
                      <a:pt x="163" y="14"/>
                    </a:cubicBezTo>
                    <a:cubicBezTo>
                      <a:pt x="163" y="12"/>
                      <a:pt x="163" y="11"/>
                      <a:pt x="163" y="11"/>
                    </a:cubicBezTo>
                    <a:cubicBezTo>
                      <a:pt x="163" y="11"/>
                      <a:pt x="162" y="10"/>
                      <a:pt x="162" y="10"/>
                    </a:cubicBezTo>
                    <a:cubicBezTo>
                      <a:pt x="162" y="10"/>
                      <a:pt x="162" y="10"/>
                      <a:pt x="162" y="10"/>
                    </a:cubicBezTo>
                    <a:cubicBezTo>
                      <a:pt x="162" y="10"/>
                      <a:pt x="162" y="10"/>
                      <a:pt x="162" y="10"/>
                    </a:cubicBezTo>
                    <a:cubicBezTo>
                      <a:pt x="161" y="10"/>
                      <a:pt x="161" y="10"/>
                      <a:pt x="161" y="11"/>
                    </a:cubicBezTo>
                    <a:cubicBezTo>
                      <a:pt x="161" y="11"/>
                      <a:pt x="161" y="11"/>
                      <a:pt x="161" y="11"/>
                    </a:cubicBezTo>
                    <a:cubicBezTo>
                      <a:pt x="161" y="11"/>
                      <a:pt x="161" y="11"/>
                      <a:pt x="161" y="11"/>
                    </a:cubicBezTo>
                    <a:cubicBezTo>
                      <a:pt x="160" y="12"/>
                      <a:pt x="160" y="12"/>
                      <a:pt x="160" y="12"/>
                    </a:cubicBezTo>
                    <a:lnTo>
                      <a:pt x="160" y="13"/>
                    </a:lnTo>
                    <a:cubicBezTo>
                      <a:pt x="160" y="13"/>
                      <a:pt x="160" y="13"/>
                      <a:pt x="160" y="14"/>
                    </a:cubicBezTo>
                    <a:cubicBezTo>
                      <a:pt x="160" y="14"/>
                      <a:pt x="159" y="14"/>
                      <a:pt x="159" y="15"/>
                    </a:cubicBezTo>
                    <a:cubicBezTo>
                      <a:pt x="159" y="15"/>
                      <a:pt x="158" y="15"/>
                      <a:pt x="158" y="15"/>
                    </a:cubicBezTo>
                    <a:cubicBezTo>
                      <a:pt x="158" y="15"/>
                      <a:pt x="158" y="15"/>
                      <a:pt x="158" y="15"/>
                    </a:cubicBezTo>
                    <a:cubicBezTo>
                      <a:pt x="158" y="15"/>
                      <a:pt x="158" y="14"/>
                      <a:pt x="159" y="14"/>
                    </a:cubicBezTo>
                    <a:cubicBezTo>
                      <a:pt x="159" y="13"/>
                      <a:pt x="159" y="12"/>
                      <a:pt x="160" y="12"/>
                    </a:cubicBezTo>
                    <a:cubicBezTo>
                      <a:pt x="160" y="11"/>
                      <a:pt x="160" y="11"/>
                      <a:pt x="160" y="10"/>
                    </a:cubicBezTo>
                    <a:cubicBezTo>
                      <a:pt x="160" y="9"/>
                      <a:pt x="160" y="8"/>
                      <a:pt x="160" y="8"/>
                    </a:cubicBezTo>
                    <a:lnTo>
                      <a:pt x="160" y="7"/>
                    </a:lnTo>
                    <a:cubicBezTo>
                      <a:pt x="160" y="7"/>
                      <a:pt x="160" y="6"/>
                      <a:pt x="160" y="6"/>
                    </a:cubicBezTo>
                    <a:cubicBezTo>
                      <a:pt x="160" y="6"/>
                      <a:pt x="160" y="6"/>
                      <a:pt x="161" y="6"/>
                    </a:cubicBezTo>
                    <a:cubicBezTo>
                      <a:pt x="161" y="6"/>
                      <a:pt x="162" y="6"/>
                      <a:pt x="162" y="6"/>
                    </a:cubicBezTo>
                    <a:cubicBezTo>
                      <a:pt x="163" y="5"/>
                      <a:pt x="164" y="5"/>
                      <a:pt x="164" y="5"/>
                    </a:cubicBezTo>
                    <a:cubicBezTo>
                      <a:pt x="164" y="5"/>
                      <a:pt x="165" y="5"/>
                      <a:pt x="165" y="5"/>
                    </a:cubicBezTo>
                    <a:cubicBezTo>
                      <a:pt x="165" y="6"/>
                      <a:pt x="165" y="6"/>
                      <a:pt x="165" y="6"/>
                    </a:cubicBezTo>
                    <a:cubicBezTo>
                      <a:pt x="165" y="6"/>
                      <a:pt x="165" y="6"/>
                      <a:pt x="165" y="6"/>
                    </a:cubicBezTo>
                    <a:cubicBezTo>
                      <a:pt x="165" y="7"/>
                      <a:pt x="164" y="7"/>
                      <a:pt x="164" y="7"/>
                    </a:cubicBezTo>
                    <a:cubicBezTo>
                      <a:pt x="164" y="7"/>
                      <a:pt x="164" y="7"/>
                      <a:pt x="164" y="7"/>
                    </a:cubicBezTo>
                    <a:cubicBezTo>
                      <a:pt x="163" y="7"/>
                      <a:pt x="163" y="7"/>
                      <a:pt x="163" y="7"/>
                    </a:cubicBezTo>
                    <a:cubicBezTo>
                      <a:pt x="162" y="7"/>
                      <a:pt x="162" y="7"/>
                      <a:pt x="161" y="8"/>
                    </a:cubicBezTo>
                    <a:cubicBezTo>
                      <a:pt x="161" y="8"/>
                      <a:pt x="161" y="9"/>
                      <a:pt x="161" y="9"/>
                    </a:cubicBezTo>
                    <a:cubicBezTo>
                      <a:pt x="161" y="9"/>
                      <a:pt x="161" y="9"/>
                      <a:pt x="161" y="9"/>
                    </a:cubicBezTo>
                    <a:cubicBezTo>
                      <a:pt x="161" y="9"/>
                      <a:pt x="162" y="9"/>
                      <a:pt x="163" y="9"/>
                    </a:cubicBezTo>
                    <a:cubicBezTo>
                      <a:pt x="163" y="8"/>
                      <a:pt x="164" y="8"/>
                      <a:pt x="165" y="8"/>
                    </a:cubicBezTo>
                    <a:cubicBezTo>
                      <a:pt x="165" y="8"/>
                      <a:pt x="165" y="8"/>
                      <a:pt x="166" y="8"/>
                    </a:cubicBez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1802043" y="1948834"/>
                <a:ext cx="508108" cy="17157"/>
              </a:xfrm>
              <a:prstGeom prst="rect">
                <a:avLst/>
              </a:pr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Freeform 14"/>
              <p:cNvSpPr>
                <a:spLocks noEditPoints="1"/>
              </p:cNvSpPr>
              <p:nvPr/>
            </p:nvSpPr>
            <p:spPr bwMode="auto">
              <a:xfrm>
                <a:off x="1547989" y="1720967"/>
                <a:ext cx="999065" cy="253602"/>
              </a:xfrm>
              <a:custGeom>
                <a:avLst/>
                <a:gdLst>
                  <a:gd name="T0" fmla="*/ 2141993 w 232"/>
                  <a:gd name="T1" fmla="*/ 63982574 h 59"/>
                  <a:gd name="T2" fmla="*/ 12922140 w 232"/>
                  <a:gd name="T3" fmla="*/ 63982574 h 59"/>
                  <a:gd name="T4" fmla="*/ 19351863 w 232"/>
                  <a:gd name="T5" fmla="*/ 55237541 h 59"/>
                  <a:gd name="T6" fmla="*/ 25815227 w 232"/>
                  <a:gd name="T7" fmla="*/ 55237541 h 59"/>
                  <a:gd name="T8" fmla="*/ 30131946 w 232"/>
                  <a:gd name="T9" fmla="*/ 61598934 h 59"/>
                  <a:gd name="T10" fmla="*/ 30131946 w 232"/>
                  <a:gd name="T11" fmla="*/ 76730116 h 59"/>
                  <a:gd name="T12" fmla="*/ 27990467 w 232"/>
                  <a:gd name="T13" fmla="*/ 68220574 h 59"/>
                  <a:gd name="T14" fmla="*/ 34686734 w 232"/>
                  <a:gd name="T15" fmla="*/ 68220574 h 59"/>
                  <a:gd name="T16" fmla="*/ 39003967 w 232"/>
                  <a:gd name="T17" fmla="*/ 70339854 h 59"/>
                  <a:gd name="T18" fmla="*/ 36861974 w 232"/>
                  <a:gd name="T19" fmla="*/ 80968108 h 59"/>
                  <a:gd name="T20" fmla="*/ 36861974 w 232"/>
                  <a:gd name="T21" fmla="*/ 80968108 h 59"/>
                  <a:gd name="T22" fmla="*/ 49750931 w 232"/>
                  <a:gd name="T23" fmla="*/ 74610828 h 59"/>
                  <a:gd name="T24" fmla="*/ 47608874 w 232"/>
                  <a:gd name="T25" fmla="*/ 76730116 h 59"/>
                  <a:gd name="T26" fmla="*/ 41145510 w 232"/>
                  <a:gd name="T27" fmla="*/ 91601052 h 59"/>
                  <a:gd name="T28" fmla="*/ 49750931 w 232"/>
                  <a:gd name="T29" fmla="*/ 91601052 h 59"/>
                  <a:gd name="T30" fmla="*/ 51926107 w 232"/>
                  <a:gd name="T31" fmla="*/ 119219602 h 59"/>
                  <a:gd name="T32" fmla="*/ 49750931 w 232"/>
                  <a:gd name="T33" fmla="*/ 125576882 h 59"/>
                  <a:gd name="T34" fmla="*/ 23669104 w 232"/>
                  <a:gd name="T35" fmla="*/ 123458107 h 59"/>
                  <a:gd name="T36" fmla="*/ 30131946 w 232"/>
                  <a:gd name="T37" fmla="*/ 100077629 h 59"/>
                  <a:gd name="T38" fmla="*/ 30131946 w 232"/>
                  <a:gd name="T39" fmla="*/ 97958340 h 59"/>
                  <a:gd name="T40" fmla="*/ 4317233 w 232"/>
                  <a:gd name="T41" fmla="*/ 117067340 h 59"/>
                  <a:gd name="T42" fmla="*/ 10746964 w 232"/>
                  <a:gd name="T43" fmla="*/ 97958340 h 59"/>
                  <a:gd name="T44" fmla="*/ 10746964 w 232"/>
                  <a:gd name="T45" fmla="*/ 95839116 h 59"/>
                  <a:gd name="T46" fmla="*/ 6462906 w 232"/>
                  <a:gd name="T47" fmla="*/ 89481763 h 59"/>
                  <a:gd name="T48" fmla="*/ 6462906 w 232"/>
                  <a:gd name="T49" fmla="*/ 89481763 h 59"/>
                  <a:gd name="T50" fmla="*/ 17209806 w 232"/>
                  <a:gd name="T51" fmla="*/ 89481763 h 59"/>
                  <a:gd name="T52" fmla="*/ 17209806 w 232"/>
                  <a:gd name="T53" fmla="*/ 87362547 h 59"/>
                  <a:gd name="T54" fmla="*/ 21527039 w 232"/>
                  <a:gd name="T55" fmla="*/ 87362547 h 59"/>
                  <a:gd name="T56" fmla="*/ 19351863 w 232"/>
                  <a:gd name="T57" fmla="*/ 78849405 h 59"/>
                  <a:gd name="T58" fmla="*/ 21527039 w 232"/>
                  <a:gd name="T59" fmla="*/ 74610828 h 59"/>
                  <a:gd name="T60" fmla="*/ 6462906 w 232"/>
                  <a:gd name="T61" fmla="*/ 85210798 h 59"/>
                  <a:gd name="T62" fmla="*/ 0 w 232"/>
                  <a:gd name="T63" fmla="*/ 83091509 h 59"/>
                  <a:gd name="T64" fmla="*/ 453790647 w 232"/>
                  <a:gd name="T65" fmla="*/ 97958340 h 59"/>
                  <a:gd name="T66" fmla="*/ 471267576 w 232"/>
                  <a:gd name="T67" fmla="*/ 68220574 h 59"/>
                  <a:gd name="T68" fmla="*/ 471267576 w 232"/>
                  <a:gd name="T69" fmla="*/ 57356317 h 59"/>
                  <a:gd name="T70" fmla="*/ 451648590 w 232"/>
                  <a:gd name="T71" fmla="*/ 112829276 h 59"/>
                  <a:gd name="T72" fmla="*/ 352380667 w 232"/>
                  <a:gd name="T73" fmla="*/ 61598934 h 59"/>
                  <a:gd name="T74" fmla="*/ 386829910 w 232"/>
                  <a:gd name="T75" fmla="*/ 53085279 h 59"/>
                  <a:gd name="T76" fmla="*/ 267909828 w 232"/>
                  <a:gd name="T77" fmla="*/ 33975831 h 59"/>
                  <a:gd name="T78" fmla="*/ 296166895 w 232"/>
                  <a:gd name="T79" fmla="*/ 25499775 h 59"/>
                  <a:gd name="T80" fmla="*/ 294024837 w 232"/>
                  <a:gd name="T81" fmla="*/ 40370710 h 59"/>
                  <a:gd name="T82" fmla="*/ 183738762 w 232"/>
                  <a:gd name="T83" fmla="*/ 53085279 h 59"/>
                  <a:gd name="T84" fmla="*/ 194485727 w 232"/>
                  <a:gd name="T85" fmla="*/ 10628831 h 59"/>
                  <a:gd name="T86" fmla="*/ 205232627 w 232"/>
                  <a:gd name="T87" fmla="*/ 33975831 h 59"/>
                  <a:gd name="T88" fmla="*/ 92809147 w 232"/>
                  <a:gd name="T89" fmla="*/ 55237541 h 59"/>
                  <a:gd name="T90" fmla="*/ 125349750 w 232"/>
                  <a:gd name="T91" fmla="*/ 78849405 h 59"/>
                  <a:gd name="T92" fmla="*/ 41145510 w 232"/>
                  <a:gd name="T93" fmla="*/ 97958340 h 59"/>
                  <a:gd name="T94" fmla="*/ 41145510 w 232"/>
                  <a:gd name="T95" fmla="*/ 95839116 h 59"/>
                  <a:gd name="T96" fmla="*/ 36861974 w 232"/>
                  <a:gd name="T97" fmla="*/ 93720340 h 59"/>
                  <a:gd name="T98" fmla="*/ 41145510 w 232"/>
                  <a:gd name="T99" fmla="*/ 83091509 h 59"/>
                  <a:gd name="T100" fmla="*/ 41145510 w 232"/>
                  <a:gd name="T101" fmla="*/ 83091509 h 59"/>
                  <a:gd name="T102" fmla="*/ 34686734 w 232"/>
                  <a:gd name="T103" fmla="*/ 91601052 h 59"/>
                  <a:gd name="T104" fmla="*/ 34686734 w 232"/>
                  <a:gd name="T105" fmla="*/ 89481763 h 59"/>
                  <a:gd name="T106" fmla="*/ 34686734 w 232"/>
                  <a:gd name="T107" fmla="*/ 85210798 h 59"/>
                  <a:gd name="T108" fmla="*/ 30131946 w 232"/>
                  <a:gd name="T109" fmla="*/ 78849405 h 59"/>
                  <a:gd name="T110" fmla="*/ 23669104 w 232"/>
                  <a:gd name="T111" fmla="*/ 59475533 h 59"/>
                  <a:gd name="T112" fmla="*/ 25815227 w 232"/>
                  <a:gd name="T113" fmla="*/ 61598934 h 59"/>
                  <a:gd name="T114" fmla="*/ 23669104 w 232"/>
                  <a:gd name="T115" fmla="*/ 66101285 h 59"/>
                  <a:gd name="T116" fmla="*/ 32544741 w 232"/>
                  <a:gd name="T117" fmla="*/ 102229370 h 59"/>
                  <a:gd name="T118" fmla="*/ 25815227 w 232"/>
                  <a:gd name="T119" fmla="*/ 112829276 h 59"/>
                  <a:gd name="T120" fmla="*/ 25815227 w 232"/>
                  <a:gd name="T121" fmla="*/ 112829276 h 5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32" h="59">
                    <a:moveTo>
                      <a:pt x="7" y="34"/>
                    </a:moveTo>
                    <a:lnTo>
                      <a:pt x="2" y="31"/>
                    </a:lnTo>
                    <a:lnTo>
                      <a:pt x="1" y="31"/>
                    </a:lnTo>
                    <a:lnTo>
                      <a:pt x="1" y="30"/>
                    </a:lnTo>
                    <a:lnTo>
                      <a:pt x="2" y="30"/>
                    </a:lnTo>
                    <a:lnTo>
                      <a:pt x="3" y="30"/>
                    </a:lnTo>
                    <a:lnTo>
                      <a:pt x="3" y="29"/>
                    </a:lnTo>
                    <a:lnTo>
                      <a:pt x="4" y="29"/>
                    </a:lnTo>
                    <a:lnTo>
                      <a:pt x="5" y="30"/>
                    </a:lnTo>
                    <a:lnTo>
                      <a:pt x="6" y="30"/>
                    </a:lnTo>
                    <a:lnTo>
                      <a:pt x="7" y="31"/>
                    </a:lnTo>
                    <a:lnTo>
                      <a:pt x="7" y="32"/>
                    </a:lnTo>
                    <a:lnTo>
                      <a:pt x="8" y="34"/>
                    </a:lnTo>
                    <a:lnTo>
                      <a:pt x="9" y="33"/>
                    </a:lnTo>
                    <a:lnTo>
                      <a:pt x="9" y="28"/>
                    </a:lnTo>
                    <a:lnTo>
                      <a:pt x="9" y="27"/>
                    </a:lnTo>
                    <a:lnTo>
                      <a:pt x="9" y="26"/>
                    </a:lnTo>
                    <a:lnTo>
                      <a:pt x="10" y="26"/>
                    </a:lnTo>
                    <a:lnTo>
                      <a:pt x="11" y="26"/>
                    </a:lnTo>
                    <a:lnTo>
                      <a:pt x="12" y="26"/>
                    </a:lnTo>
                    <a:lnTo>
                      <a:pt x="13" y="26"/>
                    </a:lnTo>
                    <a:lnTo>
                      <a:pt x="14" y="27"/>
                    </a:lnTo>
                    <a:lnTo>
                      <a:pt x="14" y="28"/>
                    </a:lnTo>
                    <a:lnTo>
                      <a:pt x="15" y="28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2" y="32"/>
                    </a:lnTo>
                    <a:lnTo>
                      <a:pt x="12" y="33"/>
                    </a:lnTo>
                    <a:lnTo>
                      <a:pt x="11" y="33"/>
                    </a:lnTo>
                    <a:lnTo>
                      <a:pt x="11" y="34"/>
                    </a:lnTo>
                    <a:lnTo>
                      <a:pt x="11" y="35"/>
                    </a:lnTo>
                    <a:lnTo>
                      <a:pt x="11" y="37"/>
                    </a:lnTo>
                    <a:lnTo>
                      <a:pt x="13" y="37"/>
                    </a:lnTo>
                    <a:lnTo>
                      <a:pt x="14" y="36"/>
                    </a:lnTo>
                    <a:lnTo>
                      <a:pt x="14" y="35"/>
                    </a:lnTo>
                    <a:lnTo>
                      <a:pt x="14" y="34"/>
                    </a:lnTo>
                    <a:lnTo>
                      <a:pt x="14" y="33"/>
                    </a:lnTo>
                    <a:lnTo>
                      <a:pt x="13" y="33"/>
                    </a:lnTo>
                    <a:lnTo>
                      <a:pt x="13" y="32"/>
                    </a:lnTo>
                    <a:lnTo>
                      <a:pt x="14" y="32"/>
                    </a:lnTo>
                    <a:lnTo>
                      <a:pt x="16" y="32"/>
                    </a:lnTo>
                    <a:lnTo>
                      <a:pt x="17" y="32"/>
                    </a:lnTo>
                    <a:lnTo>
                      <a:pt x="18" y="32"/>
                    </a:lnTo>
                    <a:lnTo>
                      <a:pt x="18" y="33"/>
                    </a:lnTo>
                    <a:lnTo>
                      <a:pt x="18" y="34"/>
                    </a:lnTo>
                    <a:lnTo>
                      <a:pt x="17" y="34"/>
                    </a:lnTo>
                    <a:lnTo>
                      <a:pt x="17" y="35"/>
                    </a:lnTo>
                    <a:lnTo>
                      <a:pt x="17" y="36"/>
                    </a:lnTo>
                    <a:lnTo>
                      <a:pt x="16" y="36"/>
                    </a:lnTo>
                    <a:lnTo>
                      <a:pt x="16" y="38"/>
                    </a:lnTo>
                    <a:lnTo>
                      <a:pt x="17" y="38"/>
                    </a:lnTo>
                    <a:lnTo>
                      <a:pt x="19" y="35"/>
                    </a:lnTo>
                    <a:lnTo>
                      <a:pt x="19" y="34"/>
                    </a:lnTo>
                    <a:lnTo>
                      <a:pt x="20" y="34"/>
                    </a:lnTo>
                    <a:lnTo>
                      <a:pt x="21" y="34"/>
                    </a:lnTo>
                    <a:lnTo>
                      <a:pt x="22" y="34"/>
                    </a:lnTo>
                    <a:lnTo>
                      <a:pt x="22" y="35"/>
                    </a:lnTo>
                    <a:lnTo>
                      <a:pt x="23" y="35"/>
                    </a:lnTo>
                    <a:lnTo>
                      <a:pt x="23" y="36"/>
                    </a:lnTo>
                    <a:lnTo>
                      <a:pt x="22" y="36"/>
                    </a:lnTo>
                    <a:lnTo>
                      <a:pt x="19" y="42"/>
                    </a:lnTo>
                    <a:lnTo>
                      <a:pt x="18" y="42"/>
                    </a:lnTo>
                    <a:lnTo>
                      <a:pt x="18" y="43"/>
                    </a:lnTo>
                    <a:lnTo>
                      <a:pt x="19" y="43"/>
                    </a:lnTo>
                    <a:lnTo>
                      <a:pt x="20" y="43"/>
                    </a:lnTo>
                    <a:lnTo>
                      <a:pt x="22" y="43"/>
                    </a:lnTo>
                    <a:lnTo>
                      <a:pt x="23" y="43"/>
                    </a:lnTo>
                    <a:lnTo>
                      <a:pt x="23" y="44"/>
                    </a:lnTo>
                    <a:lnTo>
                      <a:pt x="20" y="48"/>
                    </a:lnTo>
                    <a:lnTo>
                      <a:pt x="24" y="54"/>
                    </a:lnTo>
                    <a:lnTo>
                      <a:pt x="24" y="56"/>
                    </a:lnTo>
                    <a:lnTo>
                      <a:pt x="25" y="57"/>
                    </a:lnTo>
                    <a:lnTo>
                      <a:pt x="25" y="58"/>
                    </a:lnTo>
                    <a:lnTo>
                      <a:pt x="25" y="59"/>
                    </a:lnTo>
                    <a:lnTo>
                      <a:pt x="24" y="59"/>
                    </a:lnTo>
                    <a:lnTo>
                      <a:pt x="23" y="59"/>
                    </a:lnTo>
                    <a:lnTo>
                      <a:pt x="22" y="59"/>
                    </a:lnTo>
                    <a:lnTo>
                      <a:pt x="22" y="58"/>
                    </a:lnTo>
                    <a:lnTo>
                      <a:pt x="17" y="51"/>
                    </a:lnTo>
                    <a:lnTo>
                      <a:pt x="13" y="57"/>
                    </a:lnTo>
                    <a:lnTo>
                      <a:pt x="12" y="58"/>
                    </a:lnTo>
                    <a:lnTo>
                      <a:pt x="11" y="58"/>
                    </a:lnTo>
                    <a:lnTo>
                      <a:pt x="10" y="58"/>
                    </a:lnTo>
                    <a:lnTo>
                      <a:pt x="10" y="57"/>
                    </a:lnTo>
                    <a:lnTo>
                      <a:pt x="12" y="52"/>
                    </a:lnTo>
                    <a:lnTo>
                      <a:pt x="14" y="47"/>
                    </a:lnTo>
                    <a:lnTo>
                      <a:pt x="14" y="46"/>
                    </a:lnTo>
                    <a:lnTo>
                      <a:pt x="13" y="46"/>
                    </a:lnTo>
                    <a:lnTo>
                      <a:pt x="8" y="53"/>
                    </a:lnTo>
                    <a:lnTo>
                      <a:pt x="7" y="54"/>
                    </a:lnTo>
                    <a:lnTo>
                      <a:pt x="7" y="55"/>
                    </a:lnTo>
                    <a:lnTo>
                      <a:pt x="6" y="55"/>
                    </a:lnTo>
                    <a:lnTo>
                      <a:pt x="5" y="56"/>
                    </a:lnTo>
                    <a:lnTo>
                      <a:pt x="3" y="56"/>
                    </a:lnTo>
                    <a:lnTo>
                      <a:pt x="2" y="55"/>
                    </a:lnTo>
                    <a:lnTo>
                      <a:pt x="12" y="44"/>
                    </a:lnTo>
                    <a:lnTo>
                      <a:pt x="11" y="42"/>
                    </a:lnTo>
                    <a:lnTo>
                      <a:pt x="11" y="43"/>
                    </a:lnTo>
                    <a:lnTo>
                      <a:pt x="10" y="43"/>
                    </a:lnTo>
                    <a:lnTo>
                      <a:pt x="10" y="44"/>
                    </a:lnTo>
                    <a:lnTo>
                      <a:pt x="10" y="45"/>
                    </a:lnTo>
                    <a:lnTo>
                      <a:pt x="10" y="46"/>
                    </a:lnTo>
                    <a:lnTo>
                      <a:pt x="9" y="47"/>
                    </a:lnTo>
                    <a:lnTo>
                      <a:pt x="5" y="46"/>
                    </a:lnTo>
                    <a:lnTo>
                      <a:pt x="5" y="45"/>
                    </a:lnTo>
                    <a:lnTo>
                      <a:pt x="5" y="44"/>
                    </a:lnTo>
                    <a:lnTo>
                      <a:pt x="3" y="43"/>
                    </a:lnTo>
                    <a:lnTo>
                      <a:pt x="3" y="42"/>
                    </a:lnTo>
                    <a:lnTo>
                      <a:pt x="4" y="42"/>
                    </a:lnTo>
                    <a:lnTo>
                      <a:pt x="7" y="42"/>
                    </a:lnTo>
                    <a:lnTo>
                      <a:pt x="8" y="42"/>
                    </a:lnTo>
                    <a:lnTo>
                      <a:pt x="8" y="41"/>
                    </a:lnTo>
                    <a:lnTo>
                      <a:pt x="9" y="41"/>
                    </a:lnTo>
                    <a:lnTo>
                      <a:pt x="10" y="41"/>
                    </a:lnTo>
                    <a:lnTo>
                      <a:pt x="10" y="40"/>
                    </a:lnTo>
                    <a:lnTo>
                      <a:pt x="8" y="39"/>
                    </a:lnTo>
                    <a:lnTo>
                      <a:pt x="8" y="38"/>
                    </a:lnTo>
                    <a:lnTo>
                      <a:pt x="8" y="37"/>
                    </a:lnTo>
                    <a:lnTo>
                      <a:pt x="9" y="37"/>
                    </a:lnTo>
                    <a:lnTo>
                      <a:pt x="10" y="37"/>
                    </a:lnTo>
                    <a:lnTo>
                      <a:pt x="10" y="36"/>
                    </a:lnTo>
                    <a:lnTo>
                      <a:pt x="10" y="35"/>
                    </a:lnTo>
                    <a:lnTo>
                      <a:pt x="9" y="35"/>
                    </a:lnTo>
                    <a:lnTo>
                      <a:pt x="5" y="39"/>
                    </a:lnTo>
                    <a:lnTo>
                      <a:pt x="4" y="40"/>
                    </a:lnTo>
                    <a:lnTo>
                      <a:pt x="3" y="40"/>
                    </a:lnTo>
                    <a:lnTo>
                      <a:pt x="2" y="40"/>
                    </a:lnTo>
                    <a:lnTo>
                      <a:pt x="1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1" y="38"/>
                    </a:lnTo>
                    <a:lnTo>
                      <a:pt x="7" y="34"/>
                    </a:lnTo>
                    <a:close/>
                    <a:moveTo>
                      <a:pt x="204" y="57"/>
                    </a:moveTo>
                    <a:cubicBezTo>
                      <a:pt x="202" y="54"/>
                      <a:pt x="202" y="53"/>
                      <a:pt x="201" y="52"/>
                    </a:cubicBezTo>
                    <a:cubicBezTo>
                      <a:pt x="201" y="52"/>
                      <a:pt x="201" y="52"/>
                      <a:pt x="201" y="52"/>
                    </a:cubicBezTo>
                    <a:cubicBezTo>
                      <a:pt x="203" y="53"/>
                      <a:pt x="204" y="54"/>
                      <a:pt x="206" y="52"/>
                    </a:cubicBezTo>
                    <a:cubicBezTo>
                      <a:pt x="208" y="50"/>
                      <a:pt x="209" y="48"/>
                      <a:pt x="210" y="46"/>
                    </a:cubicBezTo>
                    <a:cubicBezTo>
                      <a:pt x="210" y="45"/>
                      <a:pt x="210" y="45"/>
                      <a:pt x="210" y="45"/>
                    </a:cubicBezTo>
                    <a:cubicBezTo>
                      <a:pt x="207" y="45"/>
                      <a:pt x="204" y="46"/>
                      <a:pt x="200" y="46"/>
                    </a:cubicBezTo>
                    <a:cubicBezTo>
                      <a:pt x="199" y="45"/>
                      <a:pt x="198" y="43"/>
                      <a:pt x="198" y="42"/>
                    </a:cubicBezTo>
                    <a:cubicBezTo>
                      <a:pt x="198" y="42"/>
                      <a:pt x="198" y="42"/>
                      <a:pt x="198" y="42"/>
                    </a:cubicBezTo>
                    <a:cubicBezTo>
                      <a:pt x="203" y="42"/>
                      <a:pt x="208" y="44"/>
                      <a:pt x="213" y="43"/>
                    </a:cubicBezTo>
                    <a:cubicBezTo>
                      <a:pt x="214" y="43"/>
                      <a:pt x="217" y="41"/>
                      <a:pt x="216" y="41"/>
                    </a:cubicBezTo>
                    <a:cubicBezTo>
                      <a:pt x="215" y="39"/>
                      <a:pt x="210" y="41"/>
                      <a:pt x="209" y="38"/>
                    </a:cubicBezTo>
                    <a:cubicBezTo>
                      <a:pt x="209" y="38"/>
                      <a:pt x="209" y="38"/>
                      <a:pt x="209" y="38"/>
                    </a:cubicBezTo>
                    <a:cubicBezTo>
                      <a:pt x="213" y="38"/>
                      <a:pt x="216" y="39"/>
                      <a:pt x="219" y="39"/>
                    </a:cubicBezTo>
                    <a:cubicBezTo>
                      <a:pt x="221" y="38"/>
                      <a:pt x="223" y="37"/>
                      <a:pt x="224" y="37"/>
                    </a:cubicBezTo>
                    <a:cubicBezTo>
                      <a:pt x="225" y="36"/>
                      <a:pt x="225" y="36"/>
                      <a:pt x="226" y="35"/>
                    </a:cubicBezTo>
                    <a:cubicBezTo>
                      <a:pt x="225" y="34"/>
                      <a:pt x="222" y="33"/>
                      <a:pt x="222" y="34"/>
                    </a:cubicBezTo>
                    <a:cubicBezTo>
                      <a:pt x="221" y="36"/>
                      <a:pt x="221" y="38"/>
                      <a:pt x="218" y="38"/>
                    </a:cubicBezTo>
                    <a:cubicBezTo>
                      <a:pt x="216" y="38"/>
                      <a:pt x="216" y="37"/>
                      <a:pt x="215" y="36"/>
                    </a:cubicBezTo>
                    <a:cubicBezTo>
                      <a:pt x="215" y="33"/>
                      <a:pt x="217" y="33"/>
                      <a:pt x="218" y="32"/>
                    </a:cubicBezTo>
                    <a:cubicBezTo>
                      <a:pt x="217" y="31"/>
                      <a:pt x="216" y="32"/>
                      <a:pt x="215" y="32"/>
                    </a:cubicBezTo>
                    <a:cubicBezTo>
                      <a:pt x="215" y="33"/>
                      <a:pt x="215" y="33"/>
                      <a:pt x="214" y="34"/>
                    </a:cubicBezTo>
                    <a:cubicBezTo>
                      <a:pt x="214" y="35"/>
                      <a:pt x="214" y="36"/>
                      <a:pt x="213" y="36"/>
                    </a:cubicBezTo>
                    <a:cubicBezTo>
                      <a:pt x="212" y="36"/>
                      <a:pt x="212" y="34"/>
                      <a:pt x="212" y="34"/>
                    </a:cubicBezTo>
                    <a:cubicBezTo>
                      <a:pt x="211" y="34"/>
                      <a:pt x="211" y="35"/>
                      <a:pt x="210" y="36"/>
                    </a:cubicBezTo>
                    <a:cubicBezTo>
                      <a:pt x="209" y="36"/>
                      <a:pt x="209" y="36"/>
                      <a:pt x="209" y="35"/>
                    </a:cubicBezTo>
                    <a:cubicBezTo>
                      <a:pt x="210" y="33"/>
                      <a:pt x="210" y="29"/>
                      <a:pt x="211" y="27"/>
                    </a:cubicBezTo>
                    <a:cubicBezTo>
                      <a:pt x="212" y="27"/>
                      <a:pt x="211" y="29"/>
                      <a:pt x="212" y="30"/>
                    </a:cubicBezTo>
                    <a:cubicBezTo>
                      <a:pt x="212" y="30"/>
                      <a:pt x="213" y="30"/>
                      <a:pt x="213" y="30"/>
                    </a:cubicBezTo>
                    <a:cubicBezTo>
                      <a:pt x="213" y="28"/>
                      <a:pt x="213" y="26"/>
                      <a:pt x="213" y="24"/>
                    </a:cubicBezTo>
                    <a:cubicBezTo>
                      <a:pt x="213" y="24"/>
                      <a:pt x="213" y="24"/>
                      <a:pt x="213" y="24"/>
                    </a:cubicBezTo>
                    <a:cubicBezTo>
                      <a:pt x="214" y="23"/>
                      <a:pt x="215" y="26"/>
                      <a:pt x="215" y="27"/>
                    </a:cubicBezTo>
                    <a:cubicBezTo>
                      <a:pt x="215" y="28"/>
                      <a:pt x="215" y="29"/>
                      <a:pt x="215" y="30"/>
                    </a:cubicBezTo>
                    <a:cubicBezTo>
                      <a:pt x="216" y="31"/>
                      <a:pt x="217" y="31"/>
                      <a:pt x="218" y="30"/>
                    </a:cubicBezTo>
                    <a:cubicBezTo>
                      <a:pt x="218" y="29"/>
                      <a:pt x="217" y="28"/>
                      <a:pt x="218" y="27"/>
                    </a:cubicBezTo>
                    <a:cubicBezTo>
                      <a:pt x="219" y="27"/>
                      <a:pt x="219" y="29"/>
                      <a:pt x="221" y="29"/>
                    </a:cubicBezTo>
                    <a:cubicBezTo>
                      <a:pt x="221" y="28"/>
                      <a:pt x="222" y="28"/>
                      <a:pt x="223" y="27"/>
                    </a:cubicBezTo>
                    <a:cubicBezTo>
                      <a:pt x="224" y="28"/>
                      <a:pt x="225" y="30"/>
                      <a:pt x="224" y="31"/>
                    </a:cubicBezTo>
                    <a:cubicBezTo>
                      <a:pt x="224" y="31"/>
                      <a:pt x="223" y="31"/>
                      <a:pt x="223" y="32"/>
                    </a:cubicBezTo>
                    <a:cubicBezTo>
                      <a:pt x="224" y="32"/>
                      <a:pt x="228" y="33"/>
                      <a:pt x="229" y="33"/>
                    </a:cubicBezTo>
                    <a:cubicBezTo>
                      <a:pt x="230" y="33"/>
                      <a:pt x="232" y="37"/>
                      <a:pt x="230" y="39"/>
                    </a:cubicBezTo>
                    <a:cubicBezTo>
                      <a:pt x="229" y="39"/>
                      <a:pt x="226" y="39"/>
                      <a:pt x="225" y="39"/>
                    </a:cubicBezTo>
                    <a:cubicBezTo>
                      <a:pt x="223" y="39"/>
                      <a:pt x="223" y="39"/>
                      <a:pt x="222" y="39"/>
                    </a:cubicBezTo>
                    <a:cubicBezTo>
                      <a:pt x="221" y="40"/>
                      <a:pt x="221" y="40"/>
                      <a:pt x="222" y="42"/>
                    </a:cubicBezTo>
                    <a:cubicBezTo>
                      <a:pt x="221" y="44"/>
                      <a:pt x="218" y="42"/>
                      <a:pt x="217" y="44"/>
                    </a:cubicBezTo>
                    <a:cubicBezTo>
                      <a:pt x="218" y="45"/>
                      <a:pt x="220" y="46"/>
                      <a:pt x="219" y="48"/>
                    </a:cubicBezTo>
                    <a:cubicBezTo>
                      <a:pt x="218" y="49"/>
                      <a:pt x="215" y="49"/>
                      <a:pt x="214" y="48"/>
                    </a:cubicBezTo>
                    <a:cubicBezTo>
                      <a:pt x="215" y="46"/>
                      <a:pt x="215" y="46"/>
                      <a:pt x="215" y="46"/>
                    </a:cubicBezTo>
                    <a:cubicBezTo>
                      <a:pt x="215" y="46"/>
                      <a:pt x="215" y="46"/>
                      <a:pt x="214" y="46"/>
                    </a:cubicBezTo>
                    <a:cubicBezTo>
                      <a:pt x="212" y="46"/>
                      <a:pt x="210" y="51"/>
                      <a:pt x="209" y="53"/>
                    </a:cubicBezTo>
                    <a:cubicBezTo>
                      <a:pt x="208" y="54"/>
                      <a:pt x="207" y="58"/>
                      <a:pt x="204" y="57"/>
                    </a:cubicBezTo>
                    <a:close/>
                    <a:moveTo>
                      <a:pt x="218" y="36"/>
                    </a:moveTo>
                    <a:cubicBezTo>
                      <a:pt x="218" y="35"/>
                      <a:pt x="218" y="35"/>
                      <a:pt x="218" y="35"/>
                    </a:cubicBezTo>
                    <a:cubicBezTo>
                      <a:pt x="218" y="35"/>
                      <a:pt x="219" y="34"/>
                      <a:pt x="219" y="34"/>
                    </a:cubicBezTo>
                    <a:cubicBezTo>
                      <a:pt x="219" y="35"/>
                      <a:pt x="219" y="35"/>
                      <a:pt x="218" y="36"/>
                    </a:cubicBezTo>
                    <a:cubicBezTo>
                      <a:pt x="218" y="36"/>
                      <a:pt x="218" y="36"/>
                      <a:pt x="218" y="36"/>
                    </a:cubicBezTo>
                    <a:close/>
                    <a:moveTo>
                      <a:pt x="177" y="37"/>
                    </a:moveTo>
                    <a:cubicBezTo>
                      <a:pt x="176" y="36"/>
                      <a:pt x="176" y="36"/>
                      <a:pt x="176" y="35"/>
                    </a:cubicBezTo>
                    <a:cubicBezTo>
                      <a:pt x="177" y="33"/>
                      <a:pt x="177" y="28"/>
                      <a:pt x="178" y="27"/>
                    </a:cubicBezTo>
                    <a:cubicBezTo>
                      <a:pt x="179" y="27"/>
                      <a:pt x="179" y="27"/>
                      <a:pt x="179" y="27"/>
                    </a:cubicBezTo>
                    <a:cubicBezTo>
                      <a:pt x="179" y="27"/>
                      <a:pt x="179" y="27"/>
                      <a:pt x="179" y="28"/>
                    </a:cubicBezTo>
                    <a:cubicBezTo>
                      <a:pt x="179" y="32"/>
                      <a:pt x="180" y="35"/>
                      <a:pt x="183" y="38"/>
                    </a:cubicBezTo>
                    <a:cubicBezTo>
                      <a:pt x="183" y="38"/>
                      <a:pt x="183" y="38"/>
                      <a:pt x="183" y="38"/>
                    </a:cubicBezTo>
                    <a:cubicBezTo>
                      <a:pt x="183" y="39"/>
                      <a:pt x="178" y="37"/>
                      <a:pt x="177" y="37"/>
                    </a:cubicBezTo>
                    <a:close/>
                    <a:moveTo>
                      <a:pt x="163" y="29"/>
                    </a:moveTo>
                    <a:cubicBezTo>
                      <a:pt x="163" y="28"/>
                      <a:pt x="163" y="28"/>
                      <a:pt x="162" y="28"/>
                    </a:cubicBezTo>
                    <a:cubicBezTo>
                      <a:pt x="162" y="27"/>
                      <a:pt x="162" y="27"/>
                      <a:pt x="162" y="27"/>
                    </a:cubicBezTo>
                    <a:cubicBezTo>
                      <a:pt x="164" y="28"/>
                      <a:pt x="165" y="28"/>
                      <a:pt x="166" y="28"/>
                    </a:cubicBezTo>
                    <a:cubicBezTo>
                      <a:pt x="169" y="28"/>
                      <a:pt x="171" y="27"/>
                      <a:pt x="173" y="26"/>
                    </a:cubicBezTo>
                    <a:cubicBezTo>
                      <a:pt x="172" y="25"/>
                      <a:pt x="170" y="25"/>
                      <a:pt x="169" y="26"/>
                    </a:cubicBezTo>
                    <a:cubicBezTo>
                      <a:pt x="167" y="25"/>
                      <a:pt x="166" y="21"/>
                      <a:pt x="166" y="21"/>
                    </a:cubicBezTo>
                    <a:cubicBezTo>
                      <a:pt x="168" y="21"/>
                      <a:pt x="172" y="23"/>
                      <a:pt x="173" y="22"/>
                    </a:cubicBezTo>
                    <a:cubicBezTo>
                      <a:pt x="178" y="23"/>
                      <a:pt x="178" y="21"/>
                      <a:pt x="181" y="17"/>
                    </a:cubicBezTo>
                    <a:cubicBezTo>
                      <a:pt x="182" y="16"/>
                      <a:pt x="184" y="12"/>
                      <a:pt x="185" y="12"/>
                    </a:cubicBezTo>
                    <a:cubicBezTo>
                      <a:pt x="186" y="13"/>
                      <a:pt x="186" y="15"/>
                      <a:pt x="186" y="17"/>
                    </a:cubicBezTo>
                    <a:cubicBezTo>
                      <a:pt x="185" y="19"/>
                      <a:pt x="183" y="20"/>
                      <a:pt x="182" y="23"/>
                    </a:cubicBezTo>
                    <a:cubicBezTo>
                      <a:pt x="184" y="24"/>
                      <a:pt x="185" y="22"/>
                      <a:pt x="187" y="24"/>
                    </a:cubicBezTo>
                    <a:cubicBezTo>
                      <a:pt x="187" y="25"/>
                      <a:pt x="187" y="25"/>
                      <a:pt x="187" y="25"/>
                    </a:cubicBezTo>
                    <a:cubicBezTo>
                      <a:pt x="186" y="26"/>
                      <a:pt x="184" y="25"/>
                      <a:pt x="183" y="25"/>
                    </a:cubicBezTo>
                    <a:cubicBezTo>
                      <a:pt x="180" y="25"/>
                      <a:pt x="180" y="25"/>
                      <a:pt x="179" y="25"/>
                    </a:cubicBezTo>
                    <a:cubicBezTo>
                      <a:pt x="175" y="28"/>
                      <a:pt x="169" y="33"/>
                      <a:pt x="163" y="29"/>
                    </a:cubicBezTo>
                    <a:close/>
                    <a:moveTo>
                      <a:pt x="134" y="18"/>
                    </a:moveTo>
                    <a:cubicBezTo>
                      <a:pt x="133" y="16"/>
                      <a:pt x="134" y="15"/>
                      <a:pt x="134" y="14"/>
                    </a:cubicBezTo>
                    <a:cubicBezTo>
                      <a:pt x="134" y="14"/>
                      <a:pt x="134" y="14"/>
                      <a:pt x="134" y="14"/>
                    </a:cubicBezTo>
                    <a:cubicBezTo>
                      <a:pt x="133" y="15"/>
                      <a:pt x="132" y="15"/>
                      <a:pt x="132" y="15"/>
                    </a:cubicBezTo>
                    <a:cubicBezTo>
                      <a:pt x="131" y="16"/>
                      <a:pt x="130" y="17"/>
                      <a:pt x="129" y="19"/>
                    </a:cubicBezTo>
                    <a:cubicBezTo>
                      <a:pt x="129" y="20"/>
                      <a:pt x="129" y="30"/>
                      <a:pt x="126" y="30"/>
                    </a:cubicBezTo>
                    <a:cubicBezTo>
                      <a:pt x="124" y="28"/>
                      <a:pt x="125" y="27"/>
                      <a:pt x="125" y="25"/>
                    </a:cubicBezTo>
                    <a:cubicBezTo>
                      <a:pt x="125" y="24"/>
                      <a:pt x="125" y="24"/>
                      <a:pt x="126" y="23"/>
                    </a:cubicBezTo>
                    <a:cubicBezTo>
                      <a:pt x="125" y="23"/>
                      <a:pt x="123" y="25"/>
                      <a:pt x="123" y="25"/>
                    </a:cubicBezTo>
                    <a:cubicBezTo>
                      <a:pt x="121" y="26"/>
                      <a:pt x="120" y="25"/>
                      <a:pt x="120" y="23"/>
                    </a:cubicBezTo>
                    <a:cubicBezTo>
                      <a:pt x="122" y="23"/>
                      <a:pt x="124" y="21"/>
                      <a:pt x="126" y="19"/>
                    </a:cubicBezTo>
                    <a:cubicBezTo>
                      <a:pt x="126" y="17"/>
                      <a:pt x="126" y="17"/>
                      <a:pt x="126" y="14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5" y="15"/>
                      <a:pt x="125" y="15"/>
                      <a:pt x="124" y="16"/>
                    </a:cubicBezTo>
                    <a:cubicBezTo>
                      <a:pt x="122" y="18"/>
                      <a:pt x="119" y="16"/>
                      <a:pt x="120" y="14"/>
                    </a:cubicBezTo>
                    <a:cubicBezTo>
                      <a:pt x="122" y="14"/>
                      <a:pt x="124" y="12"/>
                      <a:pt x="126" y="11"/>
                    </a:cubicBezTo>
                    <a:cubicBezTo>
                      <a:pt x="127" y="9"/>
                      <a:pt x="127" y="6"/>
                      <a:pt x="127" y="4"/>
                    </a:cubicBezTo>
                    <a:cubicBezTo>
                      <a:pt x="126" y="3"/>
                      <a:pt x="128" y="2"/>
                      <a:pt x="129" y="1"/>
                    </a:cubicBezTo>
                    <a:cubicBezTo>
                      <a:pt x="132" y="2"/>
                      <a:pt x="130" y="5"/>
                      <a:pt x="130" y="7"/>
                    </a:cubicBezTo>
                    <a:cubicBezTo>
                      <a:pt x="130" y="8"/>
                      <a:pt x="130" y="8"/>
                      <a:pt x="130" y="9"/>
                    </a:cubicBezTo>
                    <a:cubicBezTo>
                      <a:pt x="130" y="9"/>
                      <a:pt x="131" y="8"/>
                      <a:pt x="132" y="8"/>
                    </a:cubicBezTo>
                    <a:cubicBezTo>
                      <a:pt x="132" y="8"/>
                      <a:pt x="132" y="8"/>
                      <a:pt x="132" y="9"/>
                    </a:cubicBezTo>
                    <a:cubicBezTo>
                      <a:pt x="129" y="12"/>
                      <a:pt x="129" y="11"/>
                      <a:pt x="129" y="15"/>
                    </a:cubicBezTo>
                    <a:cubicBezTo>
                      <a:pt x="130" y="15"/>
                      <a:pt x="131" y="14"/>
                      <a:pt x="131" y="13"/>
                    </a:cubicBezTo>
                    <a:cubicBezTo>
                      <a:pt x="130" y="12"/>
                      <a:pt x="130" y="12"/>
                      <a:pt x="130" y="12"/>
                    </a:cubicBezTo>
                    <a:cubicBezTo>
                      <a:pt x="132" y="12"/>
                      <a:pt x="134" y="11"/>
                      <a:pt x="136" y="10"/>
                    </a:cubicBezTo>
                    <a:cubicBezTo>
                      <a:pt x="136" y="8"/>
                      <a:pt x="137" y="7"/>
                      <a:pt x="138" y="4"/>
                    </a:cubicBezTo>
                    <a:cubicBezTo>
                      <a:pt x="140" y="2"/>
                      <a:pt x="143" y="5"/>
                      <a:pt x="142" y="8"/>
                    </a:cubicBezTo>
                    <a:cubicBezTo>
                      <a:pt x="142" y="9"/>
                      <a:pt x="138" y="11"/>
                      <a:pt x="137" y="12"/>
                    </a:cubicBezTo>
                    <a:cubicBezTo>
                      <a:pt x="137" y="12"/>
                      <a:pt x="136" y="15"/>
                      <a:pt x="136" y="15"/>
                    </a:cubicBezTo>
                    <a:cubicBezTo>
                      <a:pt x="138" y="16"/>
                      <a:pt x="139" y="11"/>
                      <a:pt x="142" y="13"/>
                    </a:cubicBezTo>
                    <a:cubicBezTo>
                      <a:pt x="143" y="14"/>
                      <a:pt x="143" y="14"/>
                      <a:pt x="143" y="15"/>
                    </a:cubicBezTo>
                    <a:cubicBezTo>
                      <a:pt x="142" y="17"/>
                      <a:pt x="140" y="20"/>
                      <a:pt x="139" y="23"/>
                    </a:cubicBezTo>
                    <a:cubicBezTo>
                      <a:pt x="141" y="25"/>
                      <a:pt x="143" y="26"/>
                      <a:pt x="146" y="27"/>
                    </a:cubicBezTo>
                    <a:cubicBezTo>
                      <a:pt x="146" y="27"/>
                      <a:pt x="142" y="29"/>
                      <a:pt x="141" y="29"/>
                    </a:cubicBezTo>
                    <a:cubicBezTo>
                      <a:pt x="138" y="30"/>
                      <a:pt x="138" y="27"/>
                      <a:pt x="137" y="25"/>
                    </a:cubicBezTo>
                    <a:cubicBezTo>
                      <a:pt x="135" y="27"/>
                      <a:pt x="132" y="28"/>
                      <a:pt x="129" y="27"/>
                    </a:cubicBezTo>
                    <a:cubicBezTo>
                      <a:pt x="129" y="27"/>
                      <a:pt x="129" y="27"/>
                      <a:pt x="129" y="27"/>
                    </a:cubicBezTo>
                    <a:cubicBezTo>
                      <a:pt x="131" y="26"/>
                      <a:pt x="133" y="26"/>
                      <a:pt x="134" y="24"/>
                    </a:cubicBezTo>
                    <a:cubicBezTo>
                      <a:pt x="137" y="22"/>
                      <a:pt x="132" y="20"/>
                      <a:pt x="133" y="18"/>
                    </a:cubicBezTo>
                    <a:cubicBezTo>
                      <a:pt x="133" y="18"/>
                      <a:pt x="133" y="18"/>
                      <a:pt x="134" y="18"/>
                    </a:cubicBezTo>
                    <a:cubicBezTo>
                      <a:pt x="134" y="19"/>
                      <a:pt x="136" y="20"/>
                      <a:pt x="137" y="20"/>
                    </a:cubicBezTo>
                    <a:cubicBezTo>
                      <a:pt x="137" y="19"/>
                      <a:pt x="138" y="18"/>
                      <a:pt x="139" y="17"/>
                    </a:cubicBezTo>
                    <a:cubicBezTo>
                      <a:pt x="138" y="17"/>
                      <a:pt x="137" y="18"/>
                      <a:pt x="136" y="19"/>
                    </a:cubicBezTo>
                    <a:cubicBezTo>
                      <a:pt x="136" y="18"/>
                      <a:pt x="135" y="18"/>
                      <a:pt x="134" y="18"/>
                    </a:cubicBezTo>
                    <a:close/>
                    <a:moveTo>
                      <a:pt x="84" y="23"/>
                    </a:moveTo>
                    <a:cubicBezTo>
                      <a:pt x="84" y="22"/>
                      <a:pt x="84" y="22"/>
                      <a:pt x="85" y="21"/>
                    </a:cubicBezTo>
                    <a:cubicBezTo>
                      <a:pt x="85" y="21"/>
                      <a:pt x="85" y="21"/>
                      <a:pt x="85" y="22"/>
                    </a:cubicBezTo>
                    <a:cubicBezTo>
                      <a:pt x="85" y="22"/>
                      <a:pt x="85" y="23"/>
                      <a:pt x="84" y="23"/>
                    </a:cubicBezTo>
                    <a:close/>
                    <a:moveTo>
                      <a:pt x="84" y="9"/>
                    </a:moveTo>
                    <a:cubicBezTo>
                      <a:pt x="86" y="9"/>
                      <a:pt x="87" y="10"/>
                      <a:pt x="87" y="12"/>
                    </a:cubicBezTo>
                    <a:cubicBezTo>
                      <a:pt x="88" y="11"/>
                      <a:pt x="87" y="10"/>
                      <a:pt x="90" y="11"/>
                    </a:cubicBezTo>
                    <a:cubicBezTo>
                      <a:pt x="90" y="12"/>
                      <a:pt x="90" y="12"/>
                      <a:pt x="90" y="14"/>
                    </a:cubicBezTo>
                    <a:cubicBezTo>
                      <a:pt x="89" y="15"/>
                      <a:pt x="88" y="16"/>
                      <a:pt x="87" y="17"/>
                    </a:cubicBezTo>
                    <a:cubicBezTo>
                      <a:pt x="88" y="19"/>
                      <a:pt x="87" y="19"/>
                      <a:pt x="88" y="20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0" y="20"/>
                      <a:pt x="89" y="20"/>
                      <a:pt x="88" y="21"/>
                    </a:cubicBezTo>
                    <a:cubicBezTo>
                      <a:pt x="88" y="24"/>
                      <a:pt x="90" y="28"/>
                      <a:pt x="88" y="30"/>
                    </a:cubicBezTo>
                    <a:cubicBezTo>
                      <a:pt x="85" y="31"/>
                      <a:pt x="86" y="26"/>
                      <a:pt x="85" y="25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4" y="26"/>
                      <a:pt x="82" y="28"/>
                      <a:pt x="81" y="27"/>
                    </a:cubicBezTo>
                    <a:cubicBezTo>
                      <a:pt x="80" y="26"/>
                      <a:pt x="81" y="24"/>
                      <a:pt x="82" y="22"/>
                    </a:cubicBezTo>
                    <a:cubicBezTo>
                      <a:pt x="83" y="21"/>
                      <a:pt x="85" y="18"/>
                      <a:pt x="85" y="18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5" y="17"/>
                      <a:pt x="84" y="16"/>
                      <a:pt x="84" y="16"/>
                    </a:cubicBezTo>
                    <a:cubicBezTo>
                      <a:pt x="83" y="18"/>
                      <a:pt x="81" y="20"/>
                      <a:pt x="79" y="20"/>
                    </a:cubicBezTo>
                    <a:cubicBezTo>
                      <a:pt x="78" y="19"/>
                      <a:pt x="78" y="19"/>
                      <a:pt x="78" y="18"/>
                    </a:cubicBezTo>
                    <a:cubicBezTo>
                      <a:pt x="80" y="17"/>
                      <a:pt x="82" y="15"/>
                      <a:pt x="84" y="14"/>
                    </a:cubicBezTo>
                    <a:cubicBezTo>
                      <a:pt x="84" y="12"/>
                      <a:pt x="83" y="11"/>
                      <a:pt x="84" y="9"/>
                    </a:cubicBezTo>
                    <a:cubicBezTo>
                      <a:pt x="82" y="9"/>
                      <a:pt x="81" y="10"/>
                      <a:pt x="80" y="10"/>
                    </a:cubicBezTo>
                    <a:cubicBezTo>
                      <a:pt x="80" y="10"/>
                      <a:pt x="80" y="10"/>
                      <a:pt x="81" y="9"/>
                    </a:cubicBezTo>
                    <a:cubicBezTo>
                      <a:pt x="85" y="6"/>
                      <a:pt x="86" y="5"/>
                      <a:pt x="86" y="4"/>
                    </a:cubicBezTo>
                    <a:cubicBezTo>
                      <a:pt x="87" y="3"/>
                      <a:pt x="87" y="2"/>
                      <a:pt x="89" y="3"/>
                    </a:cubicBezTo>
                    <a:cubicBezTo>
                      <a:pt x="90" y="3"/>
                      <a:pt x="90" y="5"/>
                      <a:pt x="90" y="5"/>
                    </a:cubicBezTo>
                    <a:cubicBezTo>
                      <a:pt x="88" y="7"/>
                      <a:pt x="86" y="8"/>
                      <a:pt x="84" y="9"/>
                    </a:cubicBezTo>
                    <a:cubicBezTo>
                      <a:pt x="84" y="9"/>
                      <a:pt x="84" y="9"/>
                      <a:pt x="84" y="9"/>
                    </a:cubicBezTo>
                    <a:close/>
                    <a:moveTo>
                      <a:pt x="99" y="32"/>
                    </a:moveTo>
                    <a:cubicBezTo>
                      <a:pt x="99" y="32"/>
                      <a:pt x="98" y="32"/>
                      <a:pt x="98" y="31"/>
                    </a:cubicBezTo>
                    <a:cubicBezTo>
                      <a:pt x="98" y="28"/>
                      <a:pt x="97" y="25"/>
                      <a:pt x="97" y="22"/>
                    </a:cubicBezTo>
                    <a:cubicBezTo>
                      <a:pt x="96" y="22"/>
                      <a:pt x="95" y="23"/>
                      <a:pt x="94" y="24"/>
                    </a:cubicBezTo>
                    <a:cubicBezTo>
                      <a:pt x="93" y="24"/>
                      <a:pt x="92" y="24"/>
                      <a:pt x="92" y="23"/>
                    </a:cubicBezTo>
                    <a:cubicBezTo>
                      <a:pt x="92" y="23"/>
                      <a:pt x="92" y="22"/>
                      <a:pt x="92" y="22"/>
                    </a:cubicBezTo>
                    <a:cubicBezTo>
                      <a:pt x="92" y="20"/>
                      <a:pt x="93" y="16"/>
                      <a:pt x="91" y="16"/>
                    </a:cubicBezTo>
                    <a:cubicBezTo>
                      <a:pt x="90" y="15"/>
                      <a:pt x="90" y="15"/>
                      <a:pt x="90" y="14"/>
                    </a:cubicBezTo>
                    <a:cubicBezTo>
                      <a:pt x="92" y="14"/>
                      <a:pt x="91" y="11"/>
                      <a:pt x="91" y="10"/>
                    </a:cubicBezTo>
                    <a:cubicBezTo>
                      <a:pt x="89" y="9"/>
                      <a:pt x="87" y="8"/>
                      <a:pt x="89" y="7"/>
                    </a:cubicBezTo>
                    <a:cubicBezTo>
                      <a:pt x="91" y="7"/>
                      <a:pt x="93" y="7"/>
                      <a:pt x="94" y="9"/>
                    </a:cubicBezTo>
                    <a:cubicBezTo>
                      <a:pt x="94" y="10"/>
                      <a:pt x="92" y="12"/>
                      <a:pt x="92" y="13"/>
                    </a:cubicBezTo>
                    <a:cubicBezTo>
                      <a:pt x="94" y="13"/>
                      <a:pt x="95" y="14"/>
                      <a:pt x="95" y="16"/>
                    </a:cubicBezTo>
                    <a:cubicBezTo>
                      <a:pt x="93" y="17"/>
                      <a:pt x="93" y="18"/>
                      <a:pt x="94" y="20"/>
                    </a:cubicBezTo>
                    <a:cubicBezTo>
                      <a:pt x="95" y="19"/>
                      <a:pt x="95" y="18"/>
                      <a:pt x="96" y="17"/>
                    </a:cubicBezTo>
                    <a:cubicBezTo>
                      <a:pt x="96" y="11"/>
                      <a:pt x="93" y="7"/>
                      <a:pt x="93" y="2"/>
                    </a:cubicBezTo>
                    <a:cubicBezTo>
                      <a:pt x="94" y="0"/>
                      <a:pt x="96" y="0"/>
                      <a:pt x="97" y="2"/>
                    </a:cubicBezTo>
                    <a:cubicBezTo>
                      <a:pt x="97" y="5"/>
                      <a:pt x="97" y="11"/>
                      <a:pt x="99" y="14"/>
                    </a:cubicBezTo>
                    <a:cubicBezTo>
                      <a:pt x="99" y="13"/>
                      <a:pt x="100" y="12"/>
                      <a:pt x="100" y="11"/>
                    </a:cubicBezTo>
                    <a:cubicBezTo>
                      <a:pt x="101" y="11"/>
                      <a:pt x="102" y="12"/>
                      <a:pt x="103" y="14"/>
                    </a:cubicBezTo>
                    <a:cubicBezTo>
                      <a:pt x="101" y="15"/>
                      <a:pt x="100" y="16"/>
                      <a:pt x="99" y="18"/>
                    </a:cubicBezTo>
                    <a:cubicBezTo>
                      <a:pt x="100" y="23"/>
                      <a:pt x="100" y="26"/>
                      <a:pt x="101" y="29"/>
                    </a:cubicBezTo>
                    <a:cubicBezTo>
                      <a:pt x="100" y="30"/>
                      <a:pt x="100" y="32"/>
                      <a:pt x="99" y="32"/>
                    </a:cubicBezTo>
                    <a:close/>
                    <a:moveTo>
                      <a:pt x="58" y="41"/>
                    </a:moveTo>
                    <a:cubicBezTo>
                      <a:pt x="58" y="42"/>
                      <a:pt x="57" y="41"/>
                      <a:pt x="57" y="41"/>
                    </a:cubicBezTo>
                    <a:cubicBezTo>
                      <a:pt x="52" y="36"/>
                      <a:pt x="53" y="29"/>
                      <a:pt x="50" y="25"/>
                    </a:cubicBezTo>
                    <a:cubicBezTo>
                      <a:pt x="48" y="26"/>
                      <a:pt x="48" y="30"/>
                      <a:pt x="47" y="31"/>
                    </a:cubicBezTo>
                    <a:cubicBezTo>
                      <a:pt x="44" y="33"/>
                      <a:pt x="43" y="28"/>
                      <a:pt x="43" y="26"/>
                    </a:cubicBezTo>
                    <a:cubicBezTo>
                      <a:pt x="43" y="25"/>
                      <a:pt x="43" y="24"/>
                      <a:pt x="43" y="23"/>
                    </a:cubicBezTo>
                    <a:cubicBezTo>
                      <a:pt x="44" y="23"/>
                      <a:pt x="45" y="25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50" y="21"/>
                      <a:pt x="47" y="18"/>
                      <a:pt x="44" y="15"/>
                    </a:cubicBezTo>
                    <a:cubicBezTo>
                      <a:pt x="44" y="14"/>
                      <a:pt x="44" y="13"/>
                      <a:pt x="45" y="12"/>
                    </a:cubicBezTo>
                    <a:cubicBezTo>
                      <a:pt x="45" y="12"/>
                      <a:pt x="47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9" y="14"/>
                      <a:pt x="50" y="16"/>
                      <a:pt x="50" y="17"/>
                    </a:cubicBezTo>
                    <a:cubicBezTo>
                      <a:pt x="50" y="17"/>
                      <a:pt x="51" y="17"/>
                      <a:pt x="51" y="17"/>
                    </a:cubicBezTo>
                    <a:cubicBezTo>
                      <a:pt x="52" y="16"/>
                      <a:pt x="53" y="14"/>
                      <a:pt x="54" y="12"/>
                    </a:cubicBezTo>
                    <a:cubicBezTo>
                      <a:pt x="55" y="12"/>
                      <a:pt x="57" y="10"/>
                      <a:pt x="58" y="13"/>
                    </a:cubicBezTo>
                    <a:cubicBezTo>
                      <a:pt x="58" y="15"/>
                      <a:pt x="53" y="19"/>
                      <a:pt x="57" y="20"/>
                    </a:cubicBezTo>
                    <a:cubicBezTo>
                      <a:pt x="57" y="20"/>
                      <a:pt x="57" y="21"/>
                      <a:pt x="57" y="21"/>
                    </a:cubicBezTo>
                    <a:cubicBezTo>
                      <a:pt x="57" y="23"/>
                      <a:pt x="55" y="25"/>
                      <a:pt x="53" y="26"/>
                    </a:cubicBezTo>
                    <a:cubicBezTo>
                      <a:pt x="54" y="30"/>
                      <a:pt x="57" y="34"/>
                      <a:pt x="58" y="37"/>
                    </a:cubicBezTo>
                    <a:cubicBezTo>
                      <a:pt x="59" y="39"/>
                      <a:pt x="59" y="40"/>
                      <a:pt x="58" y="41"/>
                    </a:cubicBezTo>
                    <a:close/>
                    <a:moveTo>
                      <a:pt x="53" y="23"/>
                    </a:moveTo>
                    <a:cubicBezTo>
                      <a:pt x="52" y="23"/>
                      <a:pt x="51" y="21"/>
                      <a:pt x="51" y="21"/>
                    </a:cubicBezTo>
                    <a:cubicBezTo>
                      <a:pt x="51" y="20"/>
                      <a:pt x="52" y="18"/>
                      <a:pt x="53" y="18"/>
                    </a:cubicBezTo>
                    <a:cubicBezTo>
                      <a:pt x="54" y="20"/>
                      <a:pt x="54" y="21"/>
                      <a:pt x="53" y="23"/>
                    </a:cubicBezTo>
                    <a:close/>
                    <a:moveTo>
                      <a:pt x="17" y="45"/>
                    </a:moveTo>
                    <a:lnTo>
                      <a:pt x="17" y="45"/>
                    </a:lnTo>
                    <a:lnTo>
                      <a:pt x="18" y="45"/>
                    </a:lnTo>
                    <a:lnTo>
                      <a:pt x="18" y="46"/>
                    </a:lnTo>
                    <a:lnTo>
                      <a:pt x="19" y="46"/>
                    </a:lnTo>
                    <a:lnTo>
                      <a:pt x="19" y="45"/>
                    </a:lnTo>
                    <a:lnTo>
                      <a:pt x="18" y="44"/>
                    </a:lnTo>
                    <a:lnTo>
                      <a:pt x="17" y="44"/>
                    </a:lnTo>
                    <a:lnTo>
                      <a:pt x="17" y="45"/>
                    </a:lnTo>
                    <a:close/>
                    <a:moveTo>
                      <a:pt x="16" y="42"/>
                    </a:moveTo>
                    <a:lnTo>
                      <a:pt x="18" y="39"/>
                    </a:lnTo>
                    <a:lnTo>
                      <a:pt x="19" y="39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6" y="43"/>
                    </a:lnTo>
                    <a:lnTo>
                      <a:pt x="16" y="42"/>
                    </a:lnTo>
                    <a:close/>
                    <a:moveTo>
                      <a:pt x="13" y="38"/>
                    </a:moveTo>
                    <a:lnTo>
                      <a:pt x="15" y="41"/>
                    </a:lnTo>
                    <a:lnTo>
                      <a:pt x="15" y="40"/>
                    </a:lnTo>
                    <a:lnTo>
                      <a:pt x="16" y="40"/>
                    </a:lnTo>
                    <a:lnTo>
                      <a:pt x="16" y="39"/>
                    </a:lnTo>
                    <a:lnTo>
                      <a:pt x="15" y="39"/>
                    </a:lnTo>
                    <a:lnTo>
                      <a:pt x="15" y="38"/>
                    </a:lnTo>
                    <a:lnTo>
                      <a:pt x="15" y="37"/>
                    </a:lnTo>
                    <a:lnTo>
                      <a:pt x="14" y="37"/>
                    </a:lnTo>
                    <a:lnTo>
                      <a:pt x="13" y="38"/>
                    </a:lnTo>
                    <a:close/>
                    <a:moveTo>
                      <a:pt x="11" y="29"/>
                    </a:moveTo>
                    <a:lnTo>
                      <a:pt x="11" y="29"/>
                    </a:lnTo>
                    <a:lnTo>
                      <a:pt x="11" y="28"/>
                    </a:lnTo>
                    <a:lnTo>
                      <a:pt x="12" y="28"/>
                    </a:lnTo>
                    <a:lnTo>
                      <a:pt x="12" y="29"/>
                    </a:lnTo>
                    <a:lnTo>
                      <a:pt x="12" y="30"/>
                    </a:lnTo>
                    <a:lnTo>
                      <a:pt x="12" y="31"/>
                    </a:lnTo>
                    <a:lnTo>
                      <a:pt x="11" y="31"/>
                    </a:lnTo>
                    <a:lnTo>
                      <a:pt x="11" y="30"/>
                    </a:lnTo>
                    <a:lnTo>
                      <a:pt x="11" y="29"/>
                    </a:lnTo>
                    <a:close/>
                    <a:moveTo>
                      <a:pt x="15" y="48"/>
                    </a:moveTo>
                    <a:lnTo>
                      <a:pt x="16" y="49"/>
                    </a:lnTo>
                    <a:lnTo>
                      <a:pt x="13" y="53"/>
                    </a:lnTo>
                    <a:lnTo>
                      <a:pt x="12" y="53"/>
                    </a:lnTo>
                    <a:lnTo>
                      <a:pt x="15" y="48"/>
                    </a:lnTo>
                    <a:close/>
                  </a:path>
                </a:pathLst>
              </a:custGeom>
              <a:solidFill>
                <a:srgbClr val="EB3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5"/>
              <p:cNvSpPr>
                <a:spLocks noEditPoints="1"/>
              </p:cNvSpPr>
              <p:nvPr/>
            </p:nvSpPr>
            <p:spPr bwMode="auto">
              <a:xfrm>
                <a:off x="1328773" y="1940255"/>
                <a:ext cx="1446071" cy="812812"/>
              </a:xfrm>
              <a:custGeom>
                <a:avLst/>
                <a:gdLst>
                  <a:gd name="T0" fmla="*/ 652150619 w 336"/>
                  <a:gd name="T1" fmla="*/ 31973362 h 189"/>
                  <a:gd name="T2" fmla="*/ 617869253 w 336"/>
                  <a:gd name="T3" fmla="*/ 262875812 h 189"/>
                  <a:gd name="T4" fmla="*/ 630719466 w 336"/>
                  <a:gd name="T5" fmla="*/ 309756026 h 189"/>
                  <a:gd name="T6" fmla="*/ 613296601 w 336"/>
                  <a:gd name="T7" fmla="*/ 322542772 h 189"/>
                  <a:gd name="T8" fmla="*/ 585421740 w 336"/>
                  <a:gd name="T9" fmla="*/ 341700504 h 189"/>
                  <a:gd name="T10" fmla="*/ 688872053 w 336"/>
                  <a:gd name="T11" fmla="*/ 173122804 h 189"/>
                  <a:gd name="T12" fmla="*/ 716779539 w 336"/>
                  <a:gd name="T13" fmla="*/ 181625599 h 189"/>
                  <a:gd name="T14" fmla="*/ 660731030 w 336"/>
                  <a:gd name="T15" fmla="*/ 185905436 h 189"/>
                  <a:gd name="T16" fmla="*/ 710335759 w 336"/>
                  <a:gd name="T17" fmla="*/ 209347568 h 189"/>
                  <a:gd name="T18" fmla="*/ 662901394 w 336"/>
                  <a:gd name="T19" fmla="*/ 217850427 h 189"/>
                  <a:gd name="T20" fmla="*/ 691041831 w 336"/>
                  <a:gd name="T21" fmla="*/ 251951548 h 189"/>
                  <a:gd name="T22" fmla="*/ 643573814 w 336"/>
                  <a:gd name="T23" fmla="*/ 234917523 h 189"/>
                  <a:gd name="T24" fmla="*/ 641437102 w 336"/>
                  <a:gd name="T25" fmla="*/ 230633058 h 189"/>
                  <a:gd name="T26" fmla="*/ 667174737 w 336"/>
                  <a:gd name="T27" fmla="*/ 151808430 h 189"/>
                  <a:gd name="T28" fmla="*/ 723190107 w 336"/>
                  <a:gd name="T29" fmla="*/ 156055708 h 189"/>
                  <a:gd name="T30" fmla="*/ 652150619 w 336"/>
                  <a:gd name="T31" fmla="*/ 68434510 h 189"/>
                  <a:gd name="T32" fmla="*/ 658594326 w 336"/>
                  <a:gd name="T33" fmla="*/ 104659338 h 189"/>
                  <a:gd name="T34" fmla="*/ 622143174 w 336"/>
                  <a:gd name="T35" fmla="*/ 27693598 h 189"/>
                  <a:gd name="T36" fmla="*/ 622143174 w 336"/>
                  <a:gd name="T37" fmla="*/ 42599865 h 189"/>
                  <a:gd name="T38" fmla="*/ 88196777 w 336"/>
                  <a:gd name="T39" fmla="*/ 72714860 h 189"/>
                  <a:gd name="T40" fmla="*/ 51741433 w 336"/>
                  <a:gd name="T41" fmla="*/ 29816720 h 189"/>
                  <a:gd name="T42" fmla="*/ 90333994 w 336"/>
                  <a:gd name="T43" fmla="*/ 49007973 h 189"/>
                  <a:gd name="T44" fmla="*/ 88196777 w 336"/>
                  <a:gd name="T45" fmla="*/ 74842618 h 189"/>
                  <a:gd name="T46" fmla="*/ 27874861 w 336"/>
                  <a:gd name="T47" fmla="*/ 81217205 h 189"/>
                  <a:gd name="T48" fmla="*/ 32181415 w 336"/>
                  <a:gd name="T49" fmla="*/ 96156992 h 189"/>
                  <a:gd name="T50" fmla="*/ 64595781 w 336"/>
                  <a:gd name="T51" fmla="*/ 111067446 h 189"/>
                  <a:gd name="T52" fmla="*/ 34318632 w 336"/>
                  <a:gd name="T53" fmla="*/ 140884166 h 189"/>
                  <a:gd name="T54" fmla="*/ 2136704 w 336"/>
                  <a:gd name="T55" fmla="*/ 145168567 h 189"/>
                  <a:gd name="T56" fmla="*/ 58152066 w 336"/>
                  <a:gd name="T57" fmla="*/ 138756344 h 189"/>
                  <a:gd name="T58" fmla="*/ 71035875 w 336"/>
                  <a:gd name="T59" fmla="*/ 209347568 h 189"/>
                  <a:gd name="T60" fmla="*/ 60322430 w 336"/>
                  <a:gd name="T61" fmla="*/ 179497841 h 189"/>
                  <a:gd name="T62" fmla="*/ 56015362 w 336"/>
                  <a:gd name="T63" fmla="*/ 241292560 h 189"/>
                  <a:gd name="T64" fmla="*/ 107491219 w 336"/>
                  <a:gd name="T65" fmla="*/ 260748054 h 189"/>
                  <a:gd name="T66" fmla="*/ 88196777 w 336"/>
                  <a:gd name="T67" fmla="*/ 249823790 h 189"/>
                  <a:gd name="T68" fmla="*/ 131357791 w 336"/>
                  <a:gd name="T69" fmla="*/ 277782142 h 189"/>
                  <a:gd name="T70" fmla="*/ 109894021 w 336"/>
                  <a:gd name="T71" fmla="*/ 260748054 h 189"/>
                  <a:gd name="T72" fmla="*/ 135631720 w 336"/>
                  <a:gd name="T73" fmla="*/ 294816167 h 189"/>
                  <a:gd name="T74" fmla="*/ 150652233 w 336"/>
                  <a:gd name="T75" fmla="*/ 305475676 h 189"/>
                  <a:gd name="T76" fmla="*/ 320602071 w 336"/>
                  <a:gd name="T77" fmla="*/ 371815500 h 189"/>
                  <a:gd name="T78" fmla="*/ 355153663 w 336"/>
                  <a:gd name="T79" fmla="*/ 395224625 h 189"/>
                  <a:gd name="T80" fmla="*/ 363729955 w 336"/>
                  <a:gd name="T81" fmla="*/ 345951898 h 189"/>
                  <a:gd name="T82" fmla="*/ 202360591 w 336"/>
                  <a:gd name="T83" fmla="*/ 318258372 h 189"/>
                  <a:gd name="T84" fmla="*/ 204530377 w 336"/>
                  <a:gd name="T85" fmla="*/ 320382007 h 189"/>
                  <a:gd name="T86" fmla="*/ 204530377 w 336"/>
                  <a:gd name="T87" fmla="*/ 373939135 h 189"/>
                  <a:gd name="T88" fmla="*/ 234542006 w 336"/>
                  <a:gd name="T89" fmla="*/ 328917873 h 189"/>
                  <a:gd name="T90" fmla="*/ 286283439 w 336"/>
                  <a:gd name="T91" fmla="*/ 373939135 h 189"/>
                  <a:gd name="T92" fmla="*/ 169950352 w 336"/>
                  <a:gd name="T93" fmla="*/ 331041508 h 189"/>
                  <a:gd name="T94" fmla="*/ 167813135 w 336"/>
                  <a:gd name="T95" fmla="*/ 365407392 h 189"/>
                  <a:gd name="T96" fmla="*/ 232405302 w 336"/>
                  <a:gd name="T97" fmla="*/ 384598131 h 189"/>
                  <a:gd name="T98" fmla="*/ 232405302 w 336"/>
                  <a:gd name="T99" fmla="*/ 382441480 h 189"/>
                  <a:gd name="T100" fmla="*/ 260545740 w 336"/>
                  <a:gd name="T101" fmla="*/ 337449103 h 189"/>
                  <a:gd name="T102" fmla="*/ 439072383 w 336"/>
                  <a:gd name="T103" fmla="*/ 333164638 h 189"/>
                  <a:gd name="T104" fmla="*/ 432632804 w 336"/>
                  <a:gd name="T105" fmla="*/ 388849588 h 189"/>
                  <a:gd name="T106" fmla="*/ 383061149 w 336"/>
                  <a:gd name="T107" fmla="*/ 350232248 h 189"/>
                  <a:gd name="T108" fmla="*/ 402621239 w 336"/>
                  <a:gd name="T109" fmla="*/ 395224625 h 189"/>
                  <a:gd name="T110" fmla="*/ 469083948 w 336"/>
                  <a:gd name="T111" fmla="*/ 365407392 h 189"/>
                  <a:gd name="T112" fmla="*/ 458370439 w 336"/>
                  <a:gd name="T113" fmla="*/ 382441480 h 189"/>
                  <a:gd name="T114" fmla="*/ 484374750 w 336"/>
                  <a:gd name="T115" fmla="*/ 324666408 h 189"/>
                  <a:gd name="T116" fmla="*/ 473657114 w 336"/>
                  <a:gd name="T117" fmla="*/ 333164638 h 189"/>
                  <a:gd name="T118" fmla="*/ 522962606 w 336"/>
                  <a:gd name="T119" fmla="*/ 371815500 h 189"/>
                  <a:gd name="T120" fmla="*/ 544663528 w 336"/>
                  <a:gd name="T121" fmla="*/ 333164638 h 189"/>
                  <a:gd name="T122" fmla="*/ 522962606 w 336"/>
                  <a:gd name="T123" fmla="*/ 314006906 h 18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336" h="189">
                    <a:moveTo>
                      <a:pt x="293" y="24"/>
                    </a:moveTo>
                    <a:lnTo>
                      <a:pt x="299" y="19"/>
                    </a:lnTo>
                    <a:lnTo>
                      <a:pt x="300" y="19"/>
                    </a:lnTo>
                    <a:cubicBezTo>
                      <a:pt x="298" y="20"/>
                      <a:pt x="297" y="22"/>
                      <a:pt x="297" y="23"/>
                    </a:cubicBezTo>
                    <a:cubicBezTo>
                      <a:pt x="296" y="24"/>
                      <a:pt x="296" y="26"/>
                      <a:pt x="297" y="27"/>
                    </a:cubicBezTo>
                    <a:cubicBezTo>
                      <a:pt x="298" y="28"/>
                      <a:pt x="299" y="28"/>
                      <a:pt x="302" y="27"/>
                    </a:cubicBezTo>
                    <a:cubicBezTo>
                      <a:pt x="304" y="27"/>
                      <a:pt x="307" y="25"/>
                      <a:pt x="309" y="23"/>
                    </a:cubicBezTo>
                    <a:cubicBezTo>
                      <a:pt x="311" y="22"/>
                      <a:pt x="313" y="20"/>
                      <a:pt x="314" y="19"/>
                    </a:cubicBezTo>
                    <a:cubicBezTo>
                      <a:pt x="316" y="17"/>
                      <a:pt x="316" y="16"/>
                      <a:pt x="317" y="14"/>
                    </a:cubicBezTo>
                    <a:cubicBezTo>
                      <a:pt x="317" y="13"/>
                      <a:pt x="317" y="12"/>
                      <a:pt x="317" y="12"/>
                    </a:cubicBezTo>
                    <a:cubicBezTo>
                      <a:pt x="316" y="11"/>
                      <a:pt x="316" y="11"/>
                      <a:pt x="315" y="11"/>
                    </a:cubicBezTo>
                    <a:cubicBezTo>
                      <a:pt x="315" y="11"/>
                      <a:pt x="314" y="10"/>
                      <a:pt x="314" y="10"/>
                    </a:cubicBezTo>
                    <a:lnTo>
                      <a:pt x="308" y="15"/>
                    </a:lnTo>
                    <a:cubicBezTo>
                      <a:pt x="307" y="16"/>
                      <a:pt x="306" y="16"/>
                      <a:pt x="306" y="17"/>
                    </a:cubicBezTo>
                    <a:cubicBezTo>
                      <a:pt x="305" y="17"/>
                      <a:pt x="305" y="17"/>
                      <a:pt x="305" y="18"/>
                    </a:cubicBezTo>
                    <a:cubicBezTo>
                      <a:pt x="305" y="18"/>
                      <a:pt x="305" y="18"/>
                      <a:pt x="306" y="19"/>
                    </a:cubicBezTo>
                    <a:lnTo>
                      <a:pt x="305" y="19"/>
                    </a:lnTo>
                    <a:lnTo>
                      <a:pt x="302" y="15"/>
                    </a:lnTo>
                    <a:lnTo>
                      <a:pt x="303" y="15"/>
                    </a:lnTo>
                    <a:cubicBezTo>
                      <a:pt x="303" y="15"/>
                      <a:pt x="304" y="15"/>
                      <a:pt x="304" y="15"/>
                    </a:cubicBezTo>
                    <a:cubicBezTo>
                      <a:pt x="305" y="15"/>
                      <a:pt x="305" y="14"/>
                      <a:pt x="307" y="13"/>
                    </a:cubicBezTo>
                    <a:lnTo>
                      <a:pt x="313" y="9"/>
                    </a:lnTo>
                    <a:cubicBezTo>
                      <a:pt x="314" y="9"/>
                      <a:pt x="315" y="9"/>
                      <a:pt x="316" y="9"/>
                    </a:cubicBezTo>
                    <a:cubicBezTo>
                      <a:pt x="316" y="10"/>
                      <a:pt x="317" y="10"/>
                      <a:pt x="318" y="11"/>
                    </a:cubicBezTo>
                    <a:cubicBezTo>
                      <a:pt x="319" y="13"/>
                      <a:pt x="319" y="15"/>
                      <a:pt x="317" y="18"/>
                    </a:cubicBezTo>
                    <a:cubicBezTo>
                      <a:pt x="316" y="21"/>
                      <a:pt x="314" y="23"/>
                      <a:pt x="311" y="25"/>
                    </a:cubicBezTo>
                    <a:cubicBezTo>
                      <a:pt x="309" y="26"/>
                      <a:pt x="307" y="27"/>
                      <a:pt x="305" y="28"/>
                    </a:cubicBezTo>
                    <a:cubicBezTo>
                      <a:pt x="303" y="29"/>
                      <a:pt x="301" y="29"/>
                      <a:pt x="299" y="29"/>
                    </a:cubicBezTo>
                    <a:cubicBezTo>
                      <a:pt x="298" y="29"/>
                      <a:pt x="296" y="29"/>
                      <a:pt x="296" y="28"/>
                    </a:cubicBezTo>
                    <a:cubicBezTo>
                      <a:pt x="295" y="27"/>
                      <a:pt x="295" y="27"/>
                      <a:pt x="295" y="26"/>
                    </a:cubicBezTo>
                    <a:cubicBezTo>
                      <a:pt x="295" y="26"/>
                      <a:pt x="295" y="25"/>
                      <a:pt x="295" y="24"/>
                    </a:cubicBezTo>
                    <a:cubicBezTo>
                      <a:pt x="295" y="24"/>
                      <a:pt x="295" y="24"/>
                      <a:pt x="295" y="24"/>
                    </a:cubicBezTo>
                    <a:cubicBezTo>
                      <a:pt x="295" y="23"/>
                      <a:pt x="295" y="23"/>
                      <a:pt x="294" y="24"/>
                    </a:cubicBezTo>
                    <a:cubicBezTo>
                      <a:pt x="294" y="24"/>
                      <a:pt x="294" y="24"/>
                      <a:pt x="293" y="24"/>
                    </a:cubicBezTo>
                    <a:close/>
                    <a:moveTo>
                      <a:pt x="295" y="142"/>
                    </a:moveTo>
                    <a:cubicBezTo>
                      <a:pt x="295" y="141"/>
                      <a:pt x="296" y="141"/>
                      <a:pt x="296" y="141"/>
                    </a:cubicBezTo>
                    <a:cubicBezTo>
                      <a:pt x="298" y="140"/>
                      <a:pt x="298" y="139"/>
                      <a:pt x="297" y="136"/>
                    </a:cubicBezTo>
                    <a:cubicBezTo>
                      <a:pt x="297" y="134"/>
                      <a:pt x="296" y="132"/>
                      <a:pt x="293" y="129"/>
                    </a:cubicBezTo>
                    <a:cubicBezTo>
                      <a:pt x="291" y="126"/>
                      <a:pt x="289" y="124"/>
                      <a:pt x="287" y="123"/>
                    </a:cubicBezTo>
                    <a:cubicBezTo>
                      <a:pt x="285" y="122"/>
                      <a:pt x="284" y="122"/>
                      <a:pt x="283" y="123"/>
                    </a:cubicBezTo>
                    <a:cubicBezTo>
                      <a:pt x="282" y="123"/>
                      <a:pt x="282" y="124"/>
                      <a:pt x="281" y="125"/>
                    </a:cubicBezTo>
                    <a:lnTo>
                      <a:pt x="295" y="142"/>
                    </a:lnTo>
                    <a:close/>
                    <a:moveTo>
                      <a:pt x="293" y="145"/>
                    </a:moveTo>
                    <a:lnTo>
                      <a:pt x="292" y="145"/>
                    </a:lnTo>
                    <a:lnTo>
                      <a:pt x="293" y="144"/>
                    </a:lnTo>
                    <a:cubicBezTo>
                      <a:pt x="293" y="144"/>
                      <a:pt x="293" y="144"/>
                      <a:pt x="293" y="143"/>
                    </a:cubicBezTo>
                    <a:cubicBezTo>
                      <a:pt x="293" y="143"/>
                      <a:pt x="292" y="142"/>
                      <a:pt x="292" y="141"/>
                    </a:cubicBezTo>
                    <a:lnTo>
                      <a:pt x="282" y="128"/>
                    </a:lnTo>
                    <a:cubicBezTo>
                      <a:pt x="281" y="126"/>
                      <a:pt x="280" y="126"/>
                      <a:pt x="280" y="126"/>
                    </a:cubicBezTo>
                    <a:cubicBezTo>
                      <a:pt x="279" y="125"/>
                      <a:pt x="279" y="125"/>
                      <a:pt x="278" y="126"/>
                    </a:cubicBezTo>
                    <a:lnTo>
                      <a:pt x="277" y="125"/>
                    </a:lnTo>
                    <a:lnTo>
                      <a:pt x="282" y="122"/>
                    </a:lnTo>
                    <a:cubicBezTo>
                      <a:pt x="283" y="121"/>
                      <a:pt x="284" y="120"/>
                      <a:pt x="286" y="121"/>
                    </a:cubicBezTo>
                    <a:cubicBezTo>
                      <a:pt x="287" y="121"/>
                      <a:pt x="288" y="121"/>
                      <a:pt x="290" y="123"/>
                    </a:cubicBezTo>
                    <a:cubicBezTo>
                      <a:pt x="292" y="124"/>
                      <a:pt x="293" y="125"/>
                      <a:pt x="295" y="128"/>
                    </a:cubicBezTo>
                    <a:cubicBezTo>
                      <a:pt x="297" y="130"/>
                      <a:pt x="299" y="133"/>
                      <a:pt x="299" y="135"/>
                    </a:cubicBezTo>
                    <a:cubicBezTo>
                      <a:pt x="300" y="138"/>
                      <a:pt x="299" y="140"/>
                      <a:pt x="297" y="142"/>
                    </a:cubicBezTo>
                    <a:lnTo>
                      <a:pt x="293" y="145"/>
                    </a:lnTo>
                    <a:close/>
                    <a:moveTo>
                      <a:pt x="266" y="134"/>
                    </a:moveTo>
                    <a:lnTo>
                      <a:pt x="268" y="132"/>
                    </a:lnTo>
                    <a:lnTo>
                      <a:pt x="286" y="143"/>
                    </a:lnTo>
                    <a:lnTo>
                      <a:pt x="277" y="131"/>
                    </a:lnTo>
                    <a:cubicBezTo>
                      <a:pt x="276" y="130"/>
                      <a:pt x="276" y="129"/>
                      <a:pt x="275" y="129"/>
                    </a:cubicBezTo>
                    <a:cubicBezTo>
                      <a:pt x="275" y="129"/>
                      <a:pt x="274" y="129"/>
                      <a:pt x="274" y="129"/>
                    </a:cubicBezTo>
                    <a:lnTo>
                      <a:pt x="273" y="129"/>
                    </a:lnTo>
                    <a:lnTo>
                      <a:pt x="277" y="126"/>
                    </a:lnTo>
                    <a:lnTo>
                      <a:pt x="277" y="127"/>
                    </a:lnTo>
                    <a:cubicBezTo>
                      <a:pt x="276" y="127"/>
                      <a:pt x="276" y="128"/>
                      <a:pt x="276" y="128"/>
                    </a:cubicBezTo>
                    <a:cubicBezTo>
                      <a:pt x="277" y="129"/>
                      <a:pt x="277" y="129"/>
                      <a:pt x="278" y="130"/>
                    </a:cubicBezTo>
                    <a:lnTo>
                      <a:pt x="291" y="147"/>
                    </a:lnTo>
                    <a:lnTo>
                      <a:pt x="290" y="148"/>
                    </a:lnTo>
                    <a:lnTo>
                      <a:pt x="272" y="136"/>
                    </a:lnTo>
                    <a:lnTo>
                      <a:pt x="281" y="149"/>
                    </a:lnTo>
                    <a:cubicBezTo>
                      <a:pt x="282" y="150"/>
                      <a:pt x="283" y="151"/>
                      <a:pt x="283" y="151"/>
                    </a:cubicBezTo>
                    <a:cubicBezTo>
                      <a:pt x="284" y="151"/>
                      <a:pt x="284" y="151"/>
                      <a:pt x="284" y="151"/>
                    </a:cubicBezTo>
                    <a:lnTo>
                      <a:pt x="285" y="151"/>
                    </a:lnTo>
                    <a:lnTo>
                      <a:pt x="282" y="154"/>
                    </a:lnTo>
                    <a:lnTo>
                      <a:pt x="281" y="153"/>
                    </a:lnTo>
                    <a:lnTo>
                      <a:pt x="282" y="153"/>
                    </a:lnTo>
                    <a:cubicBezTo>
                      <a:pt x="282" y="153"/>
                      <a:pt x="282" y="152"/>
                      <a:pt x="282" y="152"/>
                    </a:cubicBezTo>
                    <a:cubicBezTo>
                      <a:pt x="282" y="151"/>
                      <a:pt x="281" y="150"/>
                      <a:pt x="280" y="149"/>
                    </a:cubicBezTo>
                    <a:lnTo>
                      <a:pt x="270" y="135"/>
                    </a:lnTo>
                    <a:cubicBezTo>
                      <a:pt x="269" y="135"/>
                      <a:pt x="268" y="135"/>
                      <a:pt x="268" y="134"/>
                    </a:cubicBezTo>
                    <a:cubicBezTo>
                      <a:pt x="268" y="134"/>
                      <a:pt x="267" y="134"/>
                      <a:pt x="267" y="134"/>
                    </a:cubicBezTo>
                    <a:cubicBezTo>
                      <a:pt x="267" y="134"/>
                      <a:pt x="267" y="135"/>
                      <a:pt x="266" y="135"/>
                    </a:cubicBezTo>
                    <a:lnTo>
                      <a:pt x="266" y="134"/>
                    </a:lnTo>
                    <a:close/>
                    <a:moveTo>
                      <a:pt x="271" y="150"/>
                    </a:moveTo>
                    <a:lnTo>
                      <a:pt x="263" y="143"/>
                    </a:lnTo>
                    <a:lnTo>
                      <a:pt x="267" y="152"/>
                    </a:lnTo>
                    <a:lnTo>
                      <a:pt x="271" y="150"/>
                    </a:lnTo>
                    <a:close/>
                    <a:moveTo>
                      <a:pt x="272" y="151"/>
                    </a:moveTo>
                    <a:lnTo>
                      <a:pt x="268" y="154"/>
                    </a:lnTo>
                    <a:lnTo>
                      <a:pt x="270" y="157"/>
                    </a:lnTo>
                    <a:cubicBezTo>
                      <a:pt x="270" y="158"/>
                      <a:pt x="270" y="159"/>
                      <a:pt x="271" y="159"/>
                    </a:cubicBezTo>
                    <a:cubicBezTo>
                      <a:pt x="271" y="160"/>
                      <a:pt x="271" y="160"/>
                      <a:pt x="272" y="160"/>
                    </a:cubicBezTo>
                    <a:cubicBezTo>
                      <a:pt x="272" y="160"/>
                      <a:pt x="272" y="160"/>
                      <a:pt x="273" y="160"/>
                    </a:cubicBezTo>
                    <a:lnTo>
                      <a:pt x="270" y="163"/>
                    </a:lnTo>
                    <a:lnTo>
                      <a:pt x="270" y="162"/>
                    </a:lnTo>
                    <a:cubicBezTo>
                      <a:pt x="270" y="162"/>
                      <a:pt x="270" y="161"/>
                      <a:pt x="270" y="161"/>
                    </a:cubicBezTo>
                    <a:cubicBezTo>
                      <a:pt x="270" y="160"/>
                      <a:pt x="270" y="159"/>
                      <a:pt x="269" y="157"/>
                    </a:cubicBezTo>
                    <a:lnTo>
                      <a:pt x="260" y="138"/>
                    </a:lnTo>
                    <a:lnTo>
                      <a:pt x="276" y="152"/>
                    </a:lnTo>
                    <a:cubicBezTo>
                      <a:pt x="277" y="153"/>
                      <a:pt x="278" y="154"/>
                      <a:pt x="279" y="154"/>
                    </a:cubicBezTo>
                    <a:cubicBezTo>
                      <a:pt x="279" y="154"/>
                      <a:pt x="280" y="154"/>
                      <a:pt x="280" y="154"/>
                    </a:cubicBezTo>
                    <a:lnTo>
                      <a:pt x="281" y="155"/>
                    </a:lnTo>
                    <a:lnTo>
                      <a:pt x="277" y="158"/>
                    </a:lnTo>
                    <a:lnTo>
                      <a:pt x="276" y="157"/>
                    </a:lnTo>
                    <a:cubicBezTo>
                      <a:pt x="277" y="157"/>
                      <a:pt x="277" y="156"/>
                      <a:pt x="277" y="156"/>
                    </a:cubicBezTo>
                    <a:cubicBezTo>
                      <a:pt x="277" y="156"/>
                      <a:pt x="277" y="155"/>
                      <a:pt x="276" y="155"/>
                    </a:cubicBezTo>
                    <a:cubicBezTo>
                      <a:pt x="276" y="155"/>
                      <a:pt x="276" y="154"/>
                      <a:pt x="275" y="153"/>
                    </a:cubicBezTo>
                    <a:lnTo>
                      <a:pt x="272" y="151"/>
                    </a:lnTo>
                    <a:close/>
                    <a:moveTo>
                      <a:pt x="319" y="86"/>
                    </a:moveTo>
                    <a:lnTo>
                      <a:pt x="320" y="81"/>
                    </a:lnTo>
                    <a:lnTo>
                      <a:pt x="313" y="79"/>
                    </a:lnTo>
                    <a:cubicBezTo>
                      <a:pt x="311" y="79"/>
                      <a:pt x="311" y="79"/>
                      <a:pt x="310" y="79"/>
                    </a:cubicBezTo>
                    <a:cubicBezTo>
                      <a:pt x="310" y="79"/>
                      <a:pt x="310" y="79"/>
                      <a:pt x="309" y="79"/>
                    </a:cubicBezTo>
                    <a:cubicBezTo>
                      <a:pt x="309" y="79"/>
                      <a:pt x="309" y="80"/>
                      <a:pt x="309" y="80"/>
                    </a:cubicBezTo>
                    <a:lnTo>
                      <a:pt x="308" y="80"/>
                    </a:lnTo>
                    <a:lnTo>
                      <a:pt x="309" y="75"/>
                    </a:lnTo>
                    <a:lnTo>
                      <a:pt x="310" y="75"/>
                    </a:lnTo>
                    <a:cubicBezTo>
                      <a:pt x="309" y="76"/>
                      <a:pt x="310" y="76"/>
                      <a:pt x="310" y="76"/>
                    </a:cubicBezTo>
                    <a:cubicBezTo>
                      <a:pt x="310" y="77"/>
                      <a:pt x="310" y="77"/>
                      <a:pt x="311" y="77"/>
                    </a:cubicBezTo>
                    <a:cubicBezTo>
                      <a:pt x="311" y="77"/>
                      <a:pt x="312" y="77"/>
                      <a:pt x="313" y="77"/>
                    </a:cubicBezTo>
                    <a:lnTo>
                      <a:pt x="330" y="80"/>
                    </a:lnTo>
                    <a:cubicBezTo>
                      <a:pt x="331" y="81"/>
                      <a:pt x="332" y="81"/>
                      <a:pt x="332" y="81"/>
                    </a:cubicBezTo>
                    <a:cubicBezTo>
                      <a:pt x="333" y="81"/>
                      <a:pt x="333" y="81"/>
                      <a:pt x="333" y="81"/>
                    </a:cubicBezTo>
                    <a:cubicBezTo>
                      <a:pt x="334" y="80"/>
                      <a:pt x="334" y="80"/>
                      <a:pt x="334" y="80"/>
                    </a:cubicBezTo>
                    <a:lnTo>
                      <a:pt x="334" y="79"/>
                    </a:lnTo>
                    <a:lnTo>
                      <a:pt x="335" y="80"/>
                    </a:lnTo>
                    <a:lnTo>
                      <a:pt x="334" y="85"/>
                    </a:lnTo>
                    <a:lnTo>
                      <a:pt x="333" y="85"/>
                    </a:lnTo>
                    <a:lnTo>
                      <a:pt x="333" y="84"/>
                    </a:lnTo>
                    <a:cubicBezTo>
                      <a:pt x="333" y="84"/>
                      <a:pt x="333" y="83"/>
                      <a:pt x="332" y="83"/>
                    </a:cubicBezTo>
                    <a:cubicBezTo>
                      <a:pt x="332" y="83"/>
                      <a:pt x="331" y="83"/>
                      <a:pt x="329" y="82"/>
                    </a:cubicBezTo>
                    <a:lnTo>
                      <a:pt x="322" y="81"/>
                    </a:lnTo>
                    <a:lnTo>
                      <a:pt x="320" y="87"/>
                    </a:lnTo>
                    <a:lnTo>
                      <a:pt x="328" y="88"/>
                    </a:lnTo>
                    <a:cubicBezTo>
                      <a:pt x="330" y="88"/>
                      <a:pt x="331" y="88"/>
                      <a:pt x="331" y="88"/>
                    </a:cubicBezTo>
                    <a:cubicBezTo>
                      <a:pt x="331" y="88"/>
                      <a:pt x="332" y="88"/>
                      <a:pt x="332" y="88"/>
                    </a:cubicBezTo>
                    <a:cubicBezTo>
                      <a:pt x="332" y="88"/>
                      <a:pt x="332" y="88"/>
                      <a:pt x="333" y="87"/>
                    </a:cubicBezTo>
                    <a:lnTo>
                      <a:pt x="332" y="92"/>
                    </a:lnTo>
                    <a:cubicBezTo>
                      <a:pt x="332" y="91"/>
                      <a:pt x="331" y="91"/>
                      <a:pt x="331" y="90"/>
                    </a:cubicBezTo>
                    <a:cubicBezTo>
                      <a:pt x="331" y="90"/>
                      <a:pt x="330" y="90"/>
                      <a:pt x="328" y="90"/>
                    </a:cubicBezTo>
                    <a:lnTo>
                      <a:pt x="311" y="87"/>
                    </a:lnTo>
                    <a:cubicBezTo>
                      <a:pt x="310" y="86"/>
                      <a:pt x="309" y="86"/>
                      <a:pt x="309" y="86"/>
                    </a:cubicBezTo>
                    <a:cubicBezTo>
                      <a:pt x="308" y="86"/>
                      <a:pt x="308" y="86"/>
                      <a:pt x="308" y="87"/>
                    </a:cubicBezTo>
                    <a:cubicBezTo>
                      <a:pt x="307" y="87"/>
                      <a:pt x="307" y="87"/>
                      <a:pt x="307" y="87"/>
                    </a:cubicBezTo>
                    <a:lnTo>
                      <a:pt x="307" y="88"/>
                    </a:lnTo>
                    <a:lnTo>
                      <a:pt x="306" y="88"/>
                    </a:lnTo>
                    <a:lnTo>
                      <a:pt x="307" y="82"/>
                    </a:lnTo>
                    <a:lnTo>
                      <a:pt x="308" y="82"/>
                    </a:lnTo>
                    <a:lnTo>
                      <a:pt x="308" y="83"/>
                    </a:lnTo>
                    <a:cubicBezTo>
                      <a:pt x="308" y="83"/>
                      <a:pt x="308" y="84"/>
                      <a:pt x="308" y="84"/>
                    </a:cubicBezTo>
                    <a:cubicBezTo>
                      <a:pt x="309" y="84"/>
                      <a:pt x="309" y="84"/>
                      <a:pt x="309" y="84"/>
                    </a:cubicBezTo>
                    <a:cubicBezTo>
                      <a:pt x="310" y="85"/>
                      <a:pt x="310" y="85"/>
                      <a:pt x="312" y="85"/>
                    </a:cubicBezTo>
                    <a:lnTo>
                      <a:pt x="319" y="86"/>
                    </a:lnTo>
                    <a:close/>
                    <a:moveTo>
                      <a:pt x="305" y="89"/>
                    </a:moveTo>
                    <a:lnTo>
                      <a:pt x="314" y="91"/>
                    </a:lnTo>
                    <a:cubicBezTo>
                      <a:pt x="311" y="91"/>
                      <a:pt x="309" y="91"/>
                      <a:pt x="308" y="92"/>
                    </a:cubicBezTo>
                    <a:cubicBezTo>
                      <a:pt x="307" y="92"/>
                      <a:pt x="306" y="93"/>
                      <a:pt x="306" y="94"/>
                    </a:cubicBezTo>
                    <a:cubicBezTo>
                      <a:pt x="305" y="95"/>
                      <a:pt x="306" y="95"/>
                      <a:pt x="306" y="96"/>
                    </a:cubicBezTo>
                    <a:cubicBezTo>
                      <a:pt x="307" y="97"/>
                      <a:pt x="308" y="98"/>
                      <a:pt x="310" y="99"/>
                    </a:cubicBezTo>
                    <a:cubicBezTo>
                      <a:pt x="312" y="99"/>
                      <a:pt x="314" y="100"/>
                      <a:pt x="317" y="101"/>
                    </a:cubicBezTo>
                    <a:cubicBezTo>
                      <a:pt x="320" y="101"/>
                      <a:pt x="322" y="101"/>
                      <a:pt x="323" y="101"/>
                    </a:cubicBezTo>
                    <a:cubicBezTo>
                      <a:pt x="325" y="101"/>
                      <a:pt x="327" y="101"/>
                      <a:pt x="328" y="100"/>
                    </a:cubicBezTo>
                    <a:cubicBezTo>
                      <a:pt x="329" y="100"/>
                      <a:pt x="329" y="99"/>
                      <a:pt x="330" y="98"/>
                    </a:cubicBezTo>
                    <a:cubicBezTo>
                      <a:pt x="330" y="97"/>
                      <a:pt x="330" y="97"/>
                      <a:pt x="329" y="96"/>
                    </a:cubicBezTo>
                    <a:cubicBezTo>
                      <a:pt x="328" y="95"/>
                      <a:pt x="327" y="94"/>
                      <a:pt x="325" y="93"/>
                    </a:cubicBezTo>
                    <a:lnTo>
                      <a:pt x="326" y="93"/>
                    </a:lnTo>
                    <a:cubicBezTo>
                      <a:pt x="328" y="94"/>
                      <a:pt x="329" y="95"/>
                      <a:pt x="330" y="96"/>
                    </a:cubicBezTo>
                    <a:cubicBezTo>
                      <a:pt x="331" y="97"/>
                      <a:pt x="331" y="98"/>
                      <a:pt x="331" y="99"/>
                    </a:cubicBezTo>
                    <a:cubicBezTo>
                      <a:pt x="331" y="101"/>
                      <a:pt x="329" y="102"/>
                      <a:pt x="325" y="103"/>
                    </a:cubicBezTo>
                    <a:cubicBezTo>
                      <a:pt x="323" y="103"/>
                      <a:pt x="320" y="103"/>
                      <a:pt x="317" y="103"/>
                    </a:cubicBezTo>
                    <a:cubicBezTo>
                      <a:pt x="314" y="102"/>
                      <a:pt x="312" y="101"/>
                      <a:pt x="310" y="100"/>
                    </a:cubicBezTo>
                    <a:cubicBezTo>
                      <a:pt x="308" y="99"/>
                      <a:pt x="306" y="98"/>
                      <a:pt x="305" y="97"/>
                    </a:cubicBezTo>
                    <a:cubicBezTo>
                      <a:pt x="304" y="96"/>
                      <a:pt x="304" y="95"/>
                      <a:pt x="304" y="94"/>
                    </a:cubicBezTo>
                    <a:cubicBezTo>
                      <a:pt x="304" y="93"/>
                      <a:pt x="305" y="92"/>
                      <a:pt x="306" y="91"/>
                    </a:cubicBezTo>
                    <a:cubicBezTo>
                      <a:pt x="306" y="91"/>
                      <a:pt x="307" y="91"/>
                      <a:pt x="307" y="91"/>
                    </a:cubicBezTo>
                    <a:cubicBezTo>
                      <a:pt x="307" y="91"/>
                      <a:pt x="307" y="90"/>
                      <a:pt x="306" y="90"/>
                    </a:cubicBezTo>
                    <a:cubicBezTo>
                      <a:pt x="306" y="90"/>
                      <a:pt x="306" y="90"/>
                      <a:pt x="305" y="90"/>
                    </a:cubicBezTo>
                    <a:lnTo>
                      <a:pt x="305" y="89"/>
                    </a:lnTo>
                    <a:close/>
                    <a:moveTo>
                      <a:pt x="300" y="104"/>
                    </a:moveTo>
                    <a:lnTo>
                      <a:pt x="309" y="109"/>
                    </a:lnTo>
                    <a:lnTo>
                      <a:pt x="311" y="106"/>
                    </a:lnTo>
                    <a:cubicBezTo>
                      <a:pt x="311" y="105"/>
                      <a:pt x="311" y="105"/>
                      <a:pt x="311" y="104"/>
                    </a:cubicBezTo>
                    <a:cubicBezTo>
                      <a:pt x="310" y="104"/>
                      <a:pt x="309" y="103"/>
                      <a:pt x="308" y="102"/>
                    </a:cubicBezTo>
                    <a:lnTo>
                      <a:pt x="317" y="106"/>
                    </a:lnTo>
                    <a:lnTo>
                      <a:pt x="316" y="106"/>
                    </a:lnTo>
                    <a:cubicBezTo>
                      <a:pt x="315" y="106"/>
                      <a:pt x="314" y="106"/>
                      <a:pt x="314" y="106"/>
                    </a:cubicBezTo>
                    <a:cubicBezTo>
                      <a:pt x="314" y="106"/>
                      <a:pt x="313" y="106"/>
                      <a:pt x="313" y="106"/>
                    </a:cubicBezTo>
                    <a:cubicBezTo>
                      <a:pt x="312" y="106"/>
                      <a:pt x="312" y="106"/>
                      <a:pt x="312" y="107"/>
                    </a:cubicBezTo>
                    <a:lnTo>
                      <a:pt x="311" y="109"/>
                    </a:lnTo>
                    <a:lnTo>
                      <a:pt x="319" y="113"/>
                    </a:lnTo>
                    <a:cubicBezTo>
                      <a:pt x="320" y="113"/>
                      <a:pt x="320" y="114"/>
                      <a:pt x="321" y="114"/>
                    </a:cubicBezTo>
                    <a:cubicBezTo>
                      <a:pt x="321" y="114"/>
                      <a:pt x="321" y="114"/>
                      <a:pt x="321" y="114"/>
                    </a:cubicBezTo>
                    <a:cubicBezTo>
                      <a:pt x="321" y="114"/>
                      <a:pt x="322" y="114"/>
                      <a:pt x="322" y="113"/>
                    </a:cubicBezTo>
                    <a:lnTo>
                      <a:pt x="323" y="111"/>
                    </a:lnTo>
                    <a:cubicBezTo>
                      <a:pt x="323" y="111"/>
                      <a:pt x="323" y="110"/>
                      <a:pt x="323" y="110"/>
                    </a:cubicBezTo>
                    <a:cubicBezTo>
                      <a:pt x="323" y="109"/>
                      <a:pt x="323" y="109"/>
                      <a:pt x="322" y="108"/>
                    </a:cubicBezTo>
                    <a:cubicBezTo>
                      <a:pt x="322" y="108"/>
                      <a:pt x="321" y="107"/>
                      <a:pt x="320" y="106"/>
                    </a:cubicBezTo>
                    <a:lnTo>
                      <a:pt x="320" y="105"/>
                    </a:lnTo>
                    <a:lnTo>
                      <a:pt x="325" y="109"/>
                    </a:lnTo>
                    <a:lnTo>
                      <a:pt x="321" y="118"/>
                    </a:lnTo>
                    <a:lnTo>
                      <a:pt x="320" y="118"/>
                    </a:lnTo>
                    <a:lnTo>
                      <a:pt x="321" y="118"/>
                    </a:lnTo>
                    <a:cubicBezTo>
                      <a:pt x="321" y="117"/>
                      <a:pt x="321" y="117"/>
                      <a:pt x="320" y="117"/>
                    </a:cubicBezTo>
                    <a:cubicBezTo>
                      <a:pt x="320" y="116"/>
                      <a:pt x="320" y="116"/>
                      <a:pt x="320" y="116"/>
                    </a:cubicBezTo>
                    <a:cubicBezTo>
                      <a:pt x="319" y="115"/>
                      <a:pt x="319" y="115"/>
                      <a:pt x="318" y="115"/>
                    </a:cubicBezTo>
                    <a:lnTo>
                      <a:pt x="302" y="107"/>
                    </a:lnTo>
                    <a:cubicBezTo>
                      <a:pt x="301" y="106"/>
                      <a:pt x="300" y="106"/>
                      <a:pt x="299" y="106"/>
                    </a:cubicBezTo>
                    <a:cubicBezTo>
                      <a:pt x="299" y="106"/>
                      <a:pt x="298" y="106"/>
                      <a:pt x="298" y="107"/>
                    </a:cubicBezTo>
                    <a:lnTo>
                      <a:pt x="297" y="107"/>
                    </a:lnTo>
                    <a:lnTo>
                      <a:pt x="301" y="98"/>
                    </a:lnTo>
                    <a:lnTo>
                      <a:pt x="307" y="100"/>
                    </a:lnTo>
                    <a:cubicBezTo>
                      <a:pt x="305" y="100"/>
                      <a:pt x="304" y="100"/>
                      <a:pt x="304" y="100"/>
                    </a:cubicBezTo>
                    <a:cubicBezTo>
                      <a:pt x="303" y="99"/>
                      <a:pt x="303" y="100"/>
                      <a:pt x="302" y="100"/>
                    </a:cubicBezTo>
                    <a:cubicBezTo>
                      <a:pt x="302" y="100"/>
                      <a:pt x="302" y="100"/>
                      <a:pt x="302" y="101"/>
                    </a:cubicBezTo>
                    <a:lnTo>
                      <a:pt x="300" y="104"/>
                    </a:lnTo>
                    <a:close/>
                    <a:moveTo>
                      <a:pt x="298" y="108"/>
                    </a:moveTo>
                    <a:lnTo>
                      <a:pt x="303" y="111"/>
                    </a:lnTo>
                    <a:cubicBezTo>
                      <a:pt x="302" y="111"/>
                      <a:pt x="301" y="110"/>
                      <a:pt x="301" y="110"/>
                    </a:cubicBezTo>
                    <a:cubicBezTo>
                      <a:pt x="300" y="110"/>
                      <a:pt x="299" y="110"/>
                      <a:pt x="299" y="110"/>
                    </a:cubicBezTo>
                    <a:cubicBezTo>
                      <a:pt x="299" y="110"/>
                      <a:pt x="298" y="111"/>
                      <a:pt x="298" y="111"/>
                    </a:cubicBezTo>
                    <a:lnTo>
                      <a:pt x="297" y="113"/>
                    </a:lnTo>
                    <a:lnTo>
                      <a:pt x="315" y="122"/>
                    </a:lnTo>
                    <a:cubicBezTo>
                      <a:pt x="316" y="123"/>
                      <a:pt x="317" y="123"/>
                      <a:pt x="318" y="123"/>
                    </a:cubicBezTo>
                    <a:cubicBezTo>
                      <a:pt x="318" y="123"/>
                      <a:pt x="319" y="123"/>
                      <a:pt x="319" y="123"/>
                    </a:cubicBezTo>
                    <a:lnTo>
                      <a:pt x="319" y="122"/>
                    </a:lnTo>
                    <a:lnTo>
                      <a:pt x="320" y="123"/>
                    </a:lnTo>
                    <a:lnTo>
                      <a:pt x="317" y="128"/>
                    </a:lnTo>
                    <a:lnTo>
                      <a:pt x="317" y="127"/>
                    </a:lnTo>
                    <a:cubicBezTo>
                      <a:pt x="317" y="126"/>
                      <a:pt x="317" y="126"/>
                      <a:pt x="317" y="125"/>
                    </a:cubicBezTo>
                    <a:cubicBezTo>
                      <a:pt x="316" y="125"/>
                      <a:pt x="315" y="124"/>
                      <a:pt x="314" y="124"/>
                    </a:cubicBezTo>
                    <a:lnTo>
                      <a:pt x="296" y="114"/>
                    </a:lnTo>
                    <a:lnTo>
                      <a:pt x="296" y="116"/>
                    </a:lnTo>
                    <a:cubicBezTo>
                      <a:pt x="295" y="116"/>
                      <a:pt x="295" y="117"/>
                      <a:pt x="295" y="117"/>
                    </a:cubicBezTo>
                    <a:cubicBezTo>
                      <a:pt x="295" y="117"/>
                      <a:pt x="296" y="118"/>
                      <a:pt x="296" y="118"/>
                    </a:cubicBezTo>
                    <a:cubicBezTo>
                      <a:pt x="297" y="119"/>
                      <a:pt x="297" y="120"/>
                      <a:pt x="298" y="120"/>
                    </a:cubicBezTo>
                    <a:lnTo>
                      <a:pt x="293" y="117"/>
                    </a:lnTo>
                    <a:lnTo>
                      <a:pt x="298" y="108"/>
                    </a:lnTo>
                    <a:close/>
                    <a:moveTo>
                      <a:pt x="308" y="55"/>
                    </a:moveTo>
                    <a:cubicBezTo>
                      <a:pt x="308" y="56"/>
                      <a:pt x="309" y="57"/>
                      <a:pt x="311" y="57"/>
                    </a:cubicBezTo>
                    <a:cubicBezTo>
                      <a:pt x="313" y="58"/>
                      <a:pt x="316" y="58"/>
                      <a:pt x="320" y="58"/>
                    </a:cubicBezTo>
                    <a:cubicBezTo>
                      <a:pt x="325" y="58"/>
                      <a:pt x="328" y="58"/>
                      <a:pt x="330" y="57"/>
                    </a:cubicBezTo>
                    <a:cubicBezTo>
                      <a:pt x="332" y="56"/>
                      <a:pt x="333" y="55"/>
                      <a:pt x="333" y="54"/>
                    </a:cubicBezTo>
                    <a:cubicBezTo>
                      <a:pt x="333" y="53"/>
                      <a:pt x="332" y="52"/>
                      <a:pt x="330" y="51"/>
                    </a:cubicBezTo>
                    <a:cubicBezTo>
                      <a:pt x="328" y="50"/>
                      <a:pt x="325" y="50"/>
                      <a:pt x="321" y="50"/>
                    </a:cubicBezTo>
                    <a:cubicBezTo>
                      <a:pt x="316" y="50"/>
                      <a:pt x="313" y="51"/>
                      <a:pt x="311" y="52"/>
                    </a:cubicBezTo>
                    <a:cubicBezTo>
                      <a:pt x="309" y="52"/>
                      <a:pt x="308" y="53"/>
                      <a:pt x="308" y="55"/>
                    </a:cubicBezTo>
                    <a:close/>
                    <a:moveTo>
                      <a:pt x="307" y="54"/>
                    </a:moveTo>
                    <a:cubicBezTo>
                      <a:pt x="307" y="53"/>
                      <a:pt x="308" y="51"/>
                      <a:pt x="310" y="50"/>
                    </a:cubicBezTo>
                    <a:cubicBezTo>
                      <a:pt x="313" y="49"/>
                      <a:pt x="316" y="48"/>
                      <a:pt x="320" y="48"/>
                    </a:cubicBezTo>
                    <a:cubicBezTo>
                      <a:pt x="324" y="48"/>
                      <a:pt x="327" y="48"/>
                      <a:pt x="330" y="50"/>
                    </a:cubicBezTo>
                    <a:cubicBezTo>
                      <a:pt x="333" y="51"/>
                      <a:pt x="334" y="52"/>
                      <a:pt x="334" y="54"/>
                    </a:cubicBezTo>
                    <a:cubicBezTo>
                      <a:pt x="334" y="56"/>
                      <a:pt x="333" y="57"/>
                      <a:pt x="330" y="59"/>
                    </a:cubicBezTo>
                    <a:cubicBezTo>
                      <a:pt x="328" y="60"/>
                      <a:pt x="325" y="61"/>
                      <a:pt x="320" y="61"/>
                    </a:cubicBezTo>
                    <a:cubicBezTo>
                      <a:pt x="316" y="61"/>
                      <a:pt x="313" y="60"/>
                      <a:pt x="310" y="59"/>
                    </a:cubicBezTo>
                    <a:cubicBezTo>
                      <a:pt x="308" y="57"/>
                      <a:pt x="307" y="56"/>
                      <a:pt x="307" y="54"/>
                    </a:cubicBezTo>
                    <a:close/>
                    <a:moveTo>
                      <a:pt x="310" y="75"/>
                    </a:moveTo>
                    <a:lnTo>
                      <a:pt x="310" y="71"/>
                    </a:lnTo>
                    <a:lnTo>
                      <a:pt x="329" y="63"/>
                    </a:lnTo>
                    <a:lnTo>
                      <a:pt x="314" y="63"/>
                    </a:lnTo>
                    <a:cubicBezTo>
                      <a:pt x="313" y="63"/>
                      <a:pt x="312" y="63"/>
                      <a:pt x="311" y="63"/>
                    </a:cubicBezTo>
                    <a:cubicBezTo>
                      <a:pt x="311" y="63"/>
                      <a:pt x="310" y="64"/>
                      <a:pt x="310" y="64"/>
                    </a:cubicBezTo>
                    <a:lnTo>
                      <a:pt x="310" y="65"/>
                    </a:lnTo>
                    <a:lnTo>
                      <a:pt x="310" y="60"/>
                    </a:lnTo>
                    <a:lnTo>
                      <a:pt x="310" y="61"/>
                    </a:lnTo>
                    <a:cubicBezTo>
                      <a:pt x="310" y="61"/>
                      <a:pt x="311" y="62"/>
                      <a:pt x="311" y="62"/>
                    </a:cubicBezTo>
                    <a:cubicBezTo>
                      <a:pt x="312" y="62"/>
                      <a:pt x="313" y="62"/>
                      <a:pt x="314" y="62"/>
                    </a:cubicBezTo>
                    <a:lnTo>
                      <a:pt x="336" y="62"/>
                    </a:lnTo>
                    <a:lnTo>
                      <a:pt x="315" y="71"/>
                    </a:lnTo>
                    <a:lnTo>
                      <a:pt x="332" y="71"/>
                    </a:lnTo>
                    <a:cubicBezTo>
                      <a:pt x="333" y="71"/>
                      <a:pt x="334" y="71"/>
                      <a:pt x="335" y="70"/>
                    </a:cubicBezTo>
                    <a:cubicBezTo>
                      <a:pt x="335" y="70"/>
                      <a:pt x="335" y="70"/>
                      <a:pt x="335" y="69"/>
                    </a:cubicBezTo>
                    <a:lnTo>
                      <a:pt x="336" y="69"/>
                    </a:lnTo>
                    <a:lnTo>
                      <a:pt x="336" y="73"/>
                    </a:lnTo>
                    <a:lnTo>
                      <a:pt x="335" y="73"/>
                    </a:lnTo>
                    <a:cubicBezTo>
                      <a:pt x="335" y="72"/>
                      <a:pt x="335" y="72"/>
                      <a:pt x="334" y="72"/>
                    </a:cubicBezTo>
                    <a:cubicBezTo>
                      <a:pt x="334" y="72"/>
                      <a:pt x="333" y="72"/>
                      <a:pt x="332" y="72"/>
                    </a:cubicBezTo>
                    <a:lnTo>
                      <a:pt x="313" y="72"/>
                    </a:lnTo>
                    <a:cubicBezTo>
                      <a:pt x="312" y="72"/>
                      <a:pt x="312" y="73"/>
                      <a:pt x="311" y="73"/>
                    </a:cubicBezTo>
                    <a:cubicBezTo>
                      <a:pt x="311" y="73"/>
                      <a:pt x="311" y="73"/>
                      <a:pt x="311" y="74"/>
                    </a:cubicBezTo>
                    <a:cubicBezTo>
                      <a:pt x="311" y="74"/>
                      <a:pt x="311" y="74"/>
                      <a:pt x="311" y="75"/>
                    </a:cubicBezTo>
                    <a:lnTo>
                      <a:pt x="310" y="75"/>
                    </a:lnTo>
                    <a:close/>
                    <a:moveTo>
                      <a:pt x="302" y="38"/>
                    </a:moveTo>
                    <a:cubicBezTo>
                      <a:pt x="303" y="39"/>
                      <a:pt x="304" y="39"/>
                      <a:pt x="306" y="39"/>
                    </a:cubicBezTo>
                    <a:cubicBezTo>
                      <a:pt x="308" y="39"/>
                      <a:pt x="311" y="38"/>
                      <a:pt x="315" y="37"/>
                    </a:cubicBezTo>
                    <a:cubicBezTo>
                      <a:pt x="319" y="35"/>
                      <a:pt x="322" y="33"/>
                      <a:pt x="324" y="31"/>
                    </a:cubicBezTo>
                    <a:cubicBezTo>
                      <a:pt x="325" y="30"/>
                      <a:pt x="326" y="29"/>
                      <a:pt x="325" y="28"/>
                    </a:cubicBezTo>
                    <a:cubicBezTo>
                      <a:pt x="325" y="27"/>
                      <a:pt x="323" y="26"/>
                      <a:pt x="321" y="26"/>
                    </a:cubicBezTo>
                    <a:cubicBezTo>
                      <a:pt x="319" y="26"/>
                      <a:pt x="316" y="27"/>
                      <a:pt x="312" y="29"/>
                    </a:cubicBezTo>
                    <a:cubicBezTo>
                      <a:pt x="308" y="30"/>
                      <a:pt x="305" y="32"/>
                      <a:pt x="304" y="34"/>
                    </a:cubicBezTo>
                    <a:cubicBezTo>
                      <a:pt x="302" y="35"/>
                      <a:pt x="302" y="36"/>
                      <a:pt x="302" y="38"/>
                    </a:cubicBezTo>
                    <a:close/>
                    <a:moveTo>
                      <a:pt x="301" y="38"/>
                    </a:moveTo>
                    <a:cubicBezTo>
                      <a:pt x="300" y="36"/>
                      <a:pt x="301" y="34"/>
                      <a:pt x="303" y="32"/>
                    </a:cubicBezTo>
                    <a:cubicBezTo>
                      <a:pt x="305" y="30"/>
                      <a:pt x="307" y="28"/>
                      <a:pt x="311" y="27"/>
                    </a:cubicBezTo>
                    <a:cubicBezTo>
                      <a:pt x="315" y="25"/>
                      <a:pt x="318" y="25"/>
                      <a:pt x="321" y="25"/>
                    </a:cubicBezTo>
                    <a:cubicBezTo>
                      <a:pt x="324" y="25"/>
                      <a:pt x="326" y="26"/>
                      <a:pt x="326" y="27"/>
                    </a:cubicBezTo>
                    <a:cubicBezTo>
                      <a:pt x="327" y="29"/>
                      <a:pt x="326" y="31"/>
                      <a:pt x="325" y="33"/>
                    </a:cubicBezTo>
                    <a:cubicBezTo>
                      <a:pt x="323" y="35"/>
                      <a:pt x="320" y="37"/>
                      <a:pt x="316" y="39"/>
                    </a:cubicBezTo>
                    <a:cubicBezTo>
                      <a:pt x="312" y="40"/>
                      <a:pt x="309" y="41"/>
                      <a:pt x="306" y="41"/>
                    </a:cubicBezTo>
                    <a:cubicBezTo>
                      <a:pt x="303" y="40"/>
                      <a:pt x="302" y="39"/>
                      <a:pt x="301" y="38"/>
                    </a:cubicBezTo>
                    <a:close/>
                    <a:moveTo>
                      <a:pt x="323" y="35"/>
                    </a:moveTo>
                    <a:lnTo>
                      <a:pt x="324" y="35"/>
                    </a:lnTo>
                    <a:lnTo>
                      <a:pt x="331" y="35"/>
                    </a:lnTo>
                    <a:lnTo>
                      <a:pt x="332" y="45"/>
                    </a:lnTo>
                    <a:cubicBezTo>
                      <a:pt x="331" y="44"/>
                      <a:pt x="331" y="44"/>
                      <a:pt x="330" y="44"/>
                    </a:cubicBezTo>
                    <a:cubicBezTo>
                      <a:pt x="330" y="44"/>
                      <a:pt x="329" y="44"/>
                      <a:pt x="327" y="44"/>
                    </a:cubicBezTo>
                    <a:lnTo>
                      <a:pt x="311" y="47"/>
                    </a:lnTo>
                    <a:cubicBezTo>
                      <a:pt x="309" y="47"/>
                      <a:pt x="308" y="47"/>
                      <a:pt x="308" y="47"/>
                    </a:cubicBezTo>
                    <a:cubicBezTo>
                      <a:pt x="307" y="48"/>
                      <a:pt x="307" y="48"/>
                      <a:pt x="307" y="49"/>
                    </a:cubicBezTo>
                    <a:lnTo>
                      <a:pt x="306" y="49"/>
                    </a:lnTo>
                    <a:lnTo>
                      <a:pt x="305" y="43"/>
                    </a:lnTo>
                    <a:lnTo>
                      <a:pt x="306" y="43"/>
                    </a:lnTo>
                    <a:cubicBezTo>
                      <a:pt x="306" y="44"/>
                      <a:pt x="306" y="44"/>
                      <a:pt x="307" y="45"/>
                    </a:cubicBezTo>
                    <a:cubicBezTo>
                      <a:pt x="307" y="45"/>
                      <a:pt x="307" y="45"/>
                      <a:pt x="308" y="45"/>
                    </a:cubicBezTo>
                    <a:cubicBezTo>
                      <a:pt x="308" y="45"/>
                      <a:pt x="309" y="45"/>
                      <a:pt x="311" y="45"/>
                    </a:cubicBezTo>
                    <a:lnTo>
                      <a:pt x="327" y="42"/>
                    </a:lnTo>
                    <a:cubicBezTo>
                      <a:pt x="328" y="42"/>
                      <a:pt x="329" y="42"/>
                      <a:pt x="329" y="42"/>
                    </a:cubicBezTo>
                    <a:cubicBezTo>
                      <a:pt x="330" y="41"/>
                      <a:pt x="330" y="41"/>
                      <a:pt x="330" y="41"/>
                    </a:cubicBezTo>
                    <a:cubicBezTo>
                      <a:pt x="330" y="41"/>
                      <a:pt x="330" y="40"/>
                      <a:pt x="330" y="40"/>
                    </a:cubicBezTo>
                    <a:lnTo>
                      <a:pt x="330" y="39"/>
                    </a:lnTo>
                    <a:cubicBezTo>
                      <a:pt x="330" y="38"/>
                      <a:pt x="329" y="37"/>
                      <a:pt x="329" y="37"/>
                    </a:cubicBezTo>
                    <a:cubicBezTo>
                      <a:pt x="329" y="36"/>
                      <a:pt x="328" y="36"/>
                      <a:pt x="327" y="36"/>
                    </a:cubicBezTo>
                    <a:cubicBezTo>
                      <a:pt x="326" y="36"/>
                      <a:pt x="325" y="35"/>
                      <a:pt x="323" y="35"/>
                    </a:cubicBezTo>
                    <a:close/>
                    <a:moveTo>
                      <a:pt x="286" y="18"/>
                    </a:moveTo>
                    <a:lnTo>
                      <a:pt x="283" y="14"/>
                    </a:lnTo>
                    <a:lnTo>
                      <a:pt x="284" y="14"/>
                    </a:lnTo>
                    <a:cubicBezTo>
                      <a:pt x="284" y="14"/>
                      <a:pt x="284" y="14"/>
                      <a:pt x="285" y="14"/>
                    </a:cubicBezTo>
                    <a:cubicBezTo>
                      <a:pt x="285" y="14"/>
                      <a:pt x="285" y="14"/>
                      <a:pt x="286" y="14"/>
                    </a:cubicBezTo>
                    <a:cubicBezTo>
                      <a:pt x="287" y="14"/>
                      <a:pt x="288" y="14"/>
                      <a:pt x="289" y="13"/>
                    </a:cubicBezTo>
                    <a:lnTo>
                      <a:pt x="298" y="9"/>
                    </a:lnTo>
                    <a:lnTo>
                      <a:pt x="303" y="4"/>
                    </a:lnTo>
                    <a:cubicBezTo>
                      <a:pt x="304" y="3"/>
                      <a:pt x="305" y="3"/>
                      <a:pt x="305" y="2"/>
                    </a:cubicBezTo>
                    <a:cubicBezTo>
                      <a:pt x="306" y="2"/>
                      <a:pt x="306" y="1"/>
                      <a:pt x="305" y="1"/>
                    </a:cubicBezTo>
                    <a:lnTo>
                      <a:pt x="305" y="0"/>
                    </a:lnTo>
                    <a:lnTo>
                      <a:pt x="309" y="4"/>
                    </a:lnTo>
                    <a:lnTo>
                      <a:pt x="309" y="5"/>
                    </a:lnTo>
                    <a:lnTo>
                      <a:pt x="308" y="4"/>
                    </a:lnTo>
                    <a:cubicBezTo>
                      <a:pt x="308" y="4"/>
                      <a:pt x="307" y="4"/>
                      <a:pt x="307" y="4"/>
                    </a:cubicBezTo>
                    <a:cubicBezTo>
                      <a:pt x="306" y="4"/>
                      <a:pt x="306" y="5"/>
                      <a:pt x="304" y="6"/>
                    </a:cubicBezTo>
                    <a:lnTo>
                      <a:pt x="300" y="10"/>
                    </a:lnTo>
                    <a:lnTo>
                      <a:pt x="294" y="20"/>
                    </a:lnTo>
                    <a:cubicBezTo>
                      <a:pt x="293" y="21"/>
                      <a:pt x="293" y="22"/>
                      <a:pt x="293" y="22"/>
                    </a:cubicBezTo>
                    <a:cubicBezTo>
                      <a:pt x="293" y="23"/>
                      <a:pt x="293" y="23"/>
                      <a:pt x="292" y="24"/>
                    </a:cubicBezTo>
                    <a:cubicBezTo>
                      <a:pt x="292" y="24"/>
                      <a:pt x="293" y="24"/>
                      <a:pt x="293" y="24"/>
                    </a:cubicBezTo>
                    <a:lnTo>
                      <a:pt x="292" y="25"/>
                    </a:lnTo>
                    <a:lnTo>
                      <a:pt x="288" y="21"/>
                    </a:lnTo>
                    <a:lnTo>
                      <a:pt x="289" y="20"/>
                    </a:lnTo>
                    <a:cubicBezTo>
                      <a:pt x="289" y="21"/>
                      <a:pt x="290" y="21"/>
                      <a:pt x="290" y="21"/>
                    </a:cubicBezTo>
                    <a:cubicBezTo>
                      <a:pt x="290" y="21"/>
                      <a:pt x="291" y="20"/>
                      <a:pt x="291" y="20"/>
                    </a:cubicBezTo>
                    <a:cubicBezTo>
                      <a:pt x="292" y="20"/>
                      <a:pt x="292" y="19"/>
                      <a:pt x="293" y="18"/>
                    </a:cubicBezTo>
                    <a:lnTo>
                      <a:pt x="297" y="10"/>
                    </a:lnTo>
                    <a:lnTo>
                      <a:pt x="290" y="14"/>
                    </a:lnTo>
                    <a:cubicBezTo>
                      <a:pt x="288" y="14"/>
                      <a:pt x="288" y="15"/>
                      <a:pt x="287" y="15"/>
                    </a:cubicBezTo>
                    <a:cubicBezTo>
                      <a:pt x="287" y="15"/>
                      <a:pt x="287" y="16"/>
                      <a:pt x="286" y="16"/>
                    </a:cubicBezTo>
                    <a:cubicBezTo>
                      <a:pt x="286" y="16"/>
                      <a:pt x="286" y="16"/>
                      <a:pt x="286" y="17"/>
                    </a:cubicBezTo>
                    <a:cubicBezTo>
                      <a:pt x="286" y="17"/>
                      <a:pt x="286" y="17"/>
                      <a:pt x="287" y="17"/>
                    </a:cubicBezTo>
                    <a:lnTo>
                      <a:pt x="286" y="18"/>
                    </a:lnTo>
                    <a:close/>
                    <a:moveTo>
                      <a:pt x="35" y="20"/>
                    </a:moveTo>
                    <a:lnTo>
                      <a:pt x="32" y="25"/>
                    </a:lnTo>
                    <a:lnTo>
                      <a:pt x="39" y="29"/>
                    </a:lnTo>
                    <a:cubicBezTo>
                      <a:pt x="40" y="29"/>
                      <a:pt x="41" y="30"/>
                      <a:pt x="41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3" y="30"/>
                      <a:pt x="43" y="30"/>
                      <a:pt x="43" y="29"/>
                    </a:cubicBezTo>
                    <a:lnTo>
                      <a:pt x="44" y="29"/>
                    </a:lnTo>
                    <a:lnTo>
                      <a:pt x="41" y="34"/>
                    </a:lnTo>
                    <a:lnTo>
                      <a:pt x="41" y="33"/>
                    </a:ln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2"/>
                      <a:pt x="41" y="32"/>
                      <a:pt x="40" y="32"/>
                    </a:cubicBezTo>
                    <a:cubicBezTo>
                      <a:pt x="40" y="31"/>
                      <a:pt x="39" y="31"/>
                      <a:pt x="38" y="30"/>
                    </a:cubicBezTo>
                    <a:lnTo>
                      <a:pt x="23" y="22"/>
                    </a:ln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0" y="21"/>
                      <a:pt x="20" y="21"/>
                    </a:cubicBezTo>
                    <a:cubicBezTo>
                      <a:pt x="19" y="21"/>
                      <a:pt x="19" y="21"/>
                      <a:pt x="19" y="21"/>
                    </a:cubicBezTo>
                    <a:lnTo>
                      <a:pt x="19" y="22"/>
                    </a:lnTo>
                    <a:lnTo>
                      <a:pt x="18" y="21"/>
                    </a:lnTo>
                    <a:lnTo>
                      <a:pt x="21" y="17"/>
                    </a:lnTo>
                    <a:lnTo>
                      <a:pt x="22" y="17"/>
                    </a:lnTo>
                    <a:lnTo>
                      <a:pt x="21" y="17"/>
                    </a:lnTo>
                    <a:cubicBezTo>
                      <a:pt x="21" y="18"/>
                      <a:pt x="21" y="18"/>
                      <a:pt x="22" y="19"/>
                    </a:cubicBezTo>
                    <a:cubicBezTo>
                      <a:pt x="22" y="19"/>
                      <a:pt x="23" y="20"/>
                      <a:pt x="24" y="20"/>
                    </a:cubicBezTo>
                    <a:lnTo>
                      <a:pt x="31" y="24"/>
                    </a:lnTo>
                    <a:lnTo>
                      <a:pt x="34" y="19"/>
                    </a:lnTo>
                    <a:lnTo>
                      <a:pt x="27" y="15"/>
                    </a:lnTo>
                    <a:cubicBezTo>
                      <a:pt x="26" y="15"/>
                      <a:pt x="25" y="14"/>
                      <a:pt x="2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3" y="14"/>
                      <a:pt x="23" y="14"/>
                      <a:pt x="23" y="14"/>
                    </a:cubicBezTo>
                    <a:lnTo>
                      <a:pt x="23" y="15"/>
                    </a:lnTo>
                    <a:lnTo>
                      <a:pt x="22" y="15"/>
                    </a:lnTo>
                    <a:lnTo>
                      <a:pt x="25" y="10"/>
                    </a:lnTo>
                    <a:cubicBezTo>
                      <a:pt x="25" y="11"/>
                      <a:pt x="25" y="11"/>
                      <a:pt x="25" y="12"/>
                    </a:cubicBezTo>
                    <a:cubicBezTo>
                      <a:pt x="26" y="12"/>
                      <a:pt x="27" y="13"/>
                      <a:pt x="28" y="14"/>
                    </a:cubicBezTo>
                    <a:lnTo>
                      <a:pt x="43" y="22"/>
                    </a:lnTo>
                    <a:cubicBezTo>
                      <a:pt x="44" y="22"/>
                      <a:pt x="45" y="23"/>
                      <a:pt x="45" y="23"/>
                    </a:cubicBezTo>
                    <a:cubicBezTo>
                      <a:pt x="45" y="23"/>
                      <a:pt x="46" y="23"/>
                      <a:pt x="46" y="23"/>
                    </a:cubicBezTo>
                    <a:cubicBezTo>
                      <a:pt x="46" y="23"/>
                      <a:pt x="47" y="23"/>
                      <a:pt x="47" y="23"/>
                    </a:cubicBezTo>
                    <a:lnTo>
                      <a:pt x="47" y="22"/>
                    </a:lnTo>
                    <a:lnTo>
                      <a:pt x="48" y="22"/>
                    </a:lnTo>
                    <a:lnTo>
                      <a:pt x="45" y="27"/>
                    </a:lnTo>
                    <a:lnTo>
                      <a:pt x="44" y="27"/>
                    </a:lnTo>
                    <a:lnTo>
                      <a:pt x="45" y="27"/>
                    </a:ln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5"/>
                      <a:pt x="44" y="25"/>
                      <a:pt x="44" y="25"/>
                    </a:cubicBezTo>
                    <a:cubicBezTo>
                      <a:pt x="44" y="25"/>
                      <a:pt x="43" y="24"/>
                      <a:pt x="42" y="23"/>
                    </a:cubicBezTo>
                    <a:lnTo>
                      <a:pt x="35" y="20"/>
                    </a:lnTo>
                    <a:close/>
                    <a:moveTo>
                      <a:pt x="36" y="43"/>
                    </a:moveTo>
                    <a:lnTo>
                      <a:pt x="36" y="43"/>
                    </a:lnTo>
                    <a:lnTo>
                      <a:pt x="34" y="47"/>
                    </a:lnTo>
                    <a:lnTo>
                      <a:pt x="33" y="47"/>
                    </a:lnTo>
                    <a:lnTo>
                      <a:pt x="34" y="47"/>
                    </a:lnTo>
                    <a:cubicBezTo>
                      <a:pt x="34" y="46"/>
                      <a:pt x="34" y="46"/>
                      <a:pt x="33" y="45"/>
                    </a:cubicBezTo>
                    <a:cubicBezTo>
                      <a:pt x="33" y="45"/>
                      <a:pt x="32" y="44"/>
                      <a:pt x="31" y="43"/>
                    </a:cubicBezTo>
                    <a:lnTo>
                      <a:pt x="21" y="38"/>
                    </a:lnTo>
                    <a:cubicBezTo>
                      <a:pt x="19" y="37"/>
                      <a:pt x="17" y="36"/>
                      <a:pt x="16" y="35"/>
                    </a:cubicBezTo>
                    <a:cubicBezTo>
                      <a:pt x="15" y="34"/>
                      <a:pt x="14" y="33"/>
                      <a:pt x="14" y="32"/>
                    </a:cubicBezTo>
                    <a:cubicBezTo>
                      <a:pt x="13" y="30"/>
                      <a:pt x="13" y="29"/>
                      <a:pt x="14" y="28"/>
                    </a:cubicBezTo>
                    <a:cubicBezTo>
                      <a:pt x="14" y="27"/>
                      <a:pt x="15" y="26"/>
                      <a:pt x="17" y="26"/>
                    </a:cubicBezTo>
                    <a:cubicBezTo>
                      <a:pt x="18" y="26"/>
                      <a:pt x="19" y="26"/>
                      <a:pt x="21" y="27"/>
                    </a:cubicBezTo>
                    <a:cubicBezTo>
                      <a:pt x="22" y="27"/>
                      <a:pt x="24" y="28"/>
                      <a:pt x="27" y="30"/>
                    </a:cubicBezTo>
                    <a:lnTo>
                      <a:pt x="36" y="35"/>
                    </a:lnTo>
                    <a:cubicBezTo>
                      <a:pt x="37" y="35"/>
                      <a:pt x="38" y="36"/>
                      <a:pt x="39" y="36"/>
                    </a:cubicBezTo>
                    <a:cubicBezTo>
                      <a:pt x="39" y="36"/>
                      <a:pt x="40" y="36"/>
                      <a:pt x="40" y="35"/>
                    </a:cubicBezTo>
                    <a:lnTo>
                      <a:pt x="41" y="35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8" y="39"/>
                    </a:lnTo>
                    <a:cubicBezTo>
                      <a:pt x="38" y="39"/>
                      <a:pt x="38" y="38"/>
                      <a:pt x="37" y="38"/>
                    </a:cubicBezTo>
                    <a:cubicBezTo>
                      <a:pt x="37" y="37"/>
                      <a:pt x="36" y="37"/>
                      <a:pt x="35" y="36"/>
                    </a:cubicBezTo>
                    <a:lnTo>
                      <a:pt x="25" y="31"/>
                    </a:lnTo>
                    <a:cubicBezTo>
                      <a:pt x="24" y="30"/>
                      <a:pt x="23" y="30"/>
                      <a:pt x="22" y="29"/>
                    </a:cubicBezTo>
                    <a:cubicBezTo>
                      <a:pt x="20" y="28"/>
                      <a:pt x="19" y="28"/>
                      <a:pt x="19" y="28"/>
                    </a:cubicBezTo>
                    <a:cubicBezTo>
                      <a:pt x="18" y="28"/>
                      <a:pt x="17" y="28"/>
                      <a:pt x="17" y="28"/>
                    </a:cubicBezTo>
                    <a:cubicBezTo>
                      <a:pt x="16" y="28"/>
                      <a:pt x="15" y="29"/>
                      <a:pt x="15" y="29"/>
                    </a:cubicBezTo>
                    <a:cubicBezTo>
                      <a:pt x="15" y="30"/>
                      <a:pt x="15" y="31"/>
                      <a:pt x="15" y="32"/>
                    </a:cubicBezTo>
                    <a:cubicBezTo>
                      <a:pt x="15" y="33"/>
                      <a:pt x="16" y="33"/>
                      <a:pt x="17" y="34"/>
                    </a:cubicBezTo>
                    <a:cubicBezTo>
                      <a:pt x="18" y="35"/>
                      <a:pt x="19" y="36"/>
                      <a:pt x="22" y="37"/>
                    </a:cubicBezTo>
                    <a:lnTo>
                      <a:pt x="31" y="43"/>
                    </a:lnTo>
                    <a:cubicBezTo>
                      <a:pt x="33" y="43"/>
                      <a:pt x="34" y="44"/>
                      <a:pt x="34" y="44"/>
                    </a:cubicBezTo>
                    <a:cubicBezTo>
                      <a:pt x="35" y="44"/>
                      <a:pt x="35" y="44"/>
                      <a:pt x="35" y="43"/>
                    </a:cubicBezTo>
                    <a:lnTo>
                      <a:pt x="36" y="43"/>
                    </a:lnTo>
                    <a:close/>
                    <a:moveTo>
                      <a:pt x="15" y="45"/>
                    </a:moveTo>
                    <a:lnTo>
                      <a:pt x="16" y="40"/>
                    </a:lnTo>
                    <a:lnTo>
                      <a:pt x="13" y="38"/>
                    </a:ln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7"/>
                    </a:cubicBezTo>
                    <a:cubicBezTo>
                      <a:pt x="9" y="37"/>
                      <a:pt x="9" y="37"/>
                      <a:pt x="9" y="38"/>
                    </a:cubicBezTo>
                    <a:lnTo>
                      <a:pt x="8" y="37"/>
                    </a:lnTo>
                    <a:lnTo>
                      <a:pt x="10" y="33"/>
                    </a:lnTo>
                    <a:lnTo>
                      <a:pt x="10" y="34"/>
                    </a:lnTo>
                    <a:cubicBezTo>
                      <a:pt x="10" y="34"/>
                      <a:pt x="10" y="35"/>
                      <a:pt x="11" y="35"/>
                    </a:cubicBezTo>
                    <a:cubicBezTo>
                      <a:pt x="11" y="36"/>
                      <a:pt x="12" y="36"/>
                      <a:pt x="14" y="37"/>
                    </a:cubicBezTo>
                    <a:lnTo>
                      <a:pt x="32" y="50"/>
                    </a:lnTo>
                    <a:lnTo>
                      <a:pt x="10" y="46"/>
                    </a:lnTo>
                    <a:cubicBezTo>
                      <a:pt x="8" y="46"/>
                      <a:pt x="7" y="46"/>
                      <a:pt x="7" y="46"/>
                    </a:cubicBezTo>
                    <a:cubicBezTo>
                      <a:pt x="6" y="46"/>
                      <a:pt x="6" y="46"/>
                      <a:pt x="5" y="47"/>
                    </a:cubicBezTo>
                    <a:lnTo>
                      <a:pt x="5" y="46"/>
                    </a:lnTo>
                    <a:lnTo>
                      <a:pt x="6" y="42"/>
                    </a:lnTo>
                    <a:lnTo>
                      <a:pt x="7" y="42"/>
                    </a:lnTo>
                    <a:cubicBezTo>
                      <a:pt x="7" y="42"/>
                      <a:pt x="7" y="43"/>
                      <a:pt x="7" y="43"/>
                    </a:cubicBezTo>
                    <a:cubicBezTo>
                      <a:pt x="7" y="43"/>
                      <a:pt x="8" y="44"/>
                      <a:pt x="8" y="44"/>
                    </a:cubicBezTo>
                    <a:cubicBezTo>
                      <a:pt x="9" y="44"/>
                      <a:pt x="10" y="44"/>
                      <a:pt x="11" y="44"/>
                    </a:cubicBezTo>
                    <a:lnTo>
                      <a:pt x="15" y="45"/>
                    </a:lnTo>
                    <a:close/>
                    <a:moveTo>
                      <a:pt x="16" y="45"/>
                    </a:moveTo>
                    <a:lnTo>
                      <a:pt x="27" y="47"/>
                    </a:lnTo>
                    <a:lnTo>
                      <a:pt x="18" y="41"/>
                    </a:lnTo>
                    <a:lnTo>
                      <a:pt x="16" y="45"/>
                    </a:lnTo>
                    <a:close/>
                    <a:moveTo>
                      <a:pt x="29" y="62"/>
                    </a:moveTo>
                    <a:lnTo>
                      <a:pt x="5" y="52"/>
                    </a:lnTo>
                    <a:lnTo>
                      <a:pt x="5" y="57"/>
                    </a:lnTo>
                    <a:cubicBezTo>
                      <a:pt x="5" y="58"/>
                      <a:pt x="5" y="59"/>
                      <a:pt x="6" y="59"/>
                    </a:cubicBezTo>
                    <a:cubicBezTo>
                      <a:pt x="6" y="60"/>
                      <a:pt x="8" y="60"/>
                      <a:pt x="10" y="61"/>
                    </a:cubicBezTo>
                    <a:lnTo>
                      <a:pt x="3" y="60"/>
                    </a:lnTo>
                    <a:lnTo>
                      <a:pt x="4" y="49"/>
                    </a:lnTo>
                    <a:lnTo>
                      <a:pt x="28" y="59"/>
                    </a:lnTo>
                    <a:lnTo>
                      <a:pt x="28" y="55"/>
                    </a:lnTo>
                    <a:cubicBezTo>
                      <a:pt x="28" y="54"/>
                      <a:pt x="28" y="53"/>
                      <a:pt x="28" y="53"/>
                    </a:cubicBezTo>
                    <a:cubicBezTo>
                      <a:pt x="27" y="53"/>
                      <a:pt x="27" y="53"/>
                      <a:pt x="26" y="52"/>
                    </a:cubicBezTo>
                    <a:cubicBezTo>
                      <a:pt x="26" y="52"/>
                      <a:pt x="25" y="52"/>
                      <a:pt x="23" y="52"/>
                    </a:cubicBezTo>
                    <a:lnTo>
                      <a:pt x="23" y="51"/>
                    </a:lnTo>
                    <a:lnTo>
                      <a:pt x="30" y="52"/>
                    </a:lnTo>
                    <a:lnTo>
                      <a:pt x="29" y="62"/>
                    </a:lnTo>
                    <a:close/>
                    <a:moveTo>
                      <a:pt x="29" y="82"/>
                    </a:moveTo>
                    <a:cubicBezTo>
                      <a:pt x="29" y="84"/>
                      <a:pt x="28" y="85"/>
                      <a:pt x="25" y="87"/>
                    </a:cubicBezTo>
                    <a:cubicBezTo>
                      <a:pt x="22" y="88"/>
                      <a:pt x="19" y="89"/>
                      <a:pt x="15" y="89"/>
                    </a:cubicBezTo>
                    <a:cubicBezTo>
                      <a:pt x="11" y="89"/>
                      <a:pt x="8" y="89"/>
                      <a:pt x="5" y="87"/>
                    </a:cubicBezTo>
                    <a:cubicBezTo>
                      <a:pt x="3" y="86"/>
                      <a:pt x="1" y="85"/>
                      <a:pt x="1" y="83"/>
                    </a:cubicBezTo>
                    <a:cubicBezTo>
                      <a:pt x="1" y="81"/>
                      <a:pt x="2" y="80"/>
                      <a:pt x="5" y="78"/>
                    </a:cubicBezTo>
                    <a:cubicBezTo>
                      <a:pt x="7" y="77"/>
                      <a:pt x="11" y="76"/>
                      <a:pt x="15" y="76"/>
                    </a:cubicBezTo>
                    <a:cubicBezTo>
                      <a:pt x="19" y="76"/>
                      <a:pt x="22" y="77"/>
                      <a:pt x="25" y="78"/>
                    </a:cubicBezTo>
                    <a:cubicBezTo>
                      <a:pt x="27" y="79"/>
                      <a:pt x="29" y="80"/>
                      <a:pt x="29" y="82"/>
                    </a:cubicBezTo>
                    <a:close/>
                    <a:moveTo>
                      <a:pt x="27" y="82"/>
                    </a:moveTo>
                    <a:cubicBezTo>
                      <a:pt x="27" y="81"/>
                      <a:pt x="26" y="80"/>
                      <a:pt x="25" y="79"/>
                    </a:cubicBezTo>
                    <a:cubicBezTo>
                      <a:pt x="22" y="78"/>
                      <a:pt x="19" y="78"/>
                      <a:pt x="15" y="78"/>
                    </a:cubicBezTo>
                    <a:cubicBezTo>
                      <a:pt x="11" y="79"/>
                      <a:pt x="7" y="79"/>
                      <a:pt x="5" y="80"/>
                    </a:cubicBezTo>
                    <a:cubicBezTo>
                      <a:pt x="3" y="81"/>
                      <a:pt x="2" y="82"/>
                      <a:pt x="3" y="83"/>
                    </a:cubicBezTo>
                    <a:cubicBezTo>
                      <a:pt x="3" y="84"/>
                      <a:pt x="4" y="85"/>
                      <a:pt x="6" y="86"/>
                    </a:cubicBezTo>
                    <a:cubicBezTo>
                      <a:pt x="8" y="87"/>
                      <a:pt x="11" y="87"/>
                      <a:pt x="15" y="87"/>
                    </a:cubicBezTo>
                    <a:cubicBezTo>
                      <a:pt x="19" y="87"/>
                      <a:pt x="23" y="86"/>
                      <a:pt x="25" y="85"/>
                    </a:cubicBezTo>
                    <a:cubicBezTo>
                      <a:pt x="26" y="84"/>
                      <a:pt x="27" y="83"/>
                      <a:pt x="27" y="82"/>
                    </a:cubicBezTo>
                    <a:close/>
                    <a:moveTo>
                      <a:pt x="16" y="66"/>
                    </a:moveTo>
                    <a:lnTo>
                      <a:pt x="15" y="72"/>
                    </a:lnTo>
                    <a:lnTo>
                      <a:pt x="22" y="73"/>
                    </a:lnTo>
                    <a:cubicBezTo>
                      <a:pt x="24" y="73"/>
                      <a:pt x="24" y="73"/>
                      <a:pt x="25" y="73"/>
                    </a:cubicBezTo>
                    <a:cubicBezTo>
                      <a:pt x="25" y="73"/>
                      <a:pt x="26" y="73"/>
                      <a:pt x="26" y="73"/>
                    </a:cubicBezTo>
                    <a:cubicBezTo>
                      <a:pt x="26" y="73"/>
                      <a:pt x="26" y="72"/>
                      <a:pt x="26" y="72"/>
                    </a:cubicBezTo>
                    <a:lnTo>
                      <a:pt x="27" y="72"/>
                    </a:lnTo>
                    <a:lnTo>
                      <a:pt x="26" y="77"/>
                    </a:lnTo>
                    <a:cubicBezTo>
                      <a:pt x="26" y="76"/>
                      <a:pt x="26" y="76"/>
                      <a:pt x="25" y="76"/>
                    </a:cubicBezTo>
                    <a:cubicBezTo>
                      <a:pt x="25" y="76"/>
                      <a:pt x="25" y="75"/>
                      <a:pt x="25" y="75"/>
                    </a:cubicBezTo>
                    <a:cubicBezTo>
                      <a:pt x="24" y="75"/>
                      <a:pt x="23" y="75"/>
                      <a:pt x="22" y="75"/>
                    </a:cubicBezTo>
                    <a:lnTo>
                      <a:pt x="5" y="73"/>
                    </a:lnTo>
                    <a:cubicBezTo>
                      <a:pt x="4" y="72"/>
                      <a:pt x="3" y="72"/>
                      <a:pt x="3" y="72"/>
                    </a:cubicBezTo>
                    <a:cubicBezTo>
                      <a:pt x="2" y="72"/>
                      <a:pt x="2" y="72"/>
                      <a:pt x="2" y="73"/>
                    </a:cubicBezTo>
                    <a:cubicBezTo>
                      <a:pt x="1" y="73"/>
                      <a:pt x="1" y="73"/>
                      <a:pt x="1" y="73"/>
                    </a:cubicBezTo>
                    <a:lnTo>
                      <a:pt x="1" y="74"/>
                    </a:lnTo>
                    <a:lnTo>
                      <a:pt x="0" y="74"/>
                    </a:lnTo>
                    <a:lnTo>
                      <a:pt x="1" y="68"/>
                    </a:lnTo>
                    <a:lnTo>
                      <a:pt x="2" y="68"/>
                    </a:lnTo>
                    <a:lnTo>
                      <a:pt x="2" y="69"/>
                    </a:lnTo>
                    <a:cubicBezTo>
                      <a:pt x="2" y="69"/>
                      <a:pt x="2" y="70"/>
                      <a:pt x="2" y="70"/>
                    </a:cubicBezTo>
                    <a:cubicBezTo>
                      <a:pt x="3" y="70"/>
                      <a:pt x="4" y="71"/>
                      <a:pt x="5" y="71"/>
                    </a:cubicBezTo>
                    <a:lnTo>
                      <a:pt x="13" y="72"/>
                    </a:lnTo>
                    <a:lnTo>
                      <a:pt x="14" y="66"/>
                    </a:lnTo>
                    <a:lnTo>
                      <a:pt x="6" y="65"/>
                    </a:lnTo>
                    <a:cubicBezTo>
                      <a:pt x="5" y="65"/>
                      <a:pt x="4" y="65"/>
                      <a:pt x="4" y="65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2" y="65"/>
                      <a:pt x="2" y="65"/>
                      <a:pt x="2" y="66"/>
                    </a:cubicBezTo>
                    <a:lnTo>
                      <a:pt x="1" y="66"/>
                    </a:lnTo>
                    <a:lnTo>
                      <a:pt x="2" y="60"/>
                    </a:lnTo>
                    <a:lnTo>
                      <a:pt x="3" y="61"/>
                    </a:lnTo>
                    <a:cubicBezTo>
                      <a:pt x="3" y="62"/>
                      <a:pt x="3" y="62"/>
                      <a:pt x="3" y="62"/>
                    </a:cubicBezTo>
                    <a:cubicBezTo>
                      <a:pt x="4" y="63"/>
                      <a:pt x="5" y="63"/>
                      <a:pt x="6" y="63"/>
                    </a:cubicBezTo>
                    <a:lnTo>
                      <a:pt x="23" y="65"/>
                    </a:lnTo>
                    <a:cubicBezTo>
                      <a:pt x="25" y="65"/>
                      <a:pt x="25" y="65"/>
                      <a:pt x="26" y="65"/>
                    </a:cubicBezTo>
                    <a:cubicBezTo>
                      <a:pt x="26" y="65"/>
                      <a:pt x="27" y="65"/>
                      <a:pt x="27" y="65"/>
                    </a:cubicBezTo>
                    <a:cubicBezTo>
                      <a:pt x="27" y="65"/>
                      <a:pt x="27" y="65"/>
                      <a:pt x="27" y="64"/>
                    </a:cubicBezTo>
                    <a:lnTo>
                      <a:pt x="28" y="64"/>
                    </a:lnTo>
                    <a:lnTo>
                      <a:pt x="27" y="69"/>
                    </a:lnTo>
                    <a:cubicBezTo>
                      <a:pt x="27" y="69"/>
                      <a:pt x="27" y="68"/>
                      <a:pt x="26" y="68"/>
                    </a:cubicBezTo>
                    <a:cubicBezTo>
                      <a:pt x="26" y="68"/>
                      <a:pt x="26" y="67"/>
                      <a:pt x="26" y="67"/>
                    </a:cubicBezTo>
                    <a:cubicBezTo>
                      <a:pt x="25" y="67"/>
                      <a:pt x="24" y="67"/>
                      <a:pt x="23" y="67"/>
                    </a:cubicBezTo>
                    <a:lnTo>
                      <a:pt x="16" y="66"/>
                    </a:lnTo>
                    <a:close/>
                    <a:moveTo>
                      <a:pt x="29" y="84"/>
                    </a:moveTo>
                    <a:lnTo>
                      <a:pt x="30" y="88"/>
                    </a:lnTo>
                    <a:lnTo>
                      <a:pt x="14" y="101"/>
                    </a:lnTo>
                    <a:lnTo>
                      <a:pt x="28" y="97"/>
                    </a:lnTo>
                    <a:cubicBezTo>
                      <a:pt x="30" y="96"/>
                      <a:pt x="31" y="96"/>
                      <a:pt x="31" y="95"/>
                    </a:cubicBezTo>
                    <a:cubicBezTo>
                      <a:pt x="32" y="95"/>
                      <a:pt x="32" y="95"/>
                      <a:pt x="32" y="94"/>
                    </a:cubicBezTo>
                    <a:lnTo>
                      <a:pt x="31" y="94"/>
                    </a:lnTo>
                    <a:lnTo>
                      <a:pt x="32" y="93"/>
                    </a:lnTo>
                    <a:lnTo>
                      <a:pt x="33" y="98"/>
                    </a:lnTo>
                    <a:cubicBezTo>
                      <a:pt x="32" y="97"/>
                      <a:pt x="32" y="97"/>
                      <a:pt x="31" y="97"/>
                    </a:cubicBezTo>
                    <a:cubicBezTo>
                      <a:pt x="31" y="97"/>
                      <a:pt x="30" y="97"/>
                      <a:pt x="29" y="97"/>
                    </a:cubicBezTo>
                    <a:lnTo>
                      <a:pt x="7" y="104"/>
                    </a:lnTo>
                    <a:lnTo>
                      <a:pt x="25" y="89"/>
                    </a:lnTo>
                    <a:lnTo>
                      <a:pt x="9" y="94"/>
                    </a:lnTo>
                    <a:cubicBezTo>
                      <a:pt x="8" y="95"/>
                      <a:pt x="7" y="95"/>
                      <a:pt x="7" y="95"/>
                    </a:cubicBezTo>
                    <a:cubicBezTo>
                      <a:pt x="6" y="96"/>
                      <a:pt x="6" y="96"/>
                      <a:pt x="6" y="97"/>
                    </a:cubicBezTo>
                    <a:lnTo>
                      <a:pt x="4" y="93"/>
                    </a:lnTo>
                    <a:lnTo>
                      <a:pt x="5" y="93"/>
                    </a:lnTo>
                    <a:cubicBezTo>
                      <a:pt x="5" y="94"/>
                      <a:pt x="6" y="94"/>
                      <a:pt x="6" y="94"/>
                    </a:cubicBezTo>
                    <a:cubicBezTo>
                      <a:pt x="7" y="94"/>
                      <a:pt x="8" y="94"/>
                      <a:pt x="9" y="93"/>
                    </a:cubicBezTo>
                    <a:lnTo>
                      <a:pt x="27" y="88"/>
                    </a:lnTo>
                    <a:cubicBezTo>
                      <a:pt x="27" y="87"/>
                      <a:pt x="28" y="87"/>
                      <a:pt x="28" y="86"/>
                    </a:cubicBezTo>
                    <a:cubicBezTo>
                      <a:pt x="28" y="86"/>
                      <a:pt x="28" y="86"/>
                      <a:pt x="29" y="85"/>
                    </a:cubicBezTo>
                    <a:cubicBezTo>
                      <a:pt x="29" y="85"/>
                      <a:pt x="29" y="85"/>
                      <a:pt x="28" y="84"/>
                    </a:cubicBezTo>
                    <a:lnTo>
                      <a:pt x="29" y="84"/>
                    </a:lnTo>
                    <a:close/>
                    <a:moveTo>
                      <a:pt x="38" y="107"/>
                    </a:moveTo>
                    <a:lnTo>
                      <a:pt x="30" y="110"/>
                    </a:lnTo>
                    <a:cubicBezTo>
                      <a:pt x="32" y="109"/>
                      <a:pt x="33" y="108"/>
                      <a:pt x="34" y="107"/>
                    </a:cubicBezTo>
                    <a:cubicBezTo>
                      <a:pt x="35" y="106"/>
                      <a:pt x="36" y="105"/>
                      <a:pt x="35" y="104"/>
                    </a:cubicBezTo>
                    <a:cubicBezTo>
                      <a:pt x="35" y="102"/>
                      <a:pt x="33" y="101"/>
                      <a:pt x="30" y="101"/>
                    </a:cubicBezTo>
                    <a:cubicBezTo>
                      <a:pt x="28" y="102"/>
                      <a:pt x="25" y="102"/>
                      <a:pt x="22" y="103"/>
                    </a:cubicBezTo>
                    <a:cubicBezTo>
                      <a:pt x="20" y="104"/>
                      <a:pt x="18" y="105"/>
                      <a:pt x="16" y="106"/>
                    </a:cubicBezTo>
                    <a:cubicBezTo>
                      <a:pt x="14" y="107"/>
                      <a:pt x="13" y="108"/>
                      <a:pt x="12" y="109"/>
                    </a:cubicBezTo>
                    <a:cubicBezTo>
                      <a:pt x="12" y="110"/>
                      <a:pt x="11" y="111"/>
                      <a:pt x="12" y="112"/>
                    </a:cubicBezTo>
                    <a:cubicBezTo>
                      <a:pt x="12" y="112"/>
                      <a:pt x="12" y="113"/>
                      <a:pt x="12" y="113"/>
                    </a:cubicBezTo>
                    <a:cubicBezTo>
                      <a:pt x="13" y="113"/>
                      <a:pt x="13" y="114"/>
                      <a:pt x="14" y="114"/>
                    </a:cubicBezTo>
                    <a:lnTo>
                      <a:pt x="21" y="112"/>
                    </a:lnTo>
                    <a:cubicBezTo>
                      <a:pt x="22" y="111"/>
                      <a:pt x="23" y="111"/>
                      <a:pt x="24" y="111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10"/>
                      <a:pt x="24" y="109"/>
                      <a:pt x="24" y="109"/>
                    </a:cubicBezTo>
                    <a:lnTo>
                      <a:pt x="25" y="108"/>
                    </a:lnTo>
                    <a:lnTo>
                      <a:pt x="27" y="113"/>
                    </a:lnTo>
                    <a:lnTo>
                      <a:pt x="26" y="113"/>
                    </a:lnTo>
                    <a:cubicBezTo>
                      <a:pt x="26" y="113"/>
                      <a:pt x="25" y="113"/>
                      <a:pt x="24" y="113"/>
                    </a:cubicBezTo>
                    <a:cubicBezTo>
                      <a:pt x="24" y="113"/>
                      <a:pt x="23" y="113"/>
                      <a:pt x="22" y="113"/>
                    </a:cubicBezTo>
                    <a:lnTo>
                      <a:pt x="14" y="116"/>
                    </a:lnTo>
                    <a:cubicBezTo>
                      <a:pt x="13" y="115"/>
                      <a:pt x="12" y="115"/>
                      <a:pt x="12" y="114"/>
                    </a:cubicBezTo>
                    <a:cubicBezTo>
                      <a:pt x="11" y="114"/>
                      <a:pt x="11" y="113"/>
                      <a:pt x="10" y="112"/>
                    </a:cubicBezTo>
                    <a:cubicBezTo>
                      <a:pt x="10" y="110"/>
                      <a:pt x="11" y="108"/>
                      <a:pt x="13" y="105"/>
                    </a:cubicBezTo>
                    <a:cubicBezTo>
                      <a:pt x="15" y="104"/>
                      <a:pt x="18" y="102"/>
                      <a:pt x="21" y="101"/>
                    </a:cubicBezTo>
                    <a:cubicBezTo>
                      <a:pt x="23" y="100"/>
                      <a:pt x="25" y="100"/>
                      <a:pt x="27" y="100"/>
                    </a:cubicBezTo>
                    <a:cubicBezTo>
                      <a:pt x="30" y="100"/>
                      <a:pt x="32" y="100"/>
                      <a:pt x="34" y="101"/>
                    </a:cubicBezTo>
                    <a:cubicBezTo>
                      <a:pt x="35" y="101"/>
                      <a:pt x="36" y="102"/>
                      <a:pt x="36" y="103"/>
                    </a:cubicBezTo>
                    <a:cubicBezTo>
                      <a:pt x="37" y="104"/>
                      <a:pt x="37" y="104"/>
                      <a:pt x="37" y="104"/>
                    </a:cubicBezTo>
                    <a:cubicBezTo>
                      <a:pt x="37" y="105"/>
                      <a:pt x="36" y="106"/>
                      <a:pt x="36" y="106"/>
                    </a:cubicBezTo>
                    <a:cubicBezTo>
                      <a:pt x="36" y="107"/>
                      <a:pt x="36" y="107"/>
                      <a:pt x="36" y="107"/>
                    </a:cubicBezTo>
                    <a:cubicBezTo>
                      <a:pt x="36" y="107"/>
                      <a:pt x="36" y="107"/>
                      <a:pt x="36" y="107"/>
                    </a:cubicBezTo>
                    <a:cubicBezTo>
                      <a:pt x="37" y="107"/>
                      <a:pt x="37" y="107"/>
                      <a:pt x="38" y="107"/>
                    </a:cubicBezTo>
                    <a:close/>
                    <a:moveTo>
                      <a:pt x="47" y="119"/>
                    </a:moveTo>
                    <a:lnTo>
                      <a:pt x="48" y="118"/>
                    </a:lnTo>
                    <a:lnTo>
                      <a:pt x="51" y="122"/>
                    </a:lnTo>
                    <a:lnTo>
                      <a:pt x="50" y="122"/>
                    </a:lnTo>
                    <a:cubicBezTo>
                      <a:pt x="49" y="121"/>
                      <a:pt x="49" y="121"/>
                      <a:pt x="48" y="122"/>
                    </a:cubicBezTo>
                    <a:cubicBezTo>
                      <a:pt x="48" y="122"/>
                      <a:pt x="47" y="122"/>
                      <a:pt x="46" y="123"/>
                    </a:cubicBezTo>
                    <a:lnTo>
                      <a:pt x="38" y="130"/>
                    </a:lnTo>
                    <a:cubicBezTo>
                      <a:pt x="36" y="132"/>
                      <a:pt x="34" y="133"/>
                      <a:pt x="33" y="134"/>
                    </a:cubicBezTo>
                    <a:cubicBezTo>
                      <a:pt x="31" y="135"/>
                      <a:pt x="30" y="135"/>
                      <a:pt x="29" y="135"/>
                    </a:cubicBezTo>
                    <a:cubicBezTo>
                      <a:pt x="27" y="135"/>
                      <a:pt x="26" y="135"/>
                      <a:pt x="26" y="134"/>
                    </a:cubicBezTo>
                    <a:cubicBezTo>
                      <a:pt x="25" y="133"/>
                      <a:pt x="24" y="131"/>
                      <a:pt x="25" y="130"/>
                    </a:cubicBezTo>
                    <a:cubicBezTo>
                      <a:pt x="25" y="129"/>
                      <a:pt x="26" y="128"/>
                      <a:pt x="27" y="126"/>
                    </a:cubicBezTo>
                    <a:cubicBezTo>
                      <a:pt x="27" y="126"/>
                      <a:pt x="29" y="124"/>
                      <a:pt x="32" y="122"/>
                    </a:cubicBezTo>
                    <a:lnTo>
                      <a:pt x="39" y="115"/>
                    </a:lnTo>
                    <a:cubicBezTo>
                      <a:pt x="41" y="114"/>
                      <a:pt x="41" y="114"/>
                      <a:pt x="42" y="113"/>
                    </a:cubicBezTo>
                    <a:cubicBezTo>
                      <a:pt x="42" y="113"/>
                      <a:pt x="42" y="112"/>
                      <a:pt x="42" y="112"/>
                    </a:cubicBezTo>
                    <a:lnTo>
                      <a:pt x="41" y="111"/>
                    </a:lnTo>
                    <a:lnTo>
                      <a:pt x="42" y="111"/>
                    </a:lnTo>
                    <a:lnTo>
                      <a:pt x="45" y="115"/>
                    </a:lnTo>
                    <a:lnTo>
                      <a:pt x="45" y="116"/>
                    </a:lnTo>
                    <a:lnTo>
                      <a:pt x="45" y="115"/>
                    </a:lnTo>
                    <a:cubicBezTo>
                      <a:pt x="44" y="115"/>
                      <a:pt x="44" y="115"/>
                      <a:pt x="43" y="115"/>
                    </a:cubicBezTo>
                    <a:cubicBezTo>
                      <a:pt x="43" y="115"/>
                      <a:pt x="42" y="116"/>
                      <a:pt x="41" y="117"/>
                    </a:cubicBezTo>
                    <a:lnTo>
                      <a:pt x="32" y="124"/>
                    </a:lnTo>
                    <a:cubicBezTo>
                      <a:pt x="31" y="125"/>
                      <a:pt x="30" y="126"/>
                      <a:pt x="29" y="127"/>
                    </a:cubicBezTo>
                    <a:cubicBezTo>
                      <a:pt x="28" y="127"/>
                      <a:pt x="28" y="128"/>
                      <a:pt x="27" y="129"/>
                    </a:cubicBezTo>
                    <a:cubicBezTo>
                      <a:pt x="27" y="130"/>
                      <a:pt x="26" y="130"/>
                      <a:pt x="26" y="131"/>
                    </a:cubicBezTo>
                    <a:cubicBezTo>
                      <a:pt x="26" y="132"/>
                      <a:pt x="26" y="132"/>
                      <a:pt x="27" y="133"/>
                    </a:cubicBezTo>
                    <a:cubicBezTo>
                      <a:pt x="27" y="133"/>
                      <a:pt x="28" y="134"/>
                      <a:pt x="29" y="134"/>
                    </a:cubicBezTo>
                    <a:cubicBezTo>
                      <a:pt x="30" y="134"/>
                      <a:pt x="31" y="133"/>
                      <a:pt x="32" y="133"/>
                    </a:cubicBezTo>
                    <a:cubicBezTo>
                      <a:pt x="33" y="132"/>
                      <a:pt x="35" y="131"/>
                      <a:pt x="37" y="129"/>
                    </a:cubicBezTo>
                    <a:lnTo>
                      <a:pt x="45" y="123"/>
                    </a:lnTo>
                    <a:cubicBezTo>
                      <a:pt x="47" y="122"/>
                      <a:pt x="47" y="121"/>
                      <a:pt x="48" y="120"/>
                    </a:cubicBezTo>
                    <a:cubicBezTo>
                      <a:pt x="48" y="120"/>
                      <a:pt x="48" y="119"/>
                      <a:pt x="47" y="119"/>
                    </a:cubicBezTo>
                    <a:close/>
                    <a:moveTo>
                      <a:pt x="51" y="121"/>
                    </a:moveTo>
                    <a:lnTo>
                      <a:pt x="53" y="123"/>
                    </a:lnTo>
                    <a:lnTo>
                      <a:pt x="46" y="143"/>
                    </a:lnTo>
                    <a:lnTo>
                      <a:pt x="56" y="132"/>
                    </a:lnTo>
                    <a:cubicBezTo>
                      <a:pt x="57" y="131"/>
                      <a:pt x="58" y="130"/>
                      <a:pt x="58" y="130"/>
                    </a:cubicBezTo>
                    <a:cubicBezTo>
                      <a:pt x="58" y="129"/>
                      <a:pt x="58" y="128"/>
                      <a:pt x="58" y="128"/>
                    </a:cubicBezTo>
                    <a:lnTo>
                      <a:pt x="57" y="128"/>
                    </a:lnTo>
                    <a:lnTo>
                      <a:pt x="58" y="127"/>
                    </a:lnTo>
                    <a:lnTo>
                      <a:pt x="61" y="130"/>
                    </a:lnTo>
                    <a:lnTo>
                      <a:pt x="61" y="131"/>
                    </a:lnTo>
                    <a:lnTo>
                      <a:pt x="60" y="131"/>
                    </a:lnTo>
                    <a:cubicBezTo>
                      <a:pt x="60" y="130"/>
                      <a:pt x="60" y="130"/>
                      <a:pt x="59" y="131"/>
                    </a:cubicBezTo>
                    <a:cubicBezTo>
                      <a:pt x="59" y="131"/>
                      <a:pt x="58" y="131"/>
                      <a:pt x="57" y="133"/>
                    </a:cubicBezTo>
                    <a:lnTo>
                      <a:pt x="42" y="149"/>
                    </a:lnTo>
                    <a:lnTo>
                      <a:pt x="50" y="127"/>
                    </a:lnTo>
                    <a:lnTo>
                      <a:pt x="39" y="140"/>
                    </a:lnTo>
                    <a:cubicBezTo>
                      <a:pt x="38" y="141"/>
                      <a:pt x="37" y="142"/>
                      <a:pt x="37" y="142"/>
                    </a:cubicBezTo>
                    <a:cubicBezTo>
                      <a:pt x="37" y="143"/>
                      <a:pt x="37" y="143"/>
                      <a:pt x="37" y="143"/>
                    </a:cubicBezTo>
                    <a:lnTo>
                      <a:pt x="38" y="144"/>
                    </a:lnTo>
                    <a:lnTo>
                      <a:pt x="37" y="144"/>
                    </a:lnTo>
                    <a:lnTo>
                      <a:pt x="34" y="141"/>
                    </a:lnTo>
                    <a:lnTo>
                      <a:pt x="35" y="141"/>
                    </a:lnTo>
                    <a:cubicBezTo>
                      <a:pt x="35" y="141"/>
                      <a:pt x="36" y="141"/>
                      <a:pt x="36" y="141"/>
                    </a:cubicBezTo>
                    <a:cubicBezTo>
                      <a:pt x="37" y="141"/>
                      <a:pt x="37" y="140"/>
                      <a:pt x="38" y="139"/>
                    </a:cubicBezTo>
                    <a:lnTo>
                      <a:pt x="50" y="125"/>
                    </a:lnTo>
                    <a:cubicBezTo>
                      <a:pt x="51" y="124"/>
                      <a:pt x="51" y="124"/>
                      <a:pt x="51" y="123"/>
                    </a:cubicBezTo>
                    <a:cubicBezTo>
                      <a:pt x="51" y="123"/>
                      <a:pt x="51" y="123"/>
                      <a:pt x="51" y="122"/>
                    </a:cubicBezTo>
                    <a:cubicBezTo>
                      <a:pt x="51" y="122"/>
                      <a:pt x="50" y="122"/>
                      <a:pt x="50" y="121"/>
                    </a:cubicBezTo>
                    <a:lnTo>
                      <a:pt x="51" y="121"/>
                    </a:lnTo>
                    <a:close/>
                    <a:moveTo>
                      <a:pt x="51" y="155"/>
                    </a:moveTo>
                    <a:lnTo>
                      <a:pt x="50" y="156"/>
                    </a:lnTo>
                    <a:lnTo>
                      <a:pt x="46" y="152"/>
                    </a:lnTo>
                    <a:lnTo>
                      <a:pt x="47" y="151"/>
                    </a:lnTo>
                    <a:lnTo>
                      <a:pt x="47" y="152"/>
                    </a:lnTo>
                    <a:cubicBezTo>
                      <a:pt x="47" y="152"/>
                      <a:pt x="48" y="152"/>
                      <a:pt x="49" y="152"/>
                    </a:cubicBezTo>
                    <a:cubicBezTo>
                      <a:pt x="49" y="152"/>
                      <a:pt x="50" y="151"/>
                      <a:pt x="51" y="150"/>
                    </a:cubicBezTo>
                    <a:lnTo>
                      <a:pt x="62" y="137"/>
                    </a:lnTo>
                    <a:cubicBezTo>
                      <a:pt x="63" y="136"/>
                      <a:pt x="63" y="135"/>
                      <a:pt x="63" y="135"/>
                    </a:cubicBezTo>
                    <a:cubicBezTo>
                      <a:pt x="64" y="134"/>
                      <a:pt x="64" y="134"/>
                      <a:pt x="64" y="134"/>
                    </a:cubicBezTo>
                    <a:cubicBezTo>
                      <a:pt x="64" y="133"/>
                      <a:pt x="64" y="133"/>
                      <a:pt x="63" y="133"/>
                    </a:cubicBezTo>
                    <a:lnTo>
                      <a:pt x="63" y="132"/>
                    </a:lnTo>
                    <a:lnTo>
                      <a:pt x="68" y="136"/>
                    </a:lnTo>
                    <a:lnTo>
                      <a:pt x="67" y="136"/>
                    </a:lnTo>
                    <a:cubicBezTo>
                      <a:pt x="66" y="136"/>
                      <a:pt x="66" y="136"/>
                      <a:pt x="65" y="136"/>
                    </a:cubicBezTo>
                    <a:cubicBezTo>
                      <a:pt x="65" y="136"/>
                      <a:pt x="64" y="137"/>
                      <a:pt x="63" y="138"/>
                    </a:cubicBezTo>
                    <a:lnTo>
                      <a:pt x="52" y="151"/>
                    </a:lnTo>
                    <a:cubicBezTo>
                      <a:pt x="51" y="152"/>
                      <a:pt x="51" y="153"/>
                      <a:pt x="50" y="153"/>
                    </a:cubicBezTo>
                    <a:cubicBezTo>
                      <a:pt x="50" y="153"/>
                      <a:pt x="50" y="153"/>
                      <a:pt x="50" y="154"/>
                    </a:cubicBezTo>
                    <a:cubicBezTo>
                      <a:pt x="50" y="154"/>
                      <a:pt x="50" y="155"/>
                      <a:pt x="51" y="155"/>
                    </a:cubicBezTo>
                    <a:close/>
                    <a:moveTo>
                      <a:pt x="81" y="143"/>
                    </a:moveTo>
                    <a:lnTo>
                      <a:pt x="80" y="143"/>
                    </a:lnTo>
                    <a:cubicBezTo>
                      <a:pt x="80" y="143"/>
                      <a:pt x="79" y="143"/>
                      <a:pt x="79" y="144"/>
                    </a:cubicBezTo>
                    <a:cubicBezTo>
                      <a:pt x="78" y="144"/>
                      <a:pt x="78" y="145"/>
                      <a:pt x="77" y="146"/>
                    </a:cubicBezTo>
                    <a:lnTo>
                      <a:pt x="61" y="163"/>
                    </a:lnTo>
                    <a:lnTo>
                      <a:pt x="61" y="162"/>
                    </a:lnTo>
                    <a:lnTo>
                      <a:pt x="68" y="140"/>
                    </a:lnTo>
                    <a:cubicBezTo>
                      <a:pt x="69" y="139"/>
                      <a:pt x="69" y="139"/>
                      <a:pt x="69" y="138"/>
                    </a:cubicBezTo>
                    <a:cubicBezTo>
                      <a:pt x="69" y="138"/>
                      <a:pt x="69" y="137"/>
                      <a:pt x="69" y="137"/>
                    </a:cubicBezTo>
                    <a:cubicBezTo>
                      <a:pt x="69" y="137"/>
                      <a:pt x="69" y="137"/>
                      <a:pt x="68" y="136"/>
                    </a:cubicBezTo>
                    <a:lnTo>
                      <a:pt x="69" y="136"/>
                    </a:lnTo>
                    <a:lnTo>
                      <a:pt x="73" y="138"/>
                    </a:lnTo>
                    <a:lnTo>
                      <a:pt x="73" y="139"/>
                    </a:lnTo>
                    <a:cubicBezTo>
                      <a:pt x="72" y="139"/>
                      <a:pt x="72" y="139"/>
                      <a:pt x="72" y="139"/>
                    </a:cubicBezTo>
                    <a:cubicBezTo>
                      <a:pt x="71" y="139"/>
                      <a:pt x="71" y="139"/>
                      <a:pt x="71" y="140"/>
                    </a:cubicBezTo>
                    <a:cubicBezTo>
                      <a:pt x="71" y="140"/>
                      <a:pt x="70" y="141"/>
                      <a:pt x="70" y="143"/>
                    </a:cubicBezTo>
                    <a:lnTo>
                      <a:pt x="65" y="158"/>
                    </a:lnTo>
                    <a:lnTo>
                      <a:pt x="75" y="146"/>
                    </a:lnTo>
                    <a:cubicBezTo>
                      <a:pt x="76" y="145"/>
                      <a:pt x="77" y="144"/>
                      <a:pt x="77" y="144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77" y="142"/>
                      <a:pt x="77" y="142"/>
                      <a:pt x="77" y="141"/>
                    </a:cubicBezTo>
                    <a:cubicBezTo>
                      <a:pt x="77" y="141"/>
                      <a:pt x="77" y="141"/>
                      <a:pt x="77" y="141"/>
                    </a:cubicBezTo>
                    <a:lnTo>
                      <a:pt x="81" y="143"/>
                    </a:lnTo>
                    <a:close/>
                    <a:moveTo>
                      <a:pt x="153" y="160"/>
                    </a:moveTo>
                    <a:cubicBezTo>
                      <a:pt x="155" y="160"/>
                      <a:pt x="156" y="161"/>
                      <a:pt x="157" y="164"/>
                    </a:cubicBezTo>
                    <a:cubicBezTo>
                      <a:pt x="159" y="166"/>
                      <a:pt x="159" y="170"/>
                      <a:pt x="159" y="174"/>
                    </a:cubicBezTo>
                    <a:cubicBezTo>
                      <a:pt x="159" y="178"/>
                      <a:pt x="159" y="181"/>
                      <a:pt x="157" y="184"/>
                    </a:cubicBezTo>
                    <a:cubicBezTo>
                      <a:pt x="156" y="186"/>
                      <a:pt x="155" y="187"/>
                      <a:pt x="153" y="187"/>
                    </a:cubicBezTo>
                    <a:cubicBezTo>
                      <a:pt x="151" y="187"/>
                      <a:pt x="150" y="186"/>
                      <a:pt x="148" y="184"/>
                    </a:cubicBezTo>
                    <a:cubicBezTo>
                      <a:pt x="147" y="181"/>
                      <a:pt x="147" y="178"/>
                      <a:pt x="147" y="174"/>
                    </a:cubicBezTo>
                    <a:cubicBezTo>
                      <a:pt x="147" y="169"/>
                      <a:pt x="147" y="166"/>
                      <a:pt x="149" y="163"/>
                    </a:cubicBezTo>
                    <a:cubicBezTo>
                      <a:pt x="150" y="161"/>
                      <a:pt x="151" y="160"/>
                      <a:pt x="153" y="160"/>
                    </a:cubicBezTo>
                    <a:close/>
                    <a:moveTo>
                      <a:pt x="153" y="161"/>
                    </a:moveTo>
                    <a:cubicBezTo>
                      <a:pt x="152" y="161"/>
                      <a:pt x="151" y="162"/>
                      <a:pt x="150" y="164"/>
                    </a:cubicBezTo>
                    <a:cubicBezTo>
                      <a:pt x="149" y="166"/>
                      <a:pt x="149" y="169"/>
                      <a:pt x="149" y="174"/>
                    </a:cubicBezTo>
                    <a:cubicBezTo>
                      <a:pt x="149" y="178"/>
                      <a:pt x="149" y="181"/>
                      <a:pt x="150" y="183"/>
                    </a:cubicBezTo>
                    <a:cubicBezTo>
                      <a:pt x="151" y="185"/>
                      <a:pt x="152" y="186"/>
                      <a:pt x="153" y="186"/>
                    </a:cubicBezTo>
                    <a:cubicBezTo>
                      <a:pt x="154" y="186"/>
                      <a:pt x="155" y="185"/>
                      <a:pt x="156" y="183"/>
                    </a:cubicBezTo>
                    <a:cubicBezTo>
                      <a:pt x="157" y="181"/>
                      <a:pt x="157" y="178"/>
                      <a:pt x="157" y="174"/>
                    </a:cubicBezTo>
                    <a:cubicBezTo>
                      <a:pt x="157" y="170"/>
                      <a:pt x="157" y="166"/>
                      <a:pt x="156" y="164"/>
                    </a:cubicBezTo>
                    <a:cubicBezTo>
                      <a:pt x="155" y="162"/>
                      <a:pt x="154" y="161"/>
                      <a:pt x="153" y="161"/>
                    </a:cubicBezTo>
                    <a:close/>
                    <a:moveTo>
                      <a:pt x="165" y="162"/>
                    </a:moveTo>
                    <a:lnTo>
                      <a:pt x="165" y="172"/>
                    </a:lnTo>
                    <a:lnTo>
                      <a:pt x="167" y="172"/>
                    </a:ln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1"/>
                      <a:pt x="169" y="170"/>
                      <a:pt x="169" y="169"/>
                    </a:cubicBezTo>
                    <a:lnTo>
                      <a:pt x="169" y="178"/>
                    </a:lnTo>
                    <a:cubicBezTo>
                      <a:pt x="169" y="177"/>
                      <a:pt x="169" y="176"/>
                      <a:pt x="169" y="175"/>
                    </a:cubicBezTo>
                    <a:cubicBezTo>
                      <a:pt x="168" y="175"/>
                      <a:pt x="168" y="175"/>
                      <a:pt x="168" y="174"/>
                    </a:cubicBezTo>
                    <a:cubicBezTo>
                      <a:pt x="168" y="174"/>
                      <a:pt x="167" y="174"/>
                      <a:pt x="167" y="174"/>
                    </a:cubicBezTo>
                    <a:lnTo>
                      <a:pt x="165" y="174"/>
                    </a:lnTo>
                    <a:lnTo>
                      <a:pt x="165" y="182"/>
                    </a:lnTo>
                    <a:cubicBezTo>
                      <a:pt x="165" y="184"/>
                      <a:pt x="165" y="184"/>
                      <a:pt x="165" y="185"/>
                    </a:cubicBezTo>
                    <a:cubicBezTo>
                      <a:pt x="165" y="185"/>
                      <a:pt x="165" y="185"/>
                      <a:pt x="165" y="186"/>
                    </a:cubicBezTo>
                    <a:cubicBezTo>
                      <a:pt x="165" y="186"/>
                      <a:pt x="166" y="186"/>
                      <a:pt x="166" y="186"/>
                    </a:cubicBezTo>
                    <a:lnTo>
                      <a:pt x="167" y="186"/>
                    </a:lnTo>
                    <a:lnTo>
                      <a:pt x="167" y="187"/>
                    </a:lnTo>
                    <a:lnTo>
                      <a:pt x="161" y="187"/>
                    </a:lnTo>
                    <a:lnTo>
                      <a:pt x="161" y="186"/>
                    </a:lnTo>
                    <a:cubicBezTo>
                      <a:pt x="162" y="186"/>
                      <a:pt x="162" y="186"/>
                      <a:pt x="163" y="185"/>
                    </a:cubicBezTo>
                    <a:cubicBezTo>
                      <a:pt x="163" y="185"/>
                      <a:pt x="163" y="184"/>
                      <a:pt x="163" y="182"/>
                    </a:cubicBezTo>
                    <a:lnTo>
                      <a:pt x="163" y="165"/>
                    </a:lnTo>
                    <a:cubicBezTo>
                      <a:pt x="163" y="164"/>
                      <a:pt x="163" y="163"/>
                      <a:pt x="163" y="163"/>
                    </a:cubicBezTo>
                    <a:cubicBezTo>
                      <a:pt x="163" y="162"/>
                      <a:pt x="162" y="162"/>
                      <a:pt x="162" y="162"/>
                    </a:cubicBezTo>
                    <a:cubicBezTo>
                      <a:pt x="162" y="161"/>
                      <a:pt x="162" y="161"/>
                      <a:pt x="161" y="161"/>
                    </a:cubicBezTo>
                    <a:lnTo>
                      <a:pt x="171" y="161"/>
                    </a:lnTo>
                    <a:lnTo>
                      <a:pt x="171" y="166"/>
                    </a:lnTo>
                    <a:lnTo>
                      <a:pt x="170" y="166"/>
                    </a:lnTo>
                    <a:cubicBezTo>
                      <a:pt x="170" y="165"/>
                      <a:pt x="170" y="164"/>
                      <a:pt x="170" y="164"/>
                    </a:cubicBezTo>
                    <a:cubicBezTo>
                      <a:pt x="170" y="163"/>
                      <a:pt x="169" y="163"/>
                      <a:pt x="169" y="162"/>
                    </a:cubicBezTo>
                    <a:cubicBezTo>
                      <a:pt x="169" y="162"/>
                      <a:pt x="168" y="162"/>
                      <a:pt x="168" y="162"/>
                    </a:cubicBezTo>
                    <a:lnTo>
                      <a:pt x="165" y="162"/>
                    </a:lnTo>
                    <a:close/>
                    <a:moveTo>
                      <a:pt x="92" y="176"/>
                    </a:moveTo>
                    <a:lnTo>
                      <a:pt x="89" y="175"/>
                    </a:lnTo>
                    <a:lnTo>
                      <a:pt x="91" y="162"/>
                    </a:lnTo>
                    <a:cubicBezTo>
                      <a:pt x="90" y="162"/>
                      <a:pt x="90" y="161"/>
                      <a:pt x="90" y="161"/>
                    </a:cubicBezTo>
                    <a:cubicBezTo>
                      <a:pt x="90" y="161"/>
                      <a:pt x="90" y="161"/>
                      <a:pt x="90" y="161"/>
                    </a:cubicBezTo>
                    <a:cubicBezTo>
                      <a:pt x="90" y="161"/>
                      <a:pt x="90" y="161"/>
                      <a:pt x="89" y="161"/>
                    </a:cubicBezTo>
                    <a:lnTo>
                      <a:pt x="86" y="168"/>
                    </a:lnTo>
                    <a:cubicBezTo>
                      <a:pt x="85" y="169"/>
                      <a:pt x="85" y="170"/>
                      <a:pt x="84" y="171"/>
                    </a:cubicBezTo>
                    <a:cubicBezTo>
                      <a:pt x="84" y="171"/>
                      <a:pt x="85" y="172"/>
                      <a:pt x="85" y="172"/>
                    </a:cubicBezTo>
                    <a:lnTo>
                      <a:pt x="85" y="173"/>
                    </a:lnTo>
                    <a:lnTo>
                      <a:pt x="80" y="170"/>
                    </a:lnTo>
                    <a:lnTo>
                      <a:pt x="81" y="169"/>
                    </a:lnTo>
                    <a:lnTo>
                      <a:pt x="81" y="170"/>
                    </a:lnTo>
                    <a:cubicBezTo>
                      <a:pt x="81" y="170"/>
                      <a:pt x="82" y="170"/>
                      <a:pt x="83" y="169"/>
                    </a:cubicBezTo>
                    <a:cubicBezTo>
                      <a:pt x="83" y="169"/>
                      <a:pt x="83" y="168"/>
                      <a:pt x="84" y="167"/>
                    </a:cubicBezTo>
                    <a:lnTo>
                      <a:pt x="92" y="152"/>
                    </a:lnTo>
                    <a:cubicBezTo>
                      <a:pt x="93" y="151"/>
                      <a:pt x="94" y="150"/>
                      <a:pt x="94" y="149"/>
                    </a:cubicBezTo>
                    <a:cubicBezTo>
                      <a:pt x="94" y="149"/>
                      <a:pt x="94" y="148"/>
                      <a:pt x="93" y="148"/>
                    </a:cubicBezTo>
                    <a:lnTo>
                      <a:pt x="93" y="147"/>
                    </a:lnTo>
                    <a:lnTo>
                      <a:pt x="97" y="149"/>
                    </a:lnTo>
                    <a:cubicBezTo>
                      <a:pt x="98" y="150"/>
                      <a:pt x="99" y="151"/>
                      <a:pt x="100" y="151"/>
                    </a:cubicBezTo>
                    <a:cubicBezTo>
                      <a:pt x="100" y="152"/>
                      <a:pt x="100" y="153"/>
                      <a:pt x="100" y="154"/>
                    </a:cubicBezTo>
                    <a:cubicBezTo>
                      <a:pt x="100" y="155"/>
                      <a:pt x="99" y="157"/>
                      <a:pt x="99" y="158"/>
                    </a:cubicBezTo>
                    <a:cubicBezTo>
                      <a:pt x="98" y="159"/>
                      <a:pt x="97" y="160"/>
                      <a:pt x="96" y="161"/>
                    </a:cubicBezTo>
                    <a:cubicBezTo>
                      <a:pt x="95" y="162"/>
                      <a:pt x="94" y="162"/>
                      <a:pt x="93" y="162"/>
                    </a:cubicBezTo>
                    <a:lnTo>
                      <a:pt x="91" y="170"/>
                    </a:lnTo>
                    <a:cubicBezTo>
                      <a:pt x="91" y="172"/>
                      <a:pt x="91" y="173"/>
                      <a:pt x="91" y="174"/>
                    </a:cubicBezTo>
                    <a:cubicBezTo>
                      <a:pt x="91" y="175"/>
                      <a:pt x="91" y="175"/>
                      <a:pt x="92" y="176"/>
                    </a:cubicBezTo>
                    <a:close/>
                    <a:moveTo>
                      <a:pt x="90" y="160"/>
                    </a:moveTo>
                    <a:cubicBezTo>
                      <a:pt x="90" y="160"/>
                      <a:pt x="90" y="160"/>
                      <a:pt x="90" y="160"/>
                    </a:cubicBezTo>
                    <a:cubicBezTo>
                      <a:pt x="90" y="160"/>
                      <a:pt x="90" y="160"/>
                      <a:pt x="91" y="160"/>
                    </a:cubicBezTo>
                    <a:cubicBezTo>
                      <a:pt x="92" y="161"/>
                      <a:pt x="93" y="161"/>
                      <a:pt x="94" y="160"/>
                    </a:cubicBezTo>
                    <a:cubicBezTo>
                      <a:pt x="95" y="160"/>
                      <a:pt x="96" y="158"/>
                      <a:pt x="97" y="157"/>
                    </a:cubicBezTo>
                    <a:cubicBezTo>
                      <a:pt x="97" y="156"/>
                      <a:pt x="98" y="154"/>
                      <a:pt x="98" y="153"/>
                    </a:cubicBezTo>
                    <a:cubicBezTo>
                      <a:pt x="98" y="152"/>
                      <a:pt x="98" y="151"/>
                      <a:pt x="97" y="151"/>
                    </a:cubicBezTo>
                    <a:cubicBezTo>
                      <a:pt x="97" y="151"/>
                      <a:pt x="96" y="150"/>
                      <a:pt x="95" y="150"/>
                    </a:cubicBezTo>
                    <a:lnTo>
                      <a:pt x="90" y="160"/>
                    </a:lnTo>
                    <a:close/>
                    <a:moveTo>
                      <a:pt x="110" y="153"/>
                    </a:moveTo>
                    <a:lnTo>
                      <a:pt x="107" y="161"/>
                    </a:lnTo>
                    <a:cubicBezTo>
                      <a:pt x="107" y="160"/>
                      <a:pt x="108" y="158"/>
                      <a:pt x="108" y="157"/>
                    </a:cubicBezTo>
                    <a:cubicBezTo>
                      <a:pt x="108" y="156"/>
                      <a:pt x="108" y="155"/>
                      <a:pt x="107" y="154"/>
                    </a:cubicBezTo>
                    <a:cubicBezTo>
                      <a:pt x="107" y="154"/>
                      <a:pt x="107" y="153"/>
                      <a:pt x="106" y="153"/>
                    </a:cubicBezTo>
                    <a:cubicBezTo>
                      <a:pt x="105" y="153"/>
                      <a:pt x="105" y="153"/>
                      <a:pt x="104" y="154"/>
                    </a:cubicBezTo>
                    <a:cubicBezTo>
                      <a:pt x="103" y="154"/>
                      <a:pt x="103" y="155"/>
                      <a:pt x="103" y="156"/>
                    </a:cubicBezTo>
                    <a:cubicBezTo>
                      <a:pt x="102" y="157"/>
                      <a:pt x="102" y="157"/>
                      <a:pt x="102" y="158"/>
                    </a:cubicBezTo>
                    <a:cubicBezTo>
                      <a:pt x="102" y="159"/>
                      <a:pt x="103" y="161"/>
                      <a:pt x="104" y="163"/>
                    </a:cubicBezTo>
                    <a:cubicBezTo>
                      <a:pt x="104" y="164"/>
                      <a:pt x="105" y="166"/>
                      <a:pt x="105" y="166"/>
                    </a:cubicBezTo>
                    <a:cubicBezTo>
                      <a:pt x="105" y="167"/>
                      <a:pt x="105" y="168"/>
                      <a:pt x="105" y="169"/>
                    </a:cubicBezTo>
                    <a:cubicBezTo>
                      <a:pt x="105" y="170"/>
                      <a:pt x="105" y="171"/>
                      <a:pt x="104" y="172"/>
                    </a:cubicBezTo>
                    <a:cubicBezTo>
                      <a:pt x="104" y="174"/>
                      <a:pt x="103" y="175"/>
                      <a:pt x="101" y="177"/>
                    </a:cubicBezTo>
                    <a:cubicBezTo>
                      <a:pt x="100" y="178"/>
                      <a:pt x="99" y="178"/>
                      <a:pt x="98" y="178"/>
                    </a:cubicBezTo>
                    <a:cubicBezTo>
                      <a:pt x="97" y="177"/>
                      <a:pt x="97" y="177"/>
                      <a:pt x="97" y="177"/>
                    </a:cubicBezTo>
                    <a:cubicBezTo>
                      <a:pt x="97" y="177"/>
                      <a:pt x="96" y="177"/>
                      <a:pt x="96" y="176"/>
                    </a:cubicBezTo>
                    <a:cubicBezTo>
                      <a:pt x="96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4" y="175"/>
                      <a:pt x="94" y="176"/>
                      <a:pt x="94" y="176"/>
                    </a:cubicBezTo>
                    <a:lnTo>
                      <a:pt x="97" y="168"/>
                    </a:lnTo>
                    <a:cubicBezTo>
                      <a:pt x="97" y="170"/>
                      <a:pt x="96" y="171"/>
                      <a:pt x="96" y="172"/>
                    </a:cubicBezTo>
                    <a:cubicBezTo>
                      <a:pt x="96" y="173"/>
                      <a:pt x="96" y="174"/>
                      <a:pt x="97" y="175"/>
                    </a:cubicBezTo>
                    <a:cubicBezTo>
                      <a:pt x="97" y="175"/>
                      <a:pt x="98" y="176"/>
                      <a:pt x="98" y="176"/>
                    </a:cubicBezTo>
                    <a:cubicBezTo>
                      <a:pt x="99" y="176"/>
                      <a:pt x="100" y="176"/>
                      <a:pt x="100" y="176"/>
                    </a:cubicBezTo>
                    <a:cubicBezTo>
                      <a:pt x="101" y="175"/>
                      <a:pt x="102" y="174"/>
                      <a:pt x="102" y="173"/>
                    </a:cubicBezTo>
                    <a:cubicBezTo>
                      <a:pt x="102" y="172"/>
                      <a:pt x="102" y="172"/>
                      <a:pt x="103" y="171"/>
                    </a:cubicBezTo>
                    <a:cubicBezTo>
                      <a:pt x="103" y="170"/>
                      <a:pt x="103" y="170"/>
                      <a:pt x="102" y="169"/>
                    </a:cubicBezTo>
                    <a:cubicBezTo>
                      <a:pt x="102" y="169"/>
                      <a:pt x="102" y="168"/>
                      <a:pt x="101" y="166"/>
                    </a:cubicBezTo>
                    <a:cubicBezTo>
                      <a:pt x="101" y="164"/>
                      <a:pt x="100" y="163"/>
                      <a:pt x="100" y="162"/>
                    </a:cubicBezTo>
                    <a:cubicBezTo>
                      <a:pt x="100" y="161"/>
                      <a:pt x="100" y="161"/>
                      <a:pt x="100" y="160"/>
                    </a:cubicBezTo>
                    <a:cubicBezTo>
                      <a:pt x="100" y="159"/>
                      <a:pt x="100" y="158"/>
                      <a:pt x="101" y="157"/>
                    </a:cubicBezTo>
                    <a:cubicBezTo>
                      <a:pt x="101" y="155"/>
                      <a:pt x="102" y="153"/>
                      <a:pt x="103" y="152"/>
                    </a:cubicBezTo>
                    <a:cubicBezTo>
                      <a:pt x="105" y="151"/>
                      <a:pt x="106" y="151"/>
                      <a:pt x="107" y="151"/>
                    </a:cubicBezTo>
                    <a:cubicBezTo>
                      <a:pt x="107" y="152"/>
                      <a:pt x="108" y="152"/>
                      <a:pt x="108" y="153"/>
                    </a:cubicBezTo>
                    <a:cubicBezTo>
                      <a:pt x="109" y="154"/>
                      <a:pt x="109" y="154"/>
                      <a:pt x="109" y="154"/>
                    </a:cubicBezTo>
                    <a:cubicBezTo>
                      <a:pt x="109" y="154"/>
                      <a:pt x="109" y="154"/>
                      <a:pt x="109" y="154"/>
                    </a:cubicBezTo>
                    <a:cubicBezTo>
                      <a:pt x="110" y="154"/>
                      <a:pt x="110" y="153"/>
                      <a:pt x="110" y="153"/>
                    </a:cubicBezTo>
                    <a:close/>
                    <a:moveTo>
                      <a:pt x="138" y="160"/>
                    </a:moveTo>
                    <a:lnTo>
                      <a:pt x="143" y="160"/>
                    </a:lnTo>
                    <a:lnTo>
                      <a:pt x="143" y="161"/>
                    </a:lnTo>
                    <a:lnTo>
                      <a:pt x="142" y="161"/>
                    </a:lnTo>
                    <a:cubicBezTo>
                      <a:pt x="142" y="161"/>
                      <a:pt x="142" y="161"/>
                      <a:pt x="142" y="161"/>
                    </a:cubicBezTo>
                    <a:cubicBezTo>
                      <a:pt x="141" y="162"/>
                      <a:pt x="141" y="162"/>
                      <a:pt x="141" y="163"/>
                    </a:cubicBezTo>
                    <a:cubicBezTo>
                      <a:pt x="140" y="163"/>
                      <a:pt x="140" y="164"/>
                      <a:pt x="139" y="165"/>
                    </a:cubicBezTo>
                    <a:lnTo>
                      <a:pt x="135" y="175"/>
                    </a:lnTo>
                    <a:lnTo>
                      <a:pt x="134" y="181"/>
                    </a:lnTo>
                    <a:cubicBezTo>
                      <a:pt x="134" y="183"/>
                      <a:pt x="134" y="184"/>
                      <a:pt x="134" y="184"/>
                    </a:cubicBezTo>
                    <a:cubicBezTo>
                      <a:pt x="135" y="185"/>
                      <a:pt x="135" y="185"/>
                      <a:pt x="135" y="185"/>
                    </a:cubicBezTo>
                    <a:lnTo>
                      <a:pt x="136" y="185"/>
                    </a:lnTo>
                    <a:lnTo>
                      <a:pt x="136" y="186"/>
                    </a:lnTo>
                    <a:lnTo>
                      <a:pt x="130" y="185"/>
                    </a:lnTo>
                    <a:lnTo>
                      <a:pt x="131" y="185"/>
                    </a:lnTo>
                    <a:cubicBezTo>
                      <a:pt x="131" y="185"/>
                      <a:pt x="132" y="184"/>
                      <a:pt x="132" y="184"/>
                    </a:cubicBezTo>
                    <a:cubicBezTo>
                      <a:pt x="132" y="183"/>
                      <a:pt x="132" y="183"/>
                      <a:pt x="133" y="181"/>
                    </a:cubicBezTo>
                    <a:lnTo>
                      <a:pt x="133" y="175"/>
                    </a:lnTo>
                    <a:lnTo>
                      <a:pt x="131" y="164"/>
                    </a:lnTo>
                    <a:cubicBezTo>
                      <a:pt x="131" y="162"/>
                      <a:pt x="130" y="161"/>
                      <a:pt x="130" y="161"/>
                    </a:cubicBezTo>
                    <a:cubicBezTo>
                      <a:pt x="130" y="161"/>
                      <a:pt x="130" y="160"/>
                      <a:pt x="130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lnTo>
                      <a:pt x="135" y="159"/>
                    </a:lnTo>
                    <a:lnTo>
                      <a:pt x="135" y="160"/>
                    </a:lnTo>
                    <a:lnTo>
                      <a:pt x="134" y="160"/>
                    </a:lnTo>
                    <a:cubicBezTo>
                      <a:pt x="134" y="160"/>
                      <a:pt x="134" y="160"/>
                      <a:pt x="133" y="160"/>
                    </a:cubicBezTo>
                    <a:cubicBezTo>
                      <a:pt x="133" y="161"/>
                      <a:pt x="133" y="161"/>
                      <a:pt x="133" y="162"/>
                    </a:cubicBezTo>
                    <a:cubicBezTo>
                      <a:pt x="133" y="162"/>
                      <a:pt x="133" y="163"/>
                      <a:pt x="133" y="164"/>
                    </a:cubicBezTo>
                    <a:lnTo>
                      <a:pt x="135" y="173"/>
                    </a:lnTo>
                    <a:lnTo>
                      <a:pt x="138" y="165"/>
                    </a:lnTo>
                    <a:cubicBezTo>
                      <a:pt x="139" y="164"/>
                      <a:pt x="139" y="163"/>
                      <a:pt x="139" y="163"/>
                    </a:cubicBezTo>
                    <a:cubicBezTo>
                      <a:pt x="139" y="162"/>
                      <a:pt x="139" y="162"/>
                      <a:pt x="139" y="162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8" y="161"/>
                    </a:cubicBezTo>
                    <a:lnTo>
                      <a:pt x="138" y="160"/>
                    </a:lnTo>
                    <a:close/>
                    <a:moveTo>
                      <a:pt x="84" y="146"/>
                    </a:moveTo>
                    <a:lnTo>
                      <a:pt x="79" y="155"/>
                    </a:lnTo>
                    <a:lnTo>
                      <a:pt x="82" y="156"/>
                    </a:lnTo>
                    <a:cubicBezTo>
                      <a:pt x="83" y="157"/>
                      <a:pt x="83" y="157"/>
                      <a:pt x="84" y="156"/>
                    </a:cubicBezTo>
                    <a:cubicBezTo>
                      <a:pt x="84" y="156"/>
                      <a:pt x="85" y="155"/>
                      <a:pt x="86" y="154"/>
                    </a:cubicBezTo>
                    <a:lnTo>
                      <a:pt x="82" y="162"/>
                    </a:lnTo>
                    <a:lnTo>
                      <a:pt x="81" y="162"/>
                    </a:lnTo>
                    <a:cubicBezTo>
                      <a:pt x="82" y="161"/>
                      <a:pt x="82" y="160"/>
                      <a:pt x="82" y="160"/>
                    </a:cubicBezTo>
                    <a:cubicBezTo>
                      <a:pt x="82" y="159"/>
                      <a:pt x="82" y="159"/>
                      <a:pt x="82" y="158"/>
                    </a:cubicBezTo>
                    <a:cubicBezTo>
                      <a:pt x="82" y="158"/>
                      <a:pt x="82" y="158"/>
                      <a:pt x="81" y="157"/>
                    </a:cubicBezTo>
                    <a:lnTo>
                      <a:pt x="79" y="156"/>
                    </a:lnTo>
                    <a:lnTo>
                      <a:pt x="75" y="164"/>
                    </a:lnTo>
                    <a:cubicBezTo>
                      <a:pt x="74" y="165"/>
                      <a:pt x="74" y="165"/>
                      <a:pt x="74" y="166"/>
                    </a:cubicBezTo>
                    <a:cubicBezTo>
                      <a:pt x="74" y="166"/>
                      <a:pt x="74" y="166"/>
                      <a:pt x="74" y="166"/>
                    </a:cubicBezTo>
                    <a:cubicBezTo>
                      <a:pt x="74" y="166"/>
                      <a:pt x="74" y="167"/>
                      <a:pt x="74" y="167"/>
                    </a:cubicBezTo>
                    <a:lnTo>
                      <a:pt x="76" y="168"/>
                    </a:lnTo>
                    <a:cubicBezTo>
                      <a:pt x="77" y="168"/>
                      <a:pt x="77" y="168"/>
                      <a:pt x="78" y="168"/>
                    </a:cubicBezTo>
                    <a:cubicBezTo>
                      <a:pt x="78" y="168"/>
                      <a:pt x="79" y="168"/>
                      <a:pt x="79" y="168"/>
                    </a:cubicBezTo>
                    <a:cubicBezTo>
                      <a:pt x="80" y="167"/>
                      <a:pt x="81" y="166"/>
                      <a:pt x="82" y="165"/>
                    </a:cubicBezTo>
                    <a:lnTo>
                      <a:pt x="78" y="171"/>
                    </a:lnTo>
                    <a:lnTo>
                      <a:pt x="69" y="166"/>
                    </a:lnTo>
                    <a:lnTo>
                      <a:pt x="70" y="165"/>
                    </a:lnTo>
                    <a:cubicBezTo>
                      <a:pt x="70" y="166"/>
                      <a:pt x="71" y="166"/>
                      <a:pt x="71" y="165"/>
                    </a:cubicBezTo>
                    <a:cubicBezTo>
                      <a:pt x="71" y="165"/>
                      <a:pt x="72" y="165"/>
                      <a:pt x="72" y="165"/>
                    </a:cubicBezTo>
                    <a:cubicBezTo>
                      <a:pt x="72" y="164"/>
                      <a:pt x="73" y="164"/>
                      <a:pt x="73" y="163"/>
                    </a:cubicBezTo>
                    <a:lnTo>
                      <a:pt x="81" y="148"/>
                    </a:lnTo>
                    <a:cubicBezTo>
                      <a:pt x="82" y="146"/>
                      <a:pt x="82" y="145"/>
                      <a:pt x="82" y="145"/>
                    </a:cubicBezTo>
                    <a:cubicBezTo>
                      <a:pt x="82" y="144"/>
                      <a:pt x="82" y="144"/>
                      <a:pt x="82" y="144"/>
                    </a:cubicBezTo>
                    <a:lnTo>
                      <a:pt x="81" y="143"/>
                    </a:lnTo>
                    <a:lnTo>
                      <a:pt x="82" y="143"/>
                    </a:lnTo>
                    <a:lnTo>
                      <a:pt x="91" y="147"/>
                    </a:lnTo>
                    <a:lnTo>
                      <a:pt x="88" y="153"/>
                    </a:lnTo>
                    <a:lnTo>
                      <a:pt x="88" y="152"/>
                    </a:lnTo>
                    <a:cubicBezTo>
                      <a:pt x="88" y="151"/>
                      <a:pt x="89" y="150"/>
                      <a:pt x="89" y="150"/>
                    </a:cubicBezTo>
                    <a:cubicBezTo>
                      <a:pt x="89" y="149"/>
                      <a:pt x="89" y="149"/>
                      <a:pt x="89" y="148"/>
                    </a:cubicBezTo>
                    <a:cubicBezTo>
                      <a:pt x="88" y="148"/>
                      <a:pt x="88" y="148"/>
                      <a:pt x="87" y="147"/>
                    </a:cubicBezTo>
                    <a:lnTo>
                      <a:pt x="84" y="146"/>
                    </a:lnTo>
                    <a:close/>
                    <a:moveTo>
                      <a:pt x="108" y="180"/>
                    </a:moveTo>
                    <a:lnTo>
                      <a:pt x="108" y="180"/>
                    </a:lnTo>
                    <a:lnTo>
                      <a:pt x="103" y="178"/>
                    </a:lnTo>
                    <a:lnTo>
                      <a:pt x="103" y="177"/>
                    </a:lnTo>
                    <a:lnTo>
                      <a:pt x="104" y="178"/>
                    </a:lnTo>
                    <a:cubicBezTo>
                      <a:pt x="104" y="178"/>
                      <a:pt x="105" y="178"/>
                      <a:pt x="105" y="177"/>
                    </a:cubicBezTo>
                    <a:cubicBezTo>
                      <a:pt x="105" y="177"/>
                      <a:pt x="106" y="176"/>
                      <a:pt x="106" y="174"/>
                    </a:cubicBezTo>
                    <a:lnTo>
                      <a:pt x="113" y="159"/>
                    </a:lnTo>
                    <a:cubicBezTo>
                      <a:pt x="113" y="157"/>
                      <a:pt x="113" y="157"/>
                      <a:pt x="113" y="156"/>
                    </a:cubicBezTo>
                    <a:cubicBezTo>
                      <a:pt x="113" y="156"/>
                      <a:pt x="113" y="156"/>
                      <a:pt x="113" y="155"/>
                    </a:cubicBezTo>
                    <a:cubicBezTo>
                      <a:pt x="113" y="155"/>
                      <a:pt x="113" y="155"/>
                      <a:pt x="113" y="154"/>
                    </a:cubicBezTo>
                    <a:lnTo>
                      <a:pt x="112" y="154"/>
                    </a:lnTo>
                    <a:lnTo>
                      <a:pt x="113" y="154"/>
                    </a:lnTo>
                    <a:lnTo>
                      <a:pt x="118" y="156"/>
                    </a:lnTo>
                    <a:lnTo>
                      <a:pt x="117" y="156"/>
                    </a:lnTo>
                    <a:cubicBezTo>
                      <a:pt x="117" y="156"/>
                      <a:pt x="116" y="156"/>
                      <a:pt x="116" y="157"/>
                    </a:cubicBezTo>
                    <a:cubicBezTo>
                      <a:pt x="115" y="157"/>
                      <a:pt x="115" y="158"/>
                      <a:pt x="114" y="159"/>
                    </a:cubicBezTo>
                    <a:lnTo>
                      <a:pt x="108" y="175"/>
                    </a:lnTo>
                    <a:cubicBezTo>
                      <a:pt x="108" y="176"/>
                      <a:pt x="107" y="177"/>
                      <a:pt x="107" y="178"/>
                    </a:cubicBezTo>
                    <a:cubicBezTo>
                      <a:pt x="107" y="178"/>
                      <a:pt x="107" y="178"/>
                      <a:pt x="107" y="179"/>
                    </a:cubicBezTo>
                    <a:cubicBezTo>
                      <a:pt x="107" y="179"/>
                      <a:pt x="108" y="179"/>
                      <a:pt x="108" y="179"/>
                    </a:cubicBezTo>
                    <a:lnTo>
                      <a:pt x="108" y="180"/>
                    </a:lnTo>
                    <a:close/>
                    <a:moveTo>
                      <a:pt x="129" y="158"/>
                    </a:moveTo>
                    <a:lnTo>
                      <a:pt x="128" y="164"/>
                    </a:lnTo>
                    <a:cubicBezTo>
                      <a:pt x="128" y="163"/>
                      <a:pt x="128" y="162"/>
                      <a:pt x="128" y="162"/>
                    </a:cubicBezTo>
                    <a:cubicBezTo>
                      <a:pt x="128" y="161"/>
                      <a:pt x="128" y="161"/>
                      <a:pt x="128" y="160"/>
                    </a:cubicBezTo>
                    <a:cubicBezTo>
                      <a:pt x="127" y="160"/>
                      <a:pt x="127" y="159"/>
                      <a:pt x="126" y="159"/>
                    </a:cubicBezTo>
                    <a:lnTo>
                      <a:pt x="125" y="159"/>
                    </a:lnTo>
                    <a:lnTo>
                      <a:pt x="120" y="178"/>
                    </a:lnTo>
                    <a:cubicBezTo>
                      <a:pt x="119" y="180"/>
                      <a:pt x="119" y="181"/>
                      <a:pt x="119" y="181"/>
                    </a:cubicBezTo>
                    <a:cubicBezTo>
                      <a:pt x="119" y="182"/>
                      <a:pt x="119" y="182"/>
                      <a:pt x="120" y="182"/>
                    </a:cubicBezTo>
                    <a:lnTo>
                      <a:pt x="120" y="183"/>
                    </a:lnTo>
                    <a:lnTo>
                      <a:pt x="115" y="182"/>
                    </a:lnTo>
                    <a:lnTo>
                      <a:pt x="115" y="181"/>
                    </a:lnTo>
                    <a:cubicBezTo>
                      <a:pt x="116" y="181"/>
                      <a:pt x="116" y="181"/>
                      <a:pt x="117" y="180"/>
                    </a:cubicBezTo>
                    <a:cubicBezTo>
                      <a:pt x="117" y="180"/>
                      <a:pt x="117" y="179"/>
                      <a:pt x="118" y="178"/>
                    </a:cubicBezTo>
                    <a:lnTo>
                      <a:pt x="123" y="158"/>
                    </a:lnTo>
                    <a:lnTo>
                      <a:pt x="121" y="158"/>
                    </a:lnTo>
                    <a:cubicBezTo>
                      <a:pt x="121" y="158"/>
                      <a:pt x="120" y="158"/>
                      <a:pt x="120" y="158"/>
                    </a:cubicBezTo>
                    <a:cubicBezTo>
                      <a:pt x="120" y="158"/>
                      <a:pt x="119" y="158"/>
                      <a:pt x="119" y="159"/>
                    </a:cubicBezTo>
                    <a:cubicBezTo>
                      <a:pt x="119" y="160"/>
                      <a:pt x="118" y="160"/>
                      <a:pt x="118" y="162"/>
                    </a:cubicBezTo>
                    <a:lnTo>
                      <a:pt x="117" y="161"/>
                    </a:lnTo>
                    <a:lnTo>
                      <a:pt x="119" y="156"/>
                    </a:lnTo>
                    <a:lnTo>
                      <a:pt x="129" y="158"/>
                    </a:lnTo>
                    <a:close/>
                    <a:moveTo>
                      <a:pt x="209" y="181"/>
                    </a:moveTo>
                    <a:lnTo>
                      <a:pt x="210" y="181"/>
                    </a:lnTo>
                    <a:lnTo>
                      <a:pt x="204" y="183"/>
                    </a:lnTo>
                    <a:lnTo>
                      <a:pt x="204" y="182"/>
                    </a:lnTo>
                    <a:lnTo>
                      <a:pt x="205" y="182"/>
                    </a:lnTo>
                    <a:cubicBezTo>
                      <a:pt x="205" y="182"/>
                      <a:pt x="205" y="181"/>
                      <a:pt x="206" y="181"/>
                    </a:cubicBezTo>
                    <a:cubicBezTo>
                      <a:pt x="206" y="180"/>
                      <a:pt x="205" y="179"/>
                      <a:pt x="205" y="178"/>
                    </a:cubicBezTo>
                    <a:lnTo>
                      <a:pt x="202" y="161"/>
                    </a:lnTo>
                    <a:cubicBezTo>
                      <a:pt x="201" y="160"/>
                      <a:pt x="201" y="159"/>
                      <a:pt x="201" y="159"/>
                    </a:cubicBezTo>
                    <a:cubicBezTo>
                      <a:pt x="201" y="158"/>
                      <a:pt x="201" y="158"/>
                      <a:pt x="200" y="158"/>
                    </a:cubicBezTo>
                    <a:cubicBezTo>
                      <a:pt x="200" y="158"/>
                      <a:pt x="200" y="158"/>
                      <a:pt x="199" y="158"/>
                    </a:cubicBezTo>
                    <a:lnTo>
                      <a:pt x="199" y="157"/>
                    </a:lnTo>
                    <a:lnTo>
                      <a:pt x="204" y="156"/>
                    </a:lnTo>
                    <a:lnTo>
                      <a:pt x="204" y="157"/>
                    </a:lnTo>
                    <a:cubicBezTo>
                      <a:pt x="203" y="157"/>
                      <a:pt x="203" y="157"/>
                      <a:pt x="203" y="158"/>
                    </a:cubicBezTo>
                    <a:cubicBezTo>
                      <a:pt x="203" y="158"/>
                      <a:pt x="203" y="159"/>
                      <a:pt x="203" y="161"/>
                    </a:cubicBezTo>
                    <a:lnTo>
                      <a:pt x="207" y="177"/>
                    </a:lnTo>
                    <a:cubicBezTo>
                      <a:pt x="207" y="179"/>
                      <a:pt x="207" y="179"/>
                      <a:pt x="208" y="180"/>
                    </a:cubicBezTo>
                    <a:cubicBezTo>
                      <a:pt x="208" y="180"/>
                      <a:pt x="208" y="180"/>
                      <a:pt x="208" y="181"/>
                    </a:cubicBezTo>
                    <a:cubicBezTo>
                      <a:pt x="208" y="181"/>
                      <a:pt x="209" y="181"/>
                      <a:pt x="209" y="181"/>
                    </a:cubicBezTo>
                    <a:close/>
                    <a:moveTo>
                      <a:pt x="197" y="157"/>
                    </a:moveTo>
                    <a:lnTo>
                      <a:pt x="199" y="166"/>
                    </a:lnTo>
                    <a:cubicBezTo>
                      <a:pt x="198" y="163"/>
                      <a:pt x="197" y="162"/>
                      <a:pt x="196" y="161"/>
                    </a:cubicBezTo>
                    <a:cubicBezTo>
                      <a:pt x="195" y="160"/>
                      <a:pt x="194" y="159"/>
                      <a:pt x="193" y="160"/>
                    </a:cubicBezTo>
                    <a:cubicBezTo>
                      <a:pt x="193" y="160"/>
                      <a:pt x="192" y="160"/>
                      <a:pt x="192" y="161"/>
                    </a:cubicBezTo>
                    <a:cubicBezTo>
                      <a:pt x="191" y="162"/>
                      <a:pt x="191" y="164"/>
                      <a:pt x="191" y="166"/>
                    </a:cubicBezTo>
                    <a:cubicBezTo>
                      <a:pt x="191" y="168"/>
                      <a:pt x="191" y="170"/>
                      <a:pt x="192" y="173"/>
                    </a:cubicBezTo>
                    <a:cubicBezTo>
                      <a:pt x="192" y="175"/>
                      <a:pt x="193" y="177"/>
                      <a:pt x="194" y="179"/>
                    </a:cubicBezTo>
                    <a:cubicBezTo>
                      <a:pt x="194" y="181"/>
                      <a:pt x="195" y="182"/>
                      <a:pt x="196" y="183"/>
                    </a:cubicBezTo>
                    <a:cubicBezTo>
                      <a:pt x="197" y="183"/>
                      <a:pt x="198" y="184"/>
                      <a:pt x="199" y="183"/>
                    </a:cubicBezTo>
                    <a:cubicBezTo>
                      <a:pt x="200" y="183"/>
                      <a:pt x="200" y="183"/>
                      <a:pt x="201" y="182"/>
                    </a:cubicBezTo>
                    <a:cubicBezTo>
                      <a:pt x="201" y="181"/>
                      <a:pt x="202" y="179"/>
                      <a:pt x="202" y="177"/>
                    </a:cubicBezTo>
                    <a:cubicBezTo>
                      <a:pt x="202" y="180"/>
                      <a:pt x="202" y="182"/>
                      <a:pt x="201" y="183"/>
                    </a:cubicBezTo>
                    <a:cubicBezTo>
                      <a:pt x="201" y="184"/>
                      <a:pt x="200" y="185"/>
                      <a:pt x="199" y="185"/>
                    </a:cubicBezTo>
                    <a:cubicBezTo>
                      <a:pt x="197" y="186"/>
                      <a:pt x="195" y="184"/>
                      <a:pt x="193" y="182"/>
                    </a:cubicBezTo>
                    <a:cubicBezTo>
                      <a:pt x="191" y="179"/>
                      <a:pt x="190" y="177"/>
                      <a:pt x="190" y="174"/>
                    </a:cubicBezTo>
                    <a:cubicBezTo>
                      <a:pt x="189" y="171"/>
                      <a:pt x="189" y="169"/>
                      <a:pt x="189" y="166"/>
                    </a:cubicBezTo>
                    <a:cubicBezTo>
                      <a:pt x="189" y="164"/>
                      <a:pt x="190" y="162"/>
                      <a:pt x="190" y="161"/>
                    </a:cubicBezTo>
                    <a:cubicBezTo>
                      <a:pt x="191" y="159"/>
                      <a:pt x="192" y="159"/>
                      <a:pt x="193" y="158"/>
                    </a:cubicBezTo>
                    <a:cubicBezTo>
                      <a:pt x="194" y="158"/>
                      <a:pt x="195" y="158"/>
                      <a:pt x="196" y="159"/>
                    </a:cubicBezTo>
                    <a:cubicBezTo>
                      <a:pt x="196" y="159"/>
                      <a:pt x="196" y="159"/>
                      <a:pt x="197" y="159"/>
                    </a:cubicBezTo>
                    <a:cubicBezTo>
                      <a:pt x="197" y="159"/>
                      <a:pt x="197" y="159"/>
                      <a:pt x="197" y="159"/>
                    </a:cubicBezTo>
                    <a:cubicBezTo>
                      <a:pt x="197" y="158"/>
                      <a:pt x="197" y="158"/>
                      <a:pt x="197" y="157"/>
                    </a:cubicBezTo>
                    <a:close/>
                    <a:moveTo>
                      <a:pt x="183" y="160"/>
                    </a:moveTo>
                    <a:lnTo>
                      <a:pt x="185" y="169"/>
                    </a:lnTo>
                    <a:cubicBezTo>
                      <a:pt x="184" y="167"/>
                      <a:pt x="184" y="166"/>
                      <a:pt x="183" y="165"/>
                    </a:cubicBezTo>
                    <a:cubicBezTo>
                      <a:pt x="183" y="164"/>
                      <a:pt x="182" y="163"/>
                      <a:pt x="182" y="163"/>
                    </a:cubicBezTo>
                    <a:cubicBezTo>
                      <a:pt x="181" y="162"/>
                      <a:pt x="180" y="162"/>
                      <a:pt x="180" y="162"/>
                    </a:cubicBezTo>
                    <a:cubicBezTo>
                      <a:pt x="179" y="163"/>
                      <a:pt x="179" y="163"/>
                      <a:pt x="178" y="164"/>
                    </a:cubicBezTo>
                    <a:cubicBezTo>
                      <a:pt x="178" y="165"/>
                      <a:pt x="178" y="166"/>
                      <a:pt x="178" y="167"/>
                    </a:cubicBezTo>
                    <a:cubicBezTo>
                      <a:pt x="179" y="168"/>
                      <a:pt x="179" y="168"/>
                      <a:pt x="179" y="169"/>
                    </a:cubicBezTo>
                    <a:cubicBezTo>
                      <a:pt x="180" y="170"/>
                      <a:pt x="181" y="171"/>
                      <a:pt x="183" y="172"/>
                    </a:cubicBezTo>
                    <a:cubicBezTo>
                      <a:pt x="184" y="173"/>
                      <a:pt x="185" y="174"/>
                      <a:pt x="186" y="175"/>
                    </a:cubicBezTo>
                    <a:cubicBezTo>
                      <a:pt x="186" y="175"/>
                      <a:pt x="187" y="176"/>
                      <a:pt x="187" y="177"/>
                    </a:cubicBezTo>
                    <a:cubicBezTo>
                      <a:pt x="188" y="178"/>
                      <a:pt x="188" y="179"/>
                      <a:pt x="188" y="180"/>
                    </a:cubicBezTo>
                    <a:cubicBezTo>
                      <a:pt x="189" y="182"/>
                      <a:pt x="189" y="183"/>
                      <a:pt x="188" y="185"/>
                    </a:cubicBezTo>
                    <a:cubicBezTo>
                      <a:pt x="188" y="186"/>
                      <a:pt x="187" y="187"/>
                      <a:pt x="186" y="188"/>
                    </a:cubicBezTo>
                    <a:cubicBezTo>
                      <a:pt x="185" y="188"/>
                      <a:pt x="185" y="188"/>
                      <a:pt x="185" y="188"/>
                    </a:cubicBezTo>
                    <a:cubicBezTo>
                      <a:pt x="185" y="188"/>
                      <a:pt x="184" y="188"/>
                      <a:pt x="184" y="187"/>
                    </a:cubicBezTo>
                    <a:cubicBezTo>
                      <a:pt x="183" y="187"/>
                      <a:pt x="182" y="187"/>
                      <a:pt x="182" y="187"/>
                    </a:cubicBezTo>
                    <a:cubicBezTo>
                      <a:pt x="182" y="187"/>
                      <a:pt x="182" y="187"/>
                      <a:pt x="182" y="187"/>
                    </a:cubicBezTo>
                    <a:cubicBezTo>
                      <a:pt x="182" y="188"/>
                      <a:pt x="182" y="188"/>
                      <a:pt x="182" y="189"/>
                    </a:cubicBezTo>
                    <a:lnTo>
                      <a:pt x="180" y="180"/>
                    </a:lnTo>
                    <a:cubicBezTo>
                      <a:pt x="181" y="182"/>
                      <a:pt x="181" y="183"/>
                      <a:pt x="182" y="184"/>
                    </a:cubicBezTo>
                    <a:cubicBezTo>
                      <a:pt x="182" y="185"/>
                      <a:pt x="183" y="185"/>
                      <a:pt x="183" y="186"/>
                    </a:cubicBezTo>
                    <a:cubicBezTo>
                      <a:pt x="184" y="186"/>
                      <a:pt x="185" y="186"/>
                      <a:pt x="185" y="186"/>
                    </a:cubicBezTo>
                    <a:cubicBezTo>
                      <a:pt x="186" y="186"/>
                      <a:pt x="187" y="185"/>
                      <a:pt x="187" y="185"/>
                    </a:cubicBezTo>
                    <a:cubicBezTo>
                      <a:pt x="187" y="184"/>
                      <a:pt x="187" y="183"/>
                      <a:pt x="187" y="181"/>
                    </a:cubicBezTo>
                    <a:cubicBezTo>
                      <a:pt x="187" y="181"/>
                      <a:pt x="187" y="180"/>
                      <a:pt x="186" y="180"/>
                    </a:cubicBezTo>
                    <a:cubicBezTo>
                      <a:pt x="186" y="179"/>
                      <a:pt x="186" y="178"/>
                      <a:pt x="185" y="178"/>
                    </a:cubicBezTo>
                    <a:cubicBezTo>
                      <a:pt x="185" y="178"/>
                      <a:pt x="184" y="177"/>
                      <a:pt x="183" y="176"/>
                    </a:cubicBezTo>
                    <a:cubicBezTo>
                      <a:pt x="181" y="175"/>
                      <a:pt x="180" y="174"/>
                      <a:pt x="180" y="174"/>
                    </a:cubicBezTo>
                    <a:cubicBezTo>
                      <a:pt x="179" y="173"/>
                      <a:pt x="179" y="172"/>
                      <a:pt x="178" y="171"/>
                    </a:cubicBezTo>
                    <a:cubicBezTo>
                      <a:pt x="178" y="171"/>
                      <a:pt x="177" y="170"/>
                      <a:pt x="177" y="169"/>
                    </a:cubicBezTo>
                    <a:cubicBezTo>
                      <a:pt x="177" y="167"/>
                      <a:pt x="177" y="165"/>
                      <a:pt x="177" y="164"/>
                    </a:cubicBezTo>
                    <a:cubicBezTo>
                      <a:pt x="178" y="162"/>
                      <a:pt x="178" y="161"/>
                      <a:pt x="179" y="161"/>
                    </a:cubicBezTo>
                    <a:cubicBezTo>
                      <a:pt x="180" y="161"/>
                      <a:pt x="181" y="161"/>
                      <a:pt x="182" y="161"/>
                    </a:cubicBezTo>
                    <a:cubicBezTo>
                      <a:pt x="182" y="162"/>
                      <a:pt x="182" y="162"/>
                      <a:pt x="182" y="162"/>
                    </a:cubicBezTo>
                    <a:cubicBezTo>
                      <a:pt x="183" y="162"/>
                      <a:pt x="183" y="162"/>
                      <a:pt x="183" y="161"/>
                    </a:cubicBezTo>
                    <a:cubicBezTo>
                      <a:pt x="183" y="161"/>
                      <a:pt x="183" y="161"/>
                      <a:pt x="183" y="160"/>
                    </a:cubicBezTo>
                    <a:close/>
                    <a:moveTo>
                      <a:pt x="209" y="157"/>
                    </a:moveTo>
                    <a:lnTo>
                      <a:pt x="212" y="167"/>
                    </a:lnTo>
                    <a:lnTo>
                      <a:pt x="214" y="166"/>
                    </a:lnTo>
                    <a:cubicBezTo>
                      <a:pt x="215" y="166"/>
                      <a:pt x="215" y="166"/>
                      <a:pt x="216" y="165"/>
                    </a:cubicBezTo>
                    <a:cubicBezTo>
                      <a:pt x="216" y="165"/>
                      <a:pt x="216" y="164"/>
                      <a:pt x="215" y="162"/>
                    </a:cubicBezTo>
                    <a:lnTo>
                      <a:pt x="216" y="162"/>
                    </a:lnTo>
                    <a:lnTo>
                      <a:pt x="218" y="171"/>
                    </a:lnTo>
                    <a:lnTo>
                      <a:pt x="217" y="171"/>
                    </a:lnTo>
                    <a:cubicBezTo>
                      <a:pt x="217" y="170"/>
                      <a:pt x="217" y="169"/>
                      <a:pt x="217" y="169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16" y="168"/>
                      <a:pt x="215" y="167"/>
                      <a:pt x="215" y="168"/>
                    </a:cubicBezTo>
                    <a:lnTo>
                      <a:pt x="212" y="168"/>
                    </a:lnTo>
                    <a:lnTo>
                      <a:pt x="214" y="177"/>
                    </a:lnTo>
                    <a:cubicBezTo>
                      <a:pt x="214" y="178"/>
                      <a:pt x="214" y="179"/>
                      <a:pt x="214" y="179"/>
                    </a:cubicBezTo>
                    <a:cubicBezTo>
                      <a:pt x="215" y="179"/>
                      <a:pt x="215" y="179"/>
                      <a:pt x="215" y="179"/>
                    </a:cubicBezTo>
                    <a:cubicBezTo>
                      <a:pt x="215" y="179"/>
                      <a:pt x="215" y="179"/>
                      <a:pt x="216" y="179"/>
                    </a:cubicBezTo>
                    <a:lnTo>
                      <a:pt x="218" y="179"/>
                    </a:lnTo>
                    <a:cubicBezTo>
                      <a:pt x="218" y="179"/>
                      <a:pt x="219" y="178"/>
                      <a:pt x="219" y="178"/>
                    </a:cubicBezTo>
                    <a:cubicBezTo>
                      <a:pt x="219" y="178"/>
                      <a:pt x="219" y="177"/>
                      <a:pt x="220" y="177"/>
                    </a:cubicBezTo>
                    <a:cubicBezTo>
                      <a:pt x="220" y="176"/>
                      <a:pt x="220" y="175"/>
                      <a:pt x="220" y="173"/>
                    </a:cubicBezTo>
                    <a:lnTo>
                      <a:pt x="221" y="180"/>
                    </a:lnTo>
                    <a:lnTo>
                      <a:pt x="212" y="182"/>
                    </a:lnTo>
                    <a:lnTo>
                      <a:pt x="211" y="181"/>
                    </a:lnTo>
                    <a:lnTo>
                      <a:pt x="212" y="181"/>
                    </a:lnTo>
                    <a:cubicBezTo>
                      <a:pt x="212" y="181"/>
                      <a:pt x="212" y="181"/>
                      <a:pt x="213" y="180"/>
                    </a:cubicBezTo>
                    <a:cubicBezTo>
                      <a:pt x="213" y="180"/>
                      <a:pt x="213" y="180"/>
                      <a:pt x="213" y="179"/>
                    </a:cubicBezTo>
                    <a:cubicBezTo>
                      <a:pt x="213" y="179"/>
                      <a:pt x="213" y="178"/>
                      <a:pt x="212" y="177"/>
                    </a:cubicBezTo>
                    <a:lnTo>
                      <a:pt x="208" y="160"/>
                    </a:lnTo>
                    <a:cubicBezTo>
                      <a:pt x="208" y="159"/>
                      <a:pt x="208" y="158"/>
                      <a:pt x="208" y="157"/>
                    </a:cubicBezTo>
                    <a:cubicBezTo>
                      <a:pt x="207" y="157"/>
                      <a:pt x="207" y="157"/>
                      <a:pt x="206" y="157"/>
                    </a:cubicBezTo>
                    <a:lnTo>
                      <a:pt x="206" y="156"/>
                    </a:lnTo>
                    <a:lnTo>
                      <a:pt x="215" y="154"/>
                    </a:lnTo>
                    <a:lnTo>
                      <a:pt x="216" y="159"/>
                    </a:lnTo>
                    <a:lnTo>
                      <a:pt x="216" y="160"/>
                    </a:lnTo>
                    <a:cubicBezTo>
                      <a:pt x="215" y="158"/>
                      <a:pt x="215" y="157"/>
                      <a:pt x="215" y="157"/>
                    </a:cubicBezTo>
                    <a:cubicBezTo>
                      <a:pt x="215" y="156"/>
                      <a:pt x="214" y="156"/>
                      <a:pt x="214" y="156"/>
                    </a:cubicBezTo>
                    <a:cubicBezTo>
                      <a:pt x="214" y="156"/>
                      <a:pt x="213" y="156"/>
                      <a:pt x="213" y="156"/>
                    </a:cubicBezTo>
                    <a:lnTo>
                      <a:pt x="209" y="157"/>
                    </a:lnTo>
                    <a:close/>
                    <a:moveTo>
                      <a:pt x="217" y="153"/>
                    </a:moveTo>
                    <a:lnTo>
                      <a:pt x="220" y="153"/>
                    </a:lnTo>
                    <a:lnTo>
                      <a:pt x="231" y="170"/>
                    </a:lnTo>
                    <a:lnTo>
                      <a:pt x="228" y="155"/>
                    </a:lnTo>
                    <a:cubicBezTo>
                      <a:pt x="228" y="154"/>
                      <a:pt x="227" y="153"/>
                      <a:pt x="227" y="152"/>
                    </a:cubicBezTo>
                    <a:cubicBezTo>
                      <a:pt x="227" y="152"/>
                      <a:pt x="226" y="152"/>
                      <a:pt x="226" y="152"/>
                    </a:cubicBezTo>
                    <a:lnTo>
                      <a:pt x="225" y="152"/>
                    </a:lnTo>
                    <a:lnTo>
                      <a:pt x="225" y="151"/>
                    </a:lnTo>
                    <a:lnTo>
                      <a:pt x="229" y="150"/>
                    </a:lnTo>
                    <a:lnTo>
                      <a:pt x="230" y="151"/>
                    </a:lnTo>
                    <a:lnTo>
                      <a:pt x="229" y="151"/>
                    </a:lnTo>
                    <a:cubicBezTo>
                      <a:pt x="229" y="151"/>
                      <a:pt x="228" y="151"/>
                      <a:pt x="228" y="152"/>
                    </a:cubicBezTo>
                    <a:cubicBezTo>
                      <a:pt x="228" y="153"/>
                      <a:pt x="228" y="154"/>
                      <a:pt x="229" y="155"/>
                    </a:cubicBezTo>
                    <a:lnTo>
                      <a:pt x="234" y="177"/>
                    </a:lnTo>
                    <a:lnTo>
                      <a:pt x="233" y="177"/>
                    </a:lnTo>
                    <a:lnTo>
                      <a:pt x="221" y="158"/>
                    </a:lnTo>
                    <a:lnTo>
                      <a:pt x="224" y="174"/>
                    </a:lnTo>
                    <a:cubicBezTo>
                      <a:pt x="225" y="175"/>
                      <a:pt x="225" y="176"/>
                      <a:pt x="225" y="177"/>
                    </a:cubicBezTo>
                    <a:cubicBezTo>
                      <a:pt x="226" y="177"/>
                      <a:pt x="226" y="177"/>
                      <a:pt x="226" y="177"/>
                    </a:cubicBezTo>
                    <a:lnTo>
                      <a:pt x="227" y="177"/>
                    </a:lnTo>
                    <a:lnTo>
                      <a:pt x="227" y="178"/>
                    </a:lnTo>
                    <a:lnTo>
                      <a:pt x="223" y="179"/>
                    </a:lnTo>
                    <a:lnTo>
                      <a:pt x="223" y="178"/>
                    </a:lnTo>
                    <a:cubicBezTo>
                      <a:pt x="224" y="178"/>
                      <a:pt x="224" y="178"/>
                      <a:pt x="224" y="177"/>
                    </a:cubicBezTo>
                    <a:cubicBezTo>
                      <a:pt x="224" y="176"/>
                      <a:pt x="224" y="175"/>
                      <a:pt x="224" y="174"/>
                    </a:cubicBezTo>
                    <a:lnTo>
                      <a:pt x="220" y="156"/>
                    </a:lnTo>
                    <a:cubicBezTo>
                      <a:pt x="219" y="155"/>
                      <a:pt x="219" y="155"/>
                      <a:pt x="218" y="155"/>
                    </a:cubicBezTo>
                    <a:cubicBezTo>
                      <a:pt x="218" y="154"/>
                      <a:pt x="218" y="154"/>
                      <a:pt x="217" y="154"/>
                    </a:cubicBezTo>
                    <a:cubicBezTo>
                      <a:pt x="217" y="154"/>
                      <a:pt x="217" y="154"/>
                      <a:pt x="217" y="154"/>
                    </a:cubicBezTo>
                    <a:lnTo>
                      <a:pt x="217" y="153"/>
                    </a:lnTo>
                    <a:close/>
                    <a:moveTo>
                      <a:pt x="238" y="146"/>
                    </a:moveTo>
                    <a:lnTo>
                      <a:pt x="242" y="155"/>
                    </a:lnTo>
                    <a:cubicBezTo>
                      <a:pt x="240" y="152"/>
                      <a:pt x="239" y="151"/>
                      <a:pt x="238" y="150"/>
                    </a:cubicBezTo>
                    <a:cubicBezTo>
                      <a:pt x="237" y="149"/>
                      <a:pt x="236" y="149"/>
                      <a:pt x="235" y="149"/>
                    </a:cubicBezTo>
                    <a:cubicBezTo>
                      <a:pt x="234" y="149"/>
                      <a:pt x="233" y="150"/>
                      <a:pt x="233" y="151"/>
                    </a:cubicBezTo>
                    <a:cubicBezTo>
                      <a:pt x="233" y="152"/>
                      <a:pt x="233" y="154"/>
                      <a:pt x="233" y="156"/>
                    </a:cubicBezTo>
                    <a:cubicBezTo>
                      <a:pt x="233" y="158"/>
                      <a:pt x="234" y="160"/>
                      <a:pt x="235" y="163"/>
                    </a:cubicBezTo>
                    <a:cubicBezTo>
                      <a:pt x="236" y="165"/>
                      <a:pt x="237" y="167"/>
                      <a:pt x="237" y="168"/>
                    </a:cubicBezTo>
                    <a:cubicBezTo>
                      <a:pt x="238" y="170"/>
                      <a:pt x="239" y="171"/>
                      <a:pt x="240" y="172"/>
                    </a:cubicBezTo>
                    <a:cubicBezTo>
                      <a:pt x="241" y="172"/>
                      <a:pt x="242" y="172"/>
                      <a:pt x="243" y="172"/>
                    </a:cubicBezTo>
                    <a:cubicBezTo>
                      <a:pt x="244" y="172"/>
                      <a:pt x="245" y="171"/>
                      <a:pt x="245" y="170"/>
                    </a:cubicBezTo>
                    <a:cubicBezTo>
                      <a:pt x="245" y="169"/>
                      <a:pt x="246" y="168"/>
                      <a:pt x="246" y="165"/>
                    </a:cubicBezTo>
                    <a:lnTo>
                      <a:pt x="246" y="166"/>
                    </a:lnTo>
                    <a:cubicBezTo>
                      <a:pt x="246" y="168"/>
                      <a:pt x="246" y="170"/>
                      <a:pt x="246" y="171"/>
                    </a:cubicBezTo>
                    <a:cubicBezTo>
                      <a:pt x="245" y="173"/>
                      <a:pt x="244" y="174"/>
                      <a:pt x="243" y="174"/>
                    </a:cubicBezTo>
                    <a:cubicBezTo>
                      <a:pt x="241" y="175"/>
                      <a:pt x="239" y="174"/>
                      <a:pt x="237" y="171"/>
                    </a:cubicBezTo>
                    <a:cubicBezTo>
                      <a:pt x="235" y="169"/>
                      <a:pt x="234" y="167"/>
                      <a:pt x="233" y="164"/>
                    </a:cubicBezTo>
                    <a:cubicBezTo>
                      <a:pt x="232" y="161"/>
                      <a:pt x="231" y="159"/>
                      <a:pt x="231" y="156"/>
                    </a:cubicBezTo>
                    <a:cubicBezTo>
                      <a:pt x="231" y="154"/>
                      <a:pt x="231" y="152"/>
                      <a:pt x="232" y="151"/>
                    </a:cubicBezTo>
                    <a:cubicBezTo>
                      <a:pt x="232" y="149"/>
                      <a:pt x="233" y="148"/>
                      <a:pt x="234" y="148"/>
                    </a:cubicBezTo>
                    <a:cubicBezTo>
                      <a:pt x="235" y="148"/>
                      <a:pt x="236" y="148"/>
                      <a:pt x="237" y="148"/>
                    </a:cubicBezTo>
                    <a:cubicBezTo>
                      <a:pt x="238" y="148"/>
                      <a:pt x="238" y="149"/>
                      <a:pt x="238" y="149"/>
                    </a:cubicBezTo>
                    <a:cubicBezTo>
                      <a:pt x="238" y="148"/>
                      <a:pt x="238" y="148"/>
                      <a:pt x="238" y="148"/>
                    </a:cubicBezTo>
                    <a:cubicBezTo>
                      <a:pt x="238" y="148"/>
                      <a:pt x="238" y="147"/>
                      <a:pt x="238" y="147"/>
                    </a:cubicBezTo>
                    <a:lnTo>
                      <a:pt x="238" y="146"/>
                    </a:lnTo>
                    <a:close/>
                    <a:moveTo>
                      <a:pt x="245" y="146"/>
                    </a:moveTo>
                    <a:lnTo>
                      <a:pt x="248" y="156"/>
                    </a:lnTo>
                    <a:lnTo>
                      <a:pt x="251" y="155"/>
                    </a:lnTo>
                    <a:cubicBezTo>
                      <a:pt x="252" y="155"/>
                      <a:pt x="252" y="155"/>
                      <a:pt x="252" y="154"/>
                    </a:cubicBezTo>
                    <a:cubicBezTo>
                      <a:pt x="252" y="153"/>
                      <a:pt x="252" y="152"/>
                      <a:pt x="252" y="151"/>
                    </a:cubicBezTo>
                    <a:lnTo>
                      <a:pt x="255" y="159"/>
                    </a:lnTo>
                    <a:cubicBezTo>
                      <a:pt x="254" y="158"/>
                      <a:pt x="254" y="158"/>
                      <a:pt x="254" y="157"/>
                    </a:cubicBezTo>
                    <a:cubicBezTo>
                      <a:pt x="253" y="157"/>
                      <a:pt x="253" y="157"/>
                      <a:pt x="253" y="156"/>
                    </a:cubicBezTo>
                    <a:cubicBezTo>
                      <a:pt x="252" y="156"/>
                      <a:pt x="252" y="156"/>
                      <a:pt x="251" y="156"/>
                    </a:cubicBezTo>
                    <a:lnTo>
                      <a:pt x="249" y="157"/>
                    </a:lnTo>
                    <a:lnTo>
                      <a:pt x="252" y="166"/>
                    </a:lnTo>
                    <a:cubicBezTo>
                      <a:pt x="252" y="167"/>
                      <a:pt x="252" y="167"/>
                      <a:pt x="252" y="168"/>
                    </a:cubicBezTo>
                    <a:cubicBezTo>
                      <a:pt x="253" y="168"/>
                      <a:pt x="253" y="168"/>
                      <a:pt x="253" y="168"/>
                    </a:cubicBezTo>
                    <a:cubicBezTo>
                      <a:pt x="253" y="168"/>
                      <a:pt x="253" y="168"/>
                      <a:pt x="254" y="168"/>
                    </a:cubicBezTo>
                    <a:lnTo>
                      <a:pt x="256" y="167"/>
                    </a:lnTo>
                    <a:cubicBezTo>
                      <a:pt x="256" y="167"/>
                      <a:pt x="257" y="167"/>
                      <a:pt x="257" y="166"/>
                    </a:cubicBezTo>
                    <a:cubicBezTo>
                      <a:pt x="257" y="166"/>
                      <a:pt x="258" y="166"/>
                      <a:pt x="258" y="165"/>
                    </a:cubicBezTo>
                    <a:cubicBezTo>
                      <a:pt x="258" y="164"/>
                      <a:pt x="258" y="163"/>
                      <a:pt x="258" y="161"/>
                    </a:cubicBezTo>
                    <a:lnTo>
                      <a:pt x="259" y="168"/>
                    </a:lnTo>
                    <a:lnTo>
                      <a:pt x="250" y="171"/>
                    </a:lnTo>
                    <a:lnTo>
                      <a:pt x="249" y="170"/>
                    </a:lnTo>
                    <a:lnTo>
                      <a:pt x="250" y="170"/>
                    </a:lnTo>
                    <a:cubicBezTo>
                      <a:pt x="250" y="170"/>
                      <a:pt x="250" y="170"/>
                      <a:pt x="251" y="169"/>
                    </a:cubicBezTo>
                    <a:cubicBezTo>
                      <a:pt x="251" y="169"/>
                      <a:pt x="251" y="169"/>
                      <a:pt x="251" y="168"/>
                    </a:cubicBezTo>
                    <a:cubicBezTo>
                      <a:pt x="251" y="168"/>
                      <a:pt x="250" y="167"/>
                      <a:pt x="250" y="166"/>
                    </a:cubicBezTo>
                    <a:lnTo>
                      <a:pt x="244" y="150"/>
                    </a:lnTo>
                    <a:cubicBezTo>
                      <a:pt x="244" y="148"/>
                      <a:pt x="243" y="147"/>
                      <a:pt x="243" y="147"/>
                    </a:cubicBezTo>
                    <a:cubicBezTo>
                      <a:pt x="242" y="147"/>
                      <a:pt x="242" y="147"/>
                      <a:pt x="241" y="147"/>
                    </a:cubicBezTo>
                    <a:lnTo>
                      <a:pt x="241" y="146"/>
                    </a:lnTo>
                    <a:lnTo>
                      <a:pt x="250" y="143"/>
                    </a:lnTo>
                    <a:lnTo>
                      <a:pt x="252" y="148"/>
                    </a:lnTo>
                    <a:cubicBezTo>
                      <a:pt x="251" y="147"/>
                      <a:pt x="251" y="146"/>
                      <a:pt x="251" y="146"/>
                    </a:cubicBezTo>
                    <a:cubicBezTo>
                      <a:pt x="250" y="145"/>
                      <a:pt x="250" y="145"/>
                      <a:pt x="249" y="145"/>
                    </a:cubicBezTo>
                    <a:cubicBezTo>
                      <a:pt x="249" y="145"/>
                      <a:pt x="249" y="145"/>
                      <a:pt x="248" y="145"/>
                    </a:cubicBezTo>
                    <a:lnTo>
                      <a:pt x="245" y="146"/>
                    </a:lnTo>
                    <a:close/>
                  </a:path>
                </a:pathLst>
              </a:cu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6"/>
              <p:cNvSpPr/>
              <p:nvPr/>
            </p:nvSpPr>
            <p:spPr bwMode="auto">
              <a:xfrm>
                <a:off x="1724862" y="1970280"/>
                <a:ext cx="615304" cy="348501"/>
              </a:xfrm>
              <a:custGeom>
                <a:avLst/>
                <a:gdLst>
                  <a:gd name="T0" fmla="*/ 219242728 w 143"/>
                  <a:gd name="T1" fmla="*/ 81459749 h 81"/>
                  <a:gd name="T2" fmla="*/ 277331110 w 143"/>
                  <a:gd name="T3" fmla="*/ 81459749 h 81"/>
                  <a:gd name="T4" fmla="*/ 113770838 w 143"/>
                  <a:gd name="T5" fmla="*/ 38469849 h 81"/>
                  <a:gd name="T6" fmla="*/ 165424889 w 143"/>
                  <a:gd name="T7" fmla="*/ 87849988 h 81"/>
                  <a:gd name="T8" fmla="*/ 206404235 w 143"/>
                  <a:gd name="T9" fmla="*/ 124155112 h 81"/>
                  <a:gd name="T10" fmla="*/ 189000803 w 143"/>
                  <a:gd name="T11" fmla="*/ 173572991 h 81"/>
                  <a:gd name="T12" fmla="*/ 0 w 143"/>
                  <a:gd name="T13" fmla="*/ 173572991 h 81"/>
                  <a:gd name="T14" fmla="*/ 21407479 w 143"/>
                  <a:gd name="T15" fmla="*/ 162890586 h 81"/>
                  <a:gd name="T16" fmla="*/ 122609924 w 143"/>
                  <a:gd name="T17" fmla="*/ 162890586 h 81"/>
                  <a:gd name="T18" fmla="*/ 176128665 w 143"/>
                  <a:gd name="T19" fmla="*/ 113473285 h 81"/>
                  <a:gd name="T20" fmla="*/ 83794310 w 143"/>
                  <a:gd name="T21" fmla="*/ 57934981 h 81"/>
                  <a:gd name="T22" fmla="*/ 113770838 w 143"/>
                  <a:gd name="T23" fmla="*/ 36305188 h 81"/>
                  <a:gd name="T24" fmla="*/ 303037552 w 143"/>
                  <a:gd name="T25" fmla="*/ 51544807 h 81"/>
                  <a:gd name="T26" fmla="*/ 273061088 w 143"/>
                  <a:gd name="T27" fmla="*/ 96404830 h 81"/>
                  <a:gd name="T28" fmla="*/ 253489286 w 143"/>
                  <a:gd name="T29" fmla="*/ 96404830 h 81"/>
                  <a:gd name="T30" fmla="*/ 232081743 w 143"/>
                  <a:gd name="T31" fmla="*/ 173572991 h 81"/>
                  <a:gd name="T32" fmla="*/ 206404235 w 143"/>
                  <a:gd name="T33" fmla="*/ 173572991 h 81"/>
                  <a:gd name="T34" fmla="*/ 227811713 w 143"/>
                  <a:gd name="T35" fmla="*/ 96404830 h 81"/>
                  <a:gd name="T36" fmla="*/ 204235871 w 143"/>
                  <a:gd name="T37" fmla="*/ 96404830 h 81"/>
                  <a:gd name="T38" fmla="*/ 219242728 w 143"/>
                  <a:gd name="T39" fmla="*/ 81459749 h 8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43" h="81">
                    <a:moveTo>
                      <a:pt x="102" y="38"/>
                    </a:moveTo>
                    <a:lnTo>
                      <a:pt x="129" y="38"/>
                    </a:lnTo>
                    <a:cubicBezTo>
                      <a:pt x="135" y="33"/>
                      <a:pt x="68" y="12"/>
                      <a:pt x="53" y="18"/>
                    </a:cubicBezTo>
                    <a:cubicBezTo>
                      <a:pt x="44" y="22"/>
                      <a:pt x="65" y="31"/>
                      <a:pt x="77" y="41"/>
                    </a:cubicBezTo>
                    <a:cubicBezTo>
                      <a:pt x="84" y="46"/>
                      <a:pt x="94" y="54"/>
                      <a:pt x="96" y="58"/>
                    </a:cubicBezTo>
                    <a:cubicBezTo>
                      <a:pt x="101" y="65"/>
                      <a:pt x="97" y="72"/>
                      <a:pt x="88" y="81"/>
                    </a:cubicBezTo>
                    <a:lnTo>
                      <a:pt x="0" y="81"/>
                    </a:lnTo>
                    <a:cubicBezTo>
                      <a:pt x="3" y="78"/>
                      <a:pt x="7" y="76"/>
                      <a:pt x="10" y="76"/>
                    </a:cubicBezTo>
                    <a:lnTo>
                      <a:pt x="57" y="76"/>
                    </a:lnTo>
                    <a:cubicBezTo>
                      <a:pt x="65" y="75"/>
                      <a:pt x="82" y="73"/>
                      <a:pt x="82" y="53"/>
                    </a:cubicBezTo>
                    <a:cubicBezTo>
                      <a:pt x="79" y="40"/>
                      <a:pt x="48" y="37"/>
                      <a:pt x="39" y="27"/>
                    </a:cubicBezTo>
                    <a:cubicBezTo>
                      <a:pt x="35" y="23"/>
                      <a:pt x="41" y="17"/>
                      <a:pt x="53" y="17"/>
                    </a:cubicBezTo>
                    <a:cubicBezTo>
                      <a:pt x="75" y="0"/>
                      <a:pt x="143" y="8"/>
                      <a:pt x="141" y="24"/>
                    </a:cubicBezTo>
                    <a:cubicBezTo>
                      <a:pt x="140" y="33"/>
                      <a:pt x="134" y="39"/>
                      <a:pt x="127" y="45"/>
                    </a:cubicBezTo>
                    <a:lnTo>
                      <a:pt x="118" y="45"/>
                    </a:lnTo>
                    <a:lnTo>
                      <a:pt x="108" y="81"/>
                    </a:lnTo>
                    <a:lnTo>
                      <a:pt x="96" y="81"/>
                    </a:lnTo>
                    <a:lnTo>
                      <a:pt x="106" y="45"/>
                    </a:lnTo>
                    <a:lnTo>
                      <a:pt x="95" y="45"/>
                    </a:lnTo>
                    <a:lnTo>
                      <a:pt x="102" y="38"/>
                    </a:ln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7"/>
              <p:cNvSpPr/>
              <p:nvPr/>
            </p:nvSpPr>
            <p:spPr bwMode="auto">
              <a:xfrm>
                <a:off x="1776316" y="2163832"/>
                <a:ext cx="142034" cy="116346"/>
              </a:xfrm>
              <a:custGeom>
                <a:avLst/>
                <a:gdLst>
                  <a:gd name="T0" fmla="*/ 15028728 w 33"/>
                  <a:gd name="T1" fmla="*/ 0 h 27"/>
                  <a:gd name="T2" fmla="*/ 38868602 w 33"/>
                  <a:gd name="T3" fmla="*/ 0 h 27"/>
                  <a:gd name="T4" fmla="*/ 27882095 w 33"/>
                  <a:gd name="T5" fmla="*/ 36921521 h 27"/>
                  <a:gd name="T6" fmla="*/ 38868602 w 33"/>
                  <a:gd name="T7" fmla="*/ 36921521 h 27"/>
                  <a:gd name="T8" fmla="*/ 47451783 w 33"/>
                  <a:gd name="T9" fmla="*/ 0 h 27"/>
                  <a:gd name="T10" fmla="*/ 71059059 w 33"/>
                  <a:gd name="T11" fmla="*/ 0 h 27"/>
                  <a:gd name="T12" fmla="*/ 53897330 w 33"/>
                  <a:gd name="T13" fmla="*/ 58484152 h 27"/>
                  <a:gd name="T14" fmla="*/ 32190522 w 33"/>
                  <a:gd name="T15" fmla="*/ 58484152 h 27"/>
                  <a:gd name="T16" fmla="*/ 36731417 w 33"/>
                  <a:gd name="T17" fmla="*/ 43392678 h 27"/>
                  <a:gd name="T18" fmla="*/ 27882095 w 33"/>
                  <a:gd name="T19" fmla="*/ 43392678 h 27"/>
                  <a:gd name="T20" fmla="*/ 23607268 w 33"/>
                  <a:gd name="T21" fmla="*/ 58484152 h 27"/>
                  <a:gd name="T22" fmla="*/ 0 w 33"/>
                  <a:gd name="T23" fmla="*/ 58484152 h 27"/>
                  <a:gd name="T24" fmla="*/ 15028728 w 33"/>
                  <a:gd name="T25" fmla="*/ 0 h 2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lnTo>
                      <a:pt x="18" y="0"/>
                    </a:lnTo>
                    <a:lnTo>
                      <a:pt x="13" y="17"/>
                    </a:lnTo>
                    <a:lnTo>
                      <a:pt x="18" y="17"/>
                    </a:lnTo>
                    <a:lnTo>
                      <a:pt x="22" y="0"/>
                    </a:lnTo>
                    <a:lnTo>
                      <a:pt x="33" y="0"/>
                    </a:lnTo>
                    <a:lnTo>
                      <a:pt x="25" y="27"/>
                    </a:lnTo>
                    <a:lnTo>
                      <a:pt x="15" y="27"/>
                    </a:lnTo>
                    <a:lnTo>
                      <a:pt x="17" y="20"/>
                    </a:lnTo>
                    <a:lnTo>
                      <a:pt x="13" y="20"/>
                    </a:lnTo>
                    <a:lnTo>
                      <a:pt x="11" y="27"/>
                    </a:lnTo>
                    <a:lnTo>
                      <a:pt x="0" y="2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8"/>
              <p:cNvSpPr/>
              <p:nvPr/>
            </p:nvSpPr>
            <p:spPr bwMode="auto">
              <a:xfrm>
                <a:off x="1901199" y="2163832"/>
                <a:ext cx="142034" cy="116346"/>
              </a:xfrm>
              <a:custGeom>
                <a:avLst/>
                <a:gdLst>
                  <a:gd name="T0" fmla="*/ 17165921 w 33"/>
                  <a:gd name="T1" fmla="*/ 0 h 27"/>
                  <a:gd name="T2" fmla="*/ 0 w 33"/>
                  <a:gd name="T3" fmla="*/ 58484152 h 27"/>
                  <a:gd name="T4" fmla="*/ 53897330 w 33"/>
                  <a:gd name="T5" fmla="*/ 58484152 h 27"/>
                  <a:gd name="T6" fmla="*/ 71059059 w 33"/>
                  <a:gd name="T7" fmla="*/ 0 h 27"/>
                  <a:gd name="T8" fmla="*/ 47451783 w 33"/>
                  <a:gd name="T9" fmla="*/ 0 h 27"/>
                  <a:gd name="T10" fmla="*/ 32190522 w 33"/>
                  <a:gd name="T11" fmla="*/ 52008864 h 27"/>
                  <a:gd name="T12" fmla="*/ 23607268 w 33"/>
                  <a:gd name="T13" fmla="*/ 52008864 h 27"/>
                  <a:gd name="T14" fmla="*/ 38868602 w 33"/>
                  <a:gd name="T15" fmla="*/ 0 h 27"/>
                  <a:gd name="T16" fmla="*/ 17165921 w 33"/>
                  <a:gd name="T17" fmla="*/ 0 h 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3" h="27">
                    <a:moveTo>
                      <a:pt x="8" y="0"/>
                    </a:moveTo>
                    <a:lnTo>
                      <a:pt x="0" y="27"/>
                    </a:lnTo>
                    <a:lnTo>
                      <a:pt x="25" y="27"/>
                    </a:lnTo>
                    <a:lnTo>
                      <a:pt x="33" y="0"/>
                    </a:lnTo>
                    <a:lnTo>
                      <a:pt x="22" y="0"/>
                    </a:lnTo>
                    <a:lnTo>
                      <a:pt x="15" y="24"/>
                    </a:lnTo>
                    <a:lnTo>
                      <a:pt x="11" y="24"/>
                    </a:lnTo>
                    <a:lnTo>
                      <a:pt x="1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4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2E2B1-54D3-45E3-A003-402129849676}" type="datetimeFigureOut">
              <a:rPr lang="zh-CN" altLang="en-US" smtClean="0"/>
              <a:t>2024/7/1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2E2B1-54D3-45E3-A003-402129849676}" type="datetimeFigureOut">
              <a:rPr lang="zh-CN" altLang="en-US" smtClean="0"/>
              <a:t>2024/7/1</a:t>
            </a:fld>
            <a:endParaRPr lang="zh-CN" altLang="en-US" dirty="0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9199684" y="57150"/>
            <a:ext cx="2839277" cy="914400"/>
            <a:chOff x="8774082" y="57150"/>
            <a:chExt cx="2839277" cy="914400"/>
          </a:xfrm>
        </p:grpSpPr>
        <p:pic>
          <p:nvPicPr>
            <p:cNvPr id="26" name="内容占位符 19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774" b="-774"/>
            <a:stretch>
              <a:fillRect/>
            </a:stretch>
          </p:blipFill>
          <p:spPr>
            <a:xfrm>
              <a:off x="10154820" y="200310"/>
              <a:ext cx="1458539" cy="614405"/>
            </a:xfrm>
            <a:prstGeom prst="rect">
              <a:avLst/>
            </a:prstGeom>
          </p:spPr>
        </p:pic>
        <p:grpSp>
          <p:nvGrpSpPr>
            <p:cNvPr id="27" name="组合 26"/>
            <p:cNvGrpSpPr/>
            <p:nvPr userDrawn="1"/>
          </p:nvGrpSpPr>
          <p:grpSpPr>
            <a:xfrm>
              <a:off x="8774082" y="57150"/>
              <a:ext cx="1291461" cy="914400"/>
              <a:chOff x="1259632" y="1665207"/>
              <a:chExt cx="1584354" cy="1139331"/>
            </a:xfrm>
          </p:grpSpPr>
          <p:sp>
            <p:nvSpPr>
              <p:cNvPr id="28" name="Rectangle 7"/>
              <p:cNvSpPr>
                <a:spLocks noChangeArrowheads="1"/>
              </p:cNvSpPr>
              <p:nvPr/>
            </p:nvSpPr>
            <p:spPr bwMode="auto">
              <a:xfrm>
                <a:off x="1802043" y="2520912"/>
                <a:ext cx="503820" cy="17157"/>
              </a:xfrm>
              <a:prstGeom prst="rect">
                <a:avLst/>
              </a:pr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Freeform 8"/>
              <p:cNvSpPr>
                <a:spLocks noEditPoints="1"/>
              </p:cNvSpPr>
              <p:nvPr/>
            </p:nvSpPr>
            <p:spPr bwMode="auto">
              <a:xfrm>
                <a:off x="1496535" y="1888784"/>
                <a:ext cx="1114836" cy="709334"/>
              </a:xfrm>
              <a:custGeom>
                <a:avLst/>
                <a:gdLst>
                  <a:gd name="T0" fmla="*/ 277933840 w 259"/>
                  <a:gd name="T1" fmla="*/ 8518589 h 165"/>
                  <a:gd name="T2" fmla="*/ 549420162 w 259"/>
                  <a:gd name="T3" fmla="*/ 176977967 h 165"/>
                  <a:gd name="T4" fmla="*/ 277933840 w 259"/>
                  <a:gd name="T5" fmla="*/ 343052657 h 165"/>
                  <a:gd name="T6" fmla="*/ 8585598 w 259"/>
                  <a:gd name="T7" fmla="*/ 176977967 h 165"/>
                  <a:gd name="T8" fmla="*/ 277933840 w 259"/>
                  <a:gd name="T9" fmla="*/ 8518589 h 165"/>
                  <a:gd name="T10" fmla="*/ 277933840 w 259"/>
                  <a:gd name="T11" fmla="*/ 0 h 165"/>
                  <a:gd name="T12" fmla="*/ 558005760 w 259"/>
                  <a:gd name="T13" fmla="*/ 176977967 h 165"/>
                  <a:gd name="T14" fmla="*/ 277933840 w 259"/>
                  <a:gd name="T15" fmla="*/ 351571246 h 165"/>
                  <a:gd name="T16" fmla="*/ 0 w 259"/>
                  <a:gd name="T17" fmla="*/ 176977967 h 165"/>
                  <a:gd name="T18" fmla="*/ 277933840 w 259"/>
                  <a:gd name="T19" fmla="*/ 0 h 1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59" h="165">
                    <a:moveTo>
                      <a:pt x="129" y="4"/>
                    </a:moveTo>
                    <a:cubicBezTo>
                      <a:pt x="198" y="4"/>
                      <a:pt x="255" y="39"/>
                      <a:pt x="255" y="83"/>
                    </a:cubicBezTo>
                    <a:cubicBezTo>
                      <a:pt x="255" y="126"/>
                      <a:pt x="198" y="161"/>
                      <a:pt x="129" y="161"/>
                    </a:cubicBezTo>
                    <a:cubicBezTo>
                      <a:pt x="61" y="161"/>
                      <a:pt x="4" y="126"/>
                      <a:pt x="4" y="83"/>
                    </a:cubicBezTo>
                    <a:cubicBezTo>
                      <a:pt x="4" y="39"/>
                      <a:pt x="61" y="4"/>
                      <a:pt x="129" y="4"/>
                    </a:cubicBezTo>
                    <a:close/>
                    <a:moveTo>
                      <a:pt x="129" y="0"/>
                    </a:moveTo>
                    <a:cubicBezTo>
                      <a:pt x="201" y="0"/>
                      <a:pt x="259" y="37"/>
                      <a:pt x="259" y="83"/>
                    </a:cubicBezTo>
                    <a:cubicBezTo>
                      <a:pt x="259" y="128"/>
                      <a:pt x="201" y="165"/>
                      <a:pt x="129" y="165"/>
                    </a:cubicBezTo>
                    <a:cubicBezTo>
                      <a:pt x="58" y="165"/>
                      <a:pt x="0" y="128"/>
                      <a:pt x="0" y="83"/>
                    </a:cubicBezTo>
                    <a:cubicBezTo>
                      <a:pt x="0" y="37"/>
                      <a:pt x="58" y="0"/>
                      <a:pt x="129" y="0"/>
                    </a:cubicBez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9"/>
              <p:cNvSpPr>
                <a:spLocks noEditPoints="1"/>
              </p:cNvSpPr>
              <p:nvPr/>
            </p:nvSpPr>
            <p:spPr bwMode="auto">
              <a:xfrm>
                <a:off x="1599979" y="1888784"/>
                <a:ext cx="907948" cy="709334"/>
              </a:xfrm>
              <a:custGeom>
                <a:avLst/>
                <a:gdLst>
                  <a:gd name="T0" fmla="*/ 225741501 w 211"/>
                  <a:gd name="T1" fmla="*/ 8518589 h 165"/>
                  <a:gd name="T2" fmla="*/ 445047600 w 211"/>
                  <a:gd name="T3" fmla="*/ 176977967 h 165"/>
                  <a:gd name="T4" fmla="*/ 225741501 w 211"/>
                  <a:gd name="T5" fmla="*/ 343052657 h 165"/>
                  <a:gd name="T6" fmla="*/ 8571006 w 211"/>
                  <a:gd name="T7" fmla="*/ 176977967 h 165"/>
                  <a:gd name="T8" fmla="*/ 225741501 w 211"/>
                  <a:gd name="T9" fmla="*/ 8518589 h 165"/>
                  <a:gd name="T10" fmla="*/ 225741501 w 211"/>
                  <a:gd name="T11" fmla="*/ 0 h 165"/>
                  <a:gd name="T12" fmla="*/ 453622732 w 211"/>
                  <a:gd name="T13" fmla="*/ 176977967 h 165"/>
                  <a:gd name="T14" fmla="*/ 225741501 w 211"/>
                  <a:gd name="T15" fmla="*/ 351571246 h 165"/>
                  <a:gd name="T16" fmla="*/ 0 w 211"/>
                  <a:gd name="T17" fmla="*/ 176977967 h 165"/>
                  <a:gd name="T18" fmla="*/ 225741501 w 211"/>
                  <a:gd name="T19" fmla="*/ 0 h 1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1" h="165">
                    <a:moveTo>
                      <a:pt x="105" y="4"/>
                    </a:moveTo>
                    <a:cubicBezTo>
                      <a:pt x="161" y="4"/>
                      <a:pt x="207" y="39"/>
                      <a:pt x="207" y="83"/>
                    </a:cubicBezTo>
                    <a:cubicBezTo>
                      <a:pt x="207" y="126"/>
                      <a:pt x="161" y="161"/>
                      <a:pt x="105" y="161"/>
                    </a:cubicBezTo>
                    <a:cubicBezTo>
                      <a:pt x="50" y="161"/>
                      <a:pt x="4" y="126"/>
                      <a:pt x="4" y="83"/>
                    </a:cubicBezTo>
                    <a:cubicBezTo>
                      <a:pt x="4" y="39"/>
                      <a:pt x="50" y="4"/>
                      <a:pt x="105" y="4"/>
                    </a:cubicBezTo>
                    <a:close/>
                    <a:moveTo>
                      <a:pt x="105" y="0"/>
                    </a:moveTo>
                    <a:cubicBezTo>
                      <a:pt x="163" y="0"/>
                      <a:pt x="211" y="37"/>
                      <a:pt x="211" y="83"/>
                    </a:cubicBezTo>
                    <a:cubicBezTo>
                      <a:pt x="211" y="128"/>
                      <a:pt x="163" y="165"/>
                      <a:pt x="105" y="165"/>
                    </a:cubicBezTo>
                    <a:cubicBezTo>
                      <a:pt x="48" y="165"/>
                      <a:pt x="0" y="128"/>
                      <a:pt x="0" y="83"/>
                    </a:cubicBezTo>
                    <a:cubicBezTo>
                      <a:pt x="0" y="37"/>
                      <a:pt x="48" y="0"/>
                      <a:pt x="105" y="0"/>
                    </a:cubicBez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0"/>
              <p:cNvSpPr>
                <a:spLocks noEditPoints="1"/>
              </p:cNvSpPr>
              <p:nvPr/>
            </p:nvSpPr>
            <p:spPr bwMode="auto">
              <a:xfrm>
                <a:off x="1259632" y="1665207"/>
                <a:ext cx="1584354" cy="1139331"/>
              </a:xfrm>
              <a:custGeom>
                <a:avLst/>
                <a:gdLst>
                  <a:gd name="T0" fmla="*/ 397014673 w 368"/>
                  <a:gd name="T1" fmla="*/ 0 h 265"/>
                  <a:gd name="T2" fmla="*/ 794028767 w 368"/>
                  <a:gd name="T3" fmla="*/ 283683298 h 265"/>
                  <a:gd name="T4" fmla="*/ 397014673 w 368"/>
                  <a:gd name="T5" fmla="*/ 564984327 h 265"/>
                  <a:gd name="T6" fmla="*/ 0 w 368"/>
                  <a:gd name="T7" fmla="*/ 283683298 h 265"/>
                  <a:gd name="T8" fmla="*/ 397014673 w 368"/>
                  <a:gd name="T9" fmla="*/ 0 h 265"/>
                  <a:gd name="T10" fmla="*/ 397014673 w 368"/>
                  <a:gd name="T11" fmla="*/ 14885264 h 265"/>
                  <a:gd name="T12" fmla="*/ 774699283 w 368"/>
                  <a:gd name="T13" fmla="*/ 283683298 h 265"/>
                  <a:gd name="T14" fmla="*/ 397014673 w 368"/>
                  <a:gd name="T15" fmla="*/ 550094949 h 265"/>
                  <a:gd name="T16" fmla="*/ 19329485 w 368"/>
                  <a:gd name="T17" fmla="*/ 283683298 h 265"/>
                  <a:gd name="T18" fmla="*/ 397014673 w 368"/>
                  <a:gd name="T19" fmla="*/ 14885264 h 26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68" h="265">
                    <a:moveTo>
                      <a:pt x="184" y="0"/>
                    </a:moveTo>
                    <a:cubicBezTo>
                      <a:pt x="286" y="0"/>
                      <a:pt x="368" y="60"/>
                      <a:pt x="368" y="133"/>
                    </a:cubicBezTo>
                    <a:cubicBezTo>
                      <a:pt x="368" y="206"/>
                      <a:pt x="286" y="265"/>
                      <a:pt x="184" y="265"/>
                    </a:cubicBezTo>
                    <a:cubicBezTo>
                      <a:pt x="83" y="265"/>
                      <a:pt x="0" y="206"/>
                      <a:pt x="0" y="133"/>
                    </a:cubicBezTo>
                    <a:cubicBezTo>
                      <a:pt x="0" y="60"/>
                      <a:pt x="83" y="0"/>
                      <a:pt x="184" y="0"/>
                    </a:cubicBezTo>
                    <a:close/>
                    <a:moveTo>
                      <a:pt x="184" y="7"/>
                    </a:moveTo>
                    <a:cubicBezTo>
                      <a:pt x="280" y="7"/>
                      <a:pt x="359" y="64"/>
                      <a:pt x="359" y="133"/>
                    </a:cubicBezTo>
                    <a:cubicBezTo>
                      <a:pt x="359" y="202"/>
                      <a:pt x="280" y="258"/>
                      <a:pt x="184" y="258"/>
                    </a:cubicBezTo>
                    <a:cubicBezTo>
                      <a:pt x="88" y="258"/>
                      <a:pt x="9" y="202"/>
                      <a:pt x="9" y="133"/>
                    </a:cubicBezTo>
                    <a:cubicBezTo>
                      <a:pt x="9" y="64"/>
                      <a:pt x="88" y="7"/>
                      <a:pt x="184" y="7"/>
                    </a:cubicBez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1"/>
              <p:cNvSpPr>
                <a:spLocks noEditPoints="1"/>
              </p:cNvSpPr>
              <p:nvPr/>
            </p:nvSpPr>
            <p:spPr bwMode="auto">
              <a:xfrm>
                <a:off x="1901199" y="2464615"/>
                <a:ext cx="301220" cy="47718"/>
              </a:xfrm>
              <a:custGeom>
                <a:avLst/>
                <a:gdLst>
                  <a:gd name="T0" fmla="*/ 4270983 w 70"/>
                  <a:gd name="T1" fmla="*/ 13730232 h 11"/>
                  <a:gd name="T2" fmla="*/ 6439870 w 70"/>
                  <a:gd name="T3" fmla="*/ 18238592 h 11"/>
                  <a:gd name="T4" fmla="*/ 8571423 w 70"/>
                  <a:gd name="T5" fmla="*/ 0 h 11"/>
                  <a:gd name="T6" fmla="*/ 15011293 w 70"/>
                  <a:gd name="T7" fmla="*/ 15984449 h 11"/>
                  <a:gd name="T8" fmla="*/ 15011293 w 70"/>
                  <a:gd name="T9" fmla="*/ 15984449 h 11"/>
                  <a:gd name="T10" fmla="*/ 21413838 w 70"/>
                  <a:gd name="T11" fmla="*/ 0 h 11"/>
                  <a:gd name="T12" fmla="*/ 10707176 w 70"/>
                  <a:gd name="T13" fmla="*/ 11231849 h 11"/>
                  <a:gd name="T14" fmla="*/ 10707176 w 70"/>
                  <a:gd name="T15" fmla="*/ 8982414 h 11"/>
                  <a:gd name="T16" fmla="*/ 4270983 w 70"/>
                  <a:gd name="T17" fmla="*/ 22712582 h 11"/>
                  <a:gd name="T18" fmla="*/ 25718469 w 70"/>
                  <a:gd name="T19" fmla="*/ 0 h 11"/>
                  <a:gd name="T20" fmla="*/ 27854221 w 70"/>
                  <a:gd name="T21" fmla="*/ 20492808 h 11"/>
                  <a:gd name="T22" fmla="*/ 32125205 w 70"/>
                  <a:gd name="T23" fmla="*/ 0 h 11"/>
                  <a:gd name="T24" fmla="*/ 32125205 w 70"/>
                  <a:gd name="T25" fmla="*/ 22712582 h 11"/>
                  <a:gd name="T26" fmla="*/ 21413838 w 70"/>
                  <a:gd name="T27" fmla="*/ 15984449 h 11"/>
                  <a:gd name="T28" fmla="*/ 40962647 w 70"/>
                  <a:gd name="T29" fmla="*/ 0 h 11"/>
                  <a:gd name="T30" fmla="*/ 47402444 w 70"/>
                  <a:gd name="T31" fmla="*/ 0 h 11"/>
                  <a:gd name="T32" fmla="*/ 47402444 w 70"/>
                  <a:gd name="T33" fmla="*/ 22712582 h 11"/>
                  <a:gd name="T34" fmla="*/ 40962647 w 70"/>
                  <a:gd name="T35" fmla="*/ 22712582 h 11"/>
                  <a:gd name="T36" fmla="*/ 58109620 w 70"/>
                  <a:gd name="T37" fmla="*/ 2254208 h 11"/>
                  <a:gd name="T38" fmla="*/ 58109620 w 70"/>
                  <a:gd name="T39" fmla="*/ 2254208 h 11"/>
                  <a:gd name="T40" fmla="*/ 64545363 w 70"/>
                  <a:gd name="T41" fmla="*/ 22712582 h 11"/>
                  <a:gd name="T42" fmla="*/ 55973875 w 70"/>
                  <a:gd name="T43" fmla="*/ 18238592 h 11"/>
                  <a:gd name="T44" fmla="*/ 55973875 w 70"/>
                  <a:gd name="T45" fmla="*/ 0 h 11"/>
                  <a:gd name="T46" fmla="*/ 75252025 w 70"/>
                  <a:gd name="T47" fmla="*/ 13730232 h 11"/>
                  <a:gd name="T48" fmla="*/ 77387777 w 70"/>
                  <a:gd name="T49" fmla="*/ 15984449 h 11"/>
                  <a:gd name="T50" fmla="*/ 79523458 w 70"/>
                  <a:gd name="T51" fmla="*/ 0 h 11"/>
                  <a:gd name="T52" fmla="*/ 70985168 w 70"/>
                  <a:gd name="T53" fmla="*/ 8982414 h 11"/>
                  <a:gd name="T54" fmla="*/ 68816282 w 70"/>
                  <a:gd name="T55" fmla="*/ 6728206 h 11"/>
                  <a:gd name="T56" fmla="*/ 66681051 w 70"/>
                  <a:gd name="T57" fmla="*/ 22712582 h 11"/>
                  <a:gd name="T58" fmla="*/ 96670503 w 70"/>
                  <a:gd name="T59" fmla="*/ 6728206 h 11"/>
                  <a:gd name="T60" fmla="*/ 90263767 w 70"/>
                  <a:gd name="T61" fmla="*/ 4473990 h 11"/>
                  <a:gd name="T62" fmla="*/ 92398998 w 70"/>
                  <a:gd name="T63" fmla="*/ 20492808 h 11"/>
                  <a:gd name="T64" fmla="*/ 98839382 w 70"/>
                  <a:gd name="T65" fmla="*/ 18238592 h 11"/>
                  <a:gd name="T66" fmla="*/ 88094953 w 70"/>
                  <a:gd name="T67" fmla="*/ 20492808 h 11"/>
                  <a:gd name="T68" fmla="*/ 92398998 w 70"/>
                  <a:gd name="T69" fmla="*/ 0 h 11"/>
                  <a:gd name="T70" fmla="*/ 100970494 w 70"/>
                  <a:gd name="T71" fmla="*/ 0 h 11"/>
                  <a:gd name="T72" fmla="*/ 111681796 w 70"/>
                  <a:gd name="T73" fmla="*/ 8982414 h 11"/>
                  <a:gd name="T74" fmla="*/ 114083559 w 70"/>
                  <a:gd name="T75" fmla="*/ 22712582 h 11"/>
                  <a:gd name="T76" fmla="*/ 103106182 w 70"/>
                  <a:gd name="T77" fmla="*/ 13730232 h 11"/>
                  <a:gd name="T78" fmla="*/ 100970494 w 70"/>
                  <a:gd name="T79" fmla="*/ 0 h 11"/>
                  <a:gd name="T80" fmla="*/ 120519238 w 70"/>
                  <a:gd name="T81" fmla="*/ 22712582 h 11"/>
                  <a:gd name="T82" fmla="*/ 122654469 w 70"/>
                  <a:gd name="T83" fmla="*/ 0 h 11"/>
                  <a:gd name="T84" fmla="*/ 133361645 w 70"/>
                  <a:gd name="T85" fmla="*/ 15984449 h 11"/>
                  <a:gd name="T86" fmla="*/ 133361645 w 70"/>
                  <a:gd name="T87" fmla="*/ 13730232 h 11"/>
                  <a:gd name="T88" fmla="*/ 135497397 w 70"/>
                  <a:gd name="T89" fmla="*/ 22712582 h 11"/>
                  <a:gd name="T90" fmla="*/ 126959036 w 70"/>
                  <a:gd name="T91" fmla="*/ 6728206 h 11"/>
                  <a:gd name="T92" fmla="*/ 124790221 w 70"/>
                  <a:gd name="T93" fmla="*/ 8982414 h 11"/>
                  <a:gd name="T94" fmla="*/ 122654469 w 70"/>
                  <a:gd name="T95" fmla="*/ 0 h 11"/>
                  <a:gd name="T96" fmla="*/ 146237707 w 70"/>
                  <a:gd name="T97" fmla="*/ 13730232 h 11"/>
                  <a:gd name="T98" fmla="*/ 146237707 w 70"/>
                  <a:gd name="T99" fmla="*/ 0 h 11"/>
                  <a:gd name="T100" fmla="*/ 146237707 w 70"/>
                  <a:gd name="T101" fmla="*/ 18238592 h 11"/>
                  <a:gd name="T102" fmla="*/ 137666284 w 70"/>
                  <a:gd name="T103" fmla="*/ 22712582 h 1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70" h="11">
                    <a:moveTo>
                      <a:pt x="0" y="0"/>
                    </a:moveTo>
                    <a:lnTo>
                      <a:pt x="1" y="0"/>
                    </a:lnTo>
                    <a:lnTo>
                      <a:pt x="2" y="6"/>
                    </a:lnTo>
                    <a:cubicBezTo>
                      <a:pt x="3" y="6"/>
                      <a:pt x="3" y="7"/>
                      <a:pt x="3" y="7"/>
                    </a:cubicBezTo>
                    <a:cubicBezTo>
                      <a:pt x="3" y="7"/>
                      <a:pt x="3" y="8"/>
                      <a:pt x="3" y="8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lnTo>
                      <a:pt x="4" y="0"/>
                    </a:lnTo>
                    <a:lnTo>
                      <a:pt x="5" y="0"/>
                    </a:lnTo>
                    <a:lnTo>
                      <a:pt x="7" y="6"/>
                    </a:lnTo>
                    <a:cubicBezTo>
                      <a:pt x="7" y="6"/>
                      <a:pt x="7" y="7"/>
                      <a:pt x="7" y="7"/>
                    </a:cubicBezTo>
                    <a:cubicBezTo>
                      <a:pt x="7" y="7"/>
                      <a:pt x="7" y="8"/>
                      <a:pt x="7" y="8"/>
                    </a:cubicBezTo>
                    <a:cubicBezTo>
                      <a:pt x="7" y="8"/>
                      <a:pt x="7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lnTo>
                      <a:pt x="8" y="0"/>
                    </a:lnTo>
                    <a:lnTo>
                      <a:pt x="10" y="0"/>
                    </a:lnTo>
                    <a:lnTo>
                      <a:pt x="7" y="10"/>
                    </a:lnTo>
                    <a:lnTo>
                      <a:pt x="6" y="10"/>
                    </a:lnTo>
                    <a:lnTo>
                      <a:pt x="5" y="5"/>
                    </a:ln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5" y="4"/>
                      <a:pt x="5" y="4"/>
                      <a:pt x="4" y="5"/>
                    </a:cubicBezTo>
                    <a:lnTo>
                      <a:pt x="3" y="10"/>
                    </a:lnTo>
                    <a:lnTo>
                      <a:pt x="2" y="10"/>
                    </a:lnTo>
                    <a:lnTo>
                      <a:pt x="0" y="0"/>
                    </a:lnTo>
                    <a:close/>
                    <a:moveTo>
                      <a:pt x="10" y="0"/>
                    </a:moveTo>
                    <a:lnTo>
                      <a:pt x="12" y="0"/>
                    </a:lnTo>
                    <a:lnTo>
                      <a:pt x="12" y="7"/>
                    </a:lnTo>
                    <a:cubicBezTo>
                      <a:pt x="12" y="8"/>
                      <a:pt x="12" y="8"/>
                      <a:pt x="12" y="9"/>
                    </a:cubicBezTo>
                    <a:cubicBezTo>
                      <a:pt x="12" y="9"/>
                      <a:pt x="13" y="9"/>
                      <a:pt x="13" y="9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lnTo>
                      <a:pt x="15" y="0"/>
                    </a:lnTo>
                    <a:lnTo>
                      <a:pt x="16" y="0"/>
                    </a:lnTo>
                    <a:lnTo>
                      <a:pt x="16" y="7"/>
                    </a:lnTo>
                    <a:cubicBezTo>
                      <a:pt x="16" y="8"/>
                      <a:pt x="16" y="9"/>
                      <a:pt x="15" y="10"/>
                    </a:cubicBezTo>
                    <a:cubicBezTo>
                      <a:pt x="15" y="10"/>
                      <a:pt x="14" y="11"/>
                      <a:pt x="13" y="11"/>
                    </a:cubicBezTo>
                    <a:cubicBezTo>
                      <a:pt x="12" y="11"/>
                      <a:pt x="12" y="10"/>
                      <a:pt x="11" y="10"/>
                    </a:cubicBezTo>
                    <a:cubicBezTo>
                      <a:pt x="11" y="9"/>
                      <a:pt x="10" y="8"/>
                      <a:pt x="10" y="7"/>
                    </a:cubicBezTo>
                    <a:lnTo>
                      <a:pt x="10" y="0"/>
                    </a:lnTo>
                    <a:close/>
                    <a:moveTo>
                      <a:pt x="18" y="0"/>
                    </a:moveTo>
                    <a:lnTo>
                      <a:pt x="19" y="0"/>
                    </a:lnTo>
                    <a:lnTo>
                      <a:pt x="19" y="4"/>
                    </a:lnTo>
                    <a:lnTo>
                      <a:pt x="22" y="4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3" y="10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9" y="6"/>
                    </a:lnTo>
                    <a:lnTo>
                      <a:pt x="19" y="10"/>
                    </a:lnTo>
                    <a:lnTo>
                      <a:pt x="18" y="10"/>
                    </a:lnTo>
                    <a:lnTo>
                      <a:pt x="18" y="0"/>
                    </a:lnTo>
                    <a:close/>
                    <a:moveTo>
                      <a:pt x="27" y="1"/>
                    </a:moveTo>
                    <a:lnTo>
                      <a:pt x="26" y="6"/>
                    </a:lnTo>
                    <a:lnTo>
                      <a:pt x="28" y="6"/>
                    </a:lnTo>
                    <a:lnTo>
                      <a:pt x="27" y="1"/>
                    </a:lnTo>
                    <a:close/>
                    <a:moveTo>
                      <a:pt x="26" y="0"/>
                    </a:moveTo>
                    <a:lnTo>
                      <a:pt x="28" y="0"/>
                    </a:lnTo>
                    <a:lnTo>
                      <a:pt x="30" y="10"/>
                    </a:lnTo>
                    <a:lnTo>
                      <a:pt x="29" y="10"/>
                    </a:lnTo>
                    <a:lnTo>
                      <a:pt x="29" y="8"/>
                    </a:lnTo>
                    <a:lnTo>
                      <a:pt x="26" y="8"/>
                    </a:lnTo>
                    <a:lnTo>
                      <a:pt x="25" y="10"/>
                    </a:lnTo>
                    <a:lnTo>
                      <a:pt x="24" y="10"/>
                    </a:lnTo>
                    <a:lnTo>
                      <a:pt x="26" y="0"/>
                    </a:lnTo>
                    <a:close/>
                    <a:moveTo>
                      <a:pt x="31" y="0"/>
                    </a:moveTo>
                    <a:lnTo>
                      <a:pt x="32" y="0"/>
                    </a:lnTo>
                    <a:lnTo>
                      <a:pt x="35" y="6"/>
                    </a:lnTo>
                    <a:cubicBezTo>
                      <a:pt x="35" y="6"/>
                      <a:pt x="35" y="7"/>
                      <a:pt x="35" y="7"/>
                    </a:cubicBezTo>
                    <a:cubicBezTo>
                      <a:pt x="36" y="7"/>
                      <a:pt x="36" y="8"/>
                      <a:pt x="36" y="8"/>
                    </a:cubicBezTo>
                    <a:cubicBezTo>
                      <a:pt x="36" y="8"/>
                      <a:pt x="36" y="7"/>
                      <a:pt x="36" y="7"/>
                    </a:cubicBezTo>
                    <a:cubicBezTo>
                      <a:pt x="36" y="7"/>
                      <a:pt x="36" y="6"/>
                      <a:pt x="36" y="6"/>
                    </a:cubicBezTo>
                    <a:lnTo>
                      <a:pt x="36" y="0"/>
                    </a:lnTo>
                    <a:lnTo>
                      <a:pt x="37" y="0"/>
                    </a:lnTo>
                    <a:lnTo>
                      <a:pt x="37" y="10"/>
                    </a:lnTo>
                    <a:lnTo>
                      <a:pt x="36" y="10"/>
                    </a:lnTo>
                    <a:lnTo>
                      <a:pt x="33" y="4"/>
                    </a:lnTo>
                    <a:cubicBezTo>
                      <a:pt x="33" y="4"/>
                      <a:pt x="33" y="4"/>
                      <a:pt x="33" y="3"/>
                    </a:cubicBezTo>
                    <a:cubicBezTo>
                      <a:pt x="32" y="3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3"/>
                    </a:cubicBezTo>
                    <a:cubicBezTo>
                      <a:pt x="32" y="3"/>
                      <a:pt x="32" y="4"/>
                      <a:pt x="32" y="4"/>
                    </a:cubicBezTo>
                    <a:lnTo>
                      <a:pt x="32" y="10"/>
                    </a:lnTo>
                    <a:lnTo>
                      <a:pt x="31" y="10"/>
                    </a:lnTo>
                    <a:lnTo>
                      <a:pt x="31" y="0"/>
                    </a:lnTo>
                    <a:close/>
                    <a:moveTo>
                      <a:pt x="46" y="3"/>
                    </a:moveTo>
                    <a:lnTo>
                      <a:pt x="45" y="3"/>
                    </a:lnTo>
                    <a:cubicBezTo>
                      <a:pt x="45" y="3"/>
                      <a:pt x="45" y="2"/>
                      <a:pt x="44" y="2"/>
                    </a:cubicBezTo>
                    <a:cubicBezTo>
                      <a:pt x="44" y="1"/>
                      <a:pt x="44" y="1"/>
                      <a:pt x="43" y="1"/>
                    </a:cubicBezTo>
                    <a:cubicBezTo>
                      <a:pt x="43" y="1"/>
                      <a:pt x="42" y="2"/>
                      <a:pt x="42" y="2"/>
                    </a:cubicBezTo>
                    <a:cubicBezTo>
                      <a:pt x="42" y="3"/>
                      <a:pt x="42" y="4"/>
                      <a:pt x="42" y="5"/>
                    </a:cubicBezTo>
                    <a:cubicBezTo>
                      <a:pt x="42" y="7"/>
                      <a:pt x="42" y="8"/>
                      <a:pt x="42" y="8"/>
                    </a:cubicBezTo>
                    <a:cubicBezTo>
                      <a:pt x="42" y="9"/>
                      <a:pt x="43" y="9"/>
                      <a:pt x="43" y="9"/>
                    </a:cubicBezTo>
                    <a:cubicBezTo>
                      <a:pt x="44" y="9"/>
                      <a:pt x="44" y="9"/>
                      <a:pt x="45" y="9"/>
                    </a:cubicBezTo>
                    <a:cubicBezTo>
                      <a:pt x="45" y="8"/>
                      <a:pt x="45" y="8"/>
                      <a:pt x="45" y="7"/>
                    </a:cubicBezTo>
                    <a:lnTo>
                      <a:pt x="46" y="8"/>
                    </a:lnTo>
                    <a:cubicBezTo>
                      <a:pt x="46" y="9"/>
                      <a:pt x="46" y="9"/>
                      <a:pt x="45" y="10"/>
                    </a:cubicBezTo>
                    <a:cubicBezTo>
                      <a:pt x="45" y="10"/>
                      <a:pt x="44" y="11"/>
                      <a:pt x="43" y="11"/>
                    </a:cubicBezTo>
                    <a:cubicBezTo>
                      <a:pt x="42" y="11"/>
                      <a:pt x="42" y="10"/>
                      <a:pt x="41" y="9"/>
                    </a:cubicBezTo>
                    <a:cubicBezTo>
                      <a:pt x="41" y="8"/>
                      <a:pt x="40" y="7"/>
                      <a:pt x="40" y="5"/>
                    </a:cubicBezTo>
                    <a:cubicBezTo>
                      <a:pt x="40" y="4"/>
                      <a:pt x="41" y="2"/>
                      <a:pt x="41" y="1"/>
                    </a:cubicBezTo>
                    <a:cubicBezTo>
                      <a:pt x="42" y="0"/>
                      <a:pt x="43" y="0"/>
                      <a:pt x="43" y="0"/>
                    </a:cubicBezTo>
                    <a:cubicBezTo>
                      <a:pt x="44" y="0"/>
                      <a:pt x="45" y="0"/>
                      <a:pt x="45" y="1"/>
                    </a:cubicBezTo>
                    <a:cubicBezTo>
                      <a:pt x="46" y="1"/>
                      <a:pt x="46" y="2"/>
                      <a:pt x="46" y="3"/>
                    </a:cubicBezTo>
                    <a:close/>
                    <a:moveTo>
                      <a:pt x="47" y="0"/>
                    </a:moveTo>
                    <a:lnTo>
                      <a:pt x="48" y="0"/>
                    </a:lnTo>
                    <a:lnTo>
                      <a:pt x="48" y="4"/>
                    </a:lnTo>
                    <a:lnTo>
                      <a:pt x="52" y="4"/>
                    </a:lnTo>
                    <a:lnTo>
                      <a:pt x="52" y="0"/>
                    </a:lnTo>
                    <a:lnTo>
                      <a:pt x="53" y="0"/>
                    </a:lnTo>
                    <a:lnTo>
                      <a:pt x="53" y="10"/>
                    </a:lnTo>
                    <a:lnTo>
                      <a:pt x="52" y="10"/>
                    </a:lnTo>
                    <a:lnTo>
                      <a:pt x="52" y="6"/>
                    </a:lnTo>
                    <a:lnTo>
                      <a:pt x="48" y="6"/>
                    </a:lnTo>
                    <a:lnTo>
                      <a:pt x="48" y="10"/>
                    </a:lnTo>
                    <a:lnTo>
                      <a:pt x="47" y="10"/>
                    </a:lnTo>
                    <a:lnTo>
                      <a:pt x="47" y="0"/>
                    </a:lnTo>
                    <a:close/>
                    <a:moveTo>
                      <a:pt x="55" y="0"/>
                    </a:moveTo>
                    <a:lnTo>
                      <a:pt x="56" y="0"/>
                    </a:lnTo>
                    <a:lnTo>
                      <a:pt x="56" y="10"/>
                    </a:lnTo>
                    <a:lnTo>
                      <a:pt x="55" y="10"/>
                    </a:lnTo>
                    <a:lnTo>
                      <a:pt x="55" y="0"/>
                    </a:lnTo>
                    <a:close/>
                    <a:moveTo>
                      <a:pt x="57" y="0"/>
                    </a:moveTo>
                    <a:lnTo>
                      <a:pt x="59" y="0"/>
                    </a:lnTo>
                    <a:lnTo>
                      <a:pt x="61" y="6"/>
                    </a:lnTo>
                    <a:cubicBezTo>
                      <a:pt x="61" y="6"/>
                      <a:pt x="61" y="7"/>
                      <a:pt x="62" y="7"/>
                    </a:cubicBezTo>
                    <a:cubicBezTo>
                      <a:pt x="62" y="7"/>
                      <a:pt x="62" y="8"/>
                      <a:pt x="62" y="8"/>
                    </a:cubicBezTo>
                    <a:cubicBezTo>
                      <a:pt x="62" y="8"/>
                      <a:pt x="62" y="7"/>
                      <a:pt x="62" y="7"/>
                    </a:cubicBezTo>
                    <a:cubicBezTo>
                      <a:pt x="62" y="7"/>
                      <a:pt x="62" y="6"/>
                      <a:pt x="62" y="6"/>
                    </a:cubicBezTo>
                    <a:lnTo>
                      <a:pt x="62" y="0"/>
                    </a:lnTo>
                    <a:lnTo>
                      <a:pt x="63" y="0"/>
                    </a:lnTo>
                    <a:lnTo>
                      <a:pt x="63" y="10"/>
                    </a:lnTo>
                    <a:lnTo>
                      <a:pt x="62" y="10"/>
                    </a:lnTo>
                    <a:lnTo>
                      <a:pt x="59" y="4"/>
                    </a:lnTo>
                    <a:cubicBezTo>
                      <a:pt x="59" y="4"/>
                      <a:pt x="59" y="4"/>
                      <a:pt x="59" y="3"/>
                    </a:cubicBezTo>
                    <a:cubicBezTo>
                      <a:pt x="59" y="3"/>
                      <a:pt x="59" y="2"/>
                      <a:pt x="58" y="2"/>
                    </a:cubicBezTo>
                    <a:cubicBezTo>
                      <a:pt x="58" y="2"/>
                      <a:pt x="58" y="2"/>
                      <a:pt x="58" y="3"/>
                    </a:cubicBezTo>
                    <a:cubicBezTo>
                      <a:pt x="58" y="3"/>
                      <a:pt x="58" y="4"/>
                      <a:pt x="58" y="4"/>
                    </a:cubicBezTo>
                    <a:lnTo>
                      <a:pt x="58" y="10"/>
                    </a:lnTo>
                    <a:lnTo>
                      <a:pt x="57" y="10"/>
                    </a:lnTo>
                    <a:lnTo>
                      <a:pt x="57" y="0"/>
                    </a:lnTo>
                    <a:close/>
                    <a:moveTo>
                      <a:pt x="67" y="1"/>
                    </a:moveTo>
                    <a:lnTo>
                      <a:pt x="66" y="6"/>
                    </a:lnTo>
                    <a:lnTo>
                      <a:pt x="68" y="6"/>
                    </a:lnTo>
                    <a:lnTo>
                      <a:pt x="67" y="1"/>
                    </a:lnTo>
                    <a:close/>
                    <a:moveTo>
                      <a:pt x="66" y="0"/>
                    </a:moveTo>
                    <a:lnTo>
                      <a:pt x="68" y="0"/>
                    </a:lnTo>
                    <a:lnTo>
                      <a:pt x="70" y="10"/>
                    </a:lnTo>
                    <a:lnTo>
                      <a:pt x="69" y="10"/>
                    </a:lnTo>
                    <a:lnTo>
                      <a:pt x="68" y="8"/>
                    </a:lnTo>
                    <a:lnTo>
                      <a:pt x="66" y="8"/>
                    </a:lnTo>
                    <a:lnTo>
                      <a:pt x="65" y="10"/>
                    </a:lnTo>
                    <a:lnTo>
                      <a:pt x="64" y="1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2"/>
              <p:cNvSpPr>
                <a:spLocks noEditPoints="1"/>
              </p:cNvSpPr>
              <p:nvPr/>
            </p:nvSpPr>
            <p:spPr bwMode="auto">
              <a:xfrm>
                <a:off x="1642857" y="2365963"/>
                <a:ext cx="826479" cy="85785"/>
              </a:xfrm>
              <a:custGeom>
                <a:avLst/>
                <a:gdLst>
                  <a:gd name="T0" fmla="*/ 75414867 w 192"/>
                  <a:gd name="T1" fmla="*/ 33554432 h 20"/>
                  <a:gd name="T2" fmla="*/ 77553782 w 192"/>
                  <a:gd name="T3" fmla="*/ 14680064 h 20"/>
                  <a:gd name="T4" fmla="*/ 68966512 w 192"/>
                  <a:gd name="T5" fmla="*/ 31457280 h 20"/>
                  <a:gd name="T6" fmla="*/ 60375621 w 192"/>
                  <a:gd name="T7" fmla="*/ 25165824 h 20"/>
                  <a:gd name="T8" fmla="*/ 68966512 w 192"/>
                  <a:gd name="T9" fmla="*/ 10485760 h 20"/>
                  <a:gd name="T10" fmla="*/ 75414867 w 192"/>
                  <a:gd name="T11" fmla="*/ 8388608 h 20"/>
                  <a:gd name="T12" fmla="*/ 62514021 w 192"/>
                  <a:gd name="T13" fmla="*/ 16777216 h 20"/>
                  <a:gd name="T14" fmla="*/ 112168164 w 192"/>
                  <a:gd name="T15" fmla="*/ 20971520 h 20"/>
                  <a:gd name="T16" fmla="*/ 105719295 w 192"/>
                  <a:gd name="T17" fmla="*/ 8388608 h 20"/>
                  <a:gd name="T18" fmla="*/ 107890849 w 192"/>
                  <a:gd name="T19" fmla="*/ 12582912 h 20"/>
                  <a:gd name="T20" fmla="*/ 107890849 w 192"/>
                  <a:gd name="T21" fmla="*/ 18874368 h 20"/>
                  <a:gd name="T22" fmla="*/ 92588892 w 192"/>
                  <a:gd name="T23" fmla="*/ 14680064 h 20"/>
                  <a:gd name="T24" fmla="*/ 96866280 w 192"/>
                  <a:gd name="T25" fmla="*/ 29360128 h 20"/>
                  <a:gd name="T26" fmla="*/ 96866280 w 192"/>
                  <a:gd name="T27" fmla="*/ 14680064 h 20"/>
                  <a:gd name="T28" fmla="*/ 103580895 w 192"/>
                  <a:gd name="T29" fmla="*/ 27262976 h 20"/>
                  <a:gd name="T30" fmla="*/ 112168164 w 192"/>
                  <a:gd name="T31" fmla="*/ 23068672 h 20"/>
                  <a:gd name="T32" fmla="*/ 112168164 w 192"/>
                  <a:gd name="T33" fmla="*/ 27262976 h 20"/>
                  <a:gd name="T34" fmla="*/ 116478118 w 192"/>
                  <a:gd name="T35" fmla="*/ 25165824 h 20"/>
                  <a:gd name="T36" fmla="*/ 140067353 w 192"/>
                  <a:gd name="T37" fmla="*/ 18874368 h 20"/>
                  <a:gd name="T38" fmla="*/ 135790552 w 192"/>
                  <a:gd name="T39" fmla="*/ 6291456 h 20"/>
                  <a:gd name="T40" fmla="*/ 142238907 w 192"/>
                  <a:gd name="T41" fmla="*/ 8388608 h 20"/>
                  <a:gd name="T42" fmla="*/ 144377307 w 192"/>
                  <a:gd name="T43" fmla="*/ 10485760 h 20"/>
                  <a:gd name="T44" fmla="*/ 144377307 w 192"/>
                  <a:gd name="T45" fmla="*/ 12582912 h 20"/>
                  <a:gd name="T46" fmla="*/ 137928953 w 192"/>
                  <a:gd name="T47" fmla="*/ 33554432 h 20"/>
                  <a:gd name="T48" fmla="*/ 135790552 w 192"/>
                  <a:gd name="T49" fmla="*/ 27262976 h 20"/>
                  <a:gd name="T50" fmla="*/ 135790552 w 192"/>
                  <a:gd name="T51" fmla="*/ 20971520 h 20"/>
                  <a:gd name="T52" fmla="*/ 187578903 w 192"/>
                  <a:gd name="T53" fmla="*/ 12582912 h 20"/>
                  <a:gd name="T54" fmla="*/ 189717304 w 192"/>
                  <a:gd name="T55" fmla="*/ 23068672 h 20"/>
                  <a:gd name="T56" fmla="*/ 174681671 w 192"/>
                  <a:gd name="T57" fmla="*/ 33554432 h 20"/>
                  <a:gd name="T58" fmla="*/ 176853225 w 192"/>
                  <a:gd name="T59" fmla="*/ 20971520 h 20"/>
                  <a:gd name="T60" fmla="*/ 183268949 w 192"/>
                  <a:gd name="T61" fmla="*/ 16777216 h 20"/>
                  <a:gd name="T62" fmla="*/ 170138610 w 192"/>
                  <a:gd name="T63" fmla="*/ 14680064 h 20"/>
                  <a:gd name="T64" fmla="*/ 174681671 w 192"/>
                  <a:gd name="T65" fmla="*/ 6291456 h 20"/>
                  <a:gd name="T66" fmla="*/ 172543271 w 192"/>
                  <a:gd name="T67" fmla="*/ 10485760 h 20"/>
                  <a:gd name="T68" fmla="*/ 243648183 w 192"/>
                  <a:gd name="T69" fmla="*/ 29360128 h 20"/>
                  <a:gd name="T70" fmla="*/ 232656767 w 192"/>
                  <a:gd name="T71" fmla="*/ 31457280 h 20"/>
                  <a:gd name="T72" fmla="*/ 232656767 w 192"/>
                  <a:gd name="T73" fmla="*/ 6291456 h 20"/>
                  <a:gd name="T74" fmla="*/ 236966722 w 192"/>
                  <a:gd name="T75" fmla="*/ 14680064 h 20"/>
                  <a:gd name="T76" fmla="*/ 241509783 w 192"/>
                  <a:gd name="T77" fmla="*/ 23068672 h 20"/>
                  <a:gd name="T78" fmla="*/ 228379444 w 192"/>
                  <a:gd name="T79" fmla="*/ 18874368 h 20"/>
                  <a:gd name="T80" fmla="*/ 221931089 w 192"/>
                  <a:gd name="T81" fmla="*/ 29360128 h 20"/>
                  <a:gd name="T82" fmla="*/ 277996241 w 192"/>
                  <a:gd name="T83" fmla="*/ 33554432 h 20"/>
                  <a:gd name="T84" fmla="*/ 265132685 w 192"/>
                  <a:gd name="T85" fmla="*/ 20971520 h 20"/>
                  <a:gd name="T86" fmla="*/ 265132685 w 192"/>
                  <a:gd name="T87" fmla="*/ 6291456 h 20"/>
                  <a:gd name="T88" fmla="*/ 282306710 w 192"/>
                  <a:gd name="T89" fmla="*/ 20971520 h 20"/>
                  <a:gd name="T90" fmla="*/ 273719440 w 192"/>
                  <a:gd name="T91" fmla="*/ 14680064 h 20"/>
                  <a:gd name="T92" fmla="*/ 271581040 w 192"/>
                  <a:gd name="T93" fmla="*/ 12582912 h 20"/>
                  <a:gd name="T94" fmla="*/ 319059436 w 192"/>
                  <a:gd name="T95" fmla="*/ 29360128 h 20"/>
                  <a:gd name="T96" fmla="*/ 319059436 w 192"/>
                  <a:gd name="T97" fmla="*/ 6291456 h 20"/>
                  <a:gd name="T98" fmla="*/ 297341828 w 192"/>
                  <a:gd name="T99" fmla="*/ 20971520 h 20"/>
                  <a:gd name="T100" fmla="*/ 303757544 w 192"/>
                  <a:gd name="T101" fmla="*/ 29360128 h 20"/>
                  <a:gd name="T102" fmla="*/ 301619143 w 192"/>
                  <a:gd name="T103" fmla="*/ 20971520 h 20"/>
                  <a:gd name="T104" fmla="*/ 303757544 w 192"/>
                  <a:gd name="T105" fmla="*/ 6291456 h 20"/>
                  <a:gd name="T106" fmla="*/ 310472159 w 192"/>
                  <a:gd name="T107" fmla="*/ 16777216 h 20"/>
                  <a:gd name="T108" fmla="*/ 342686017 w 192"/>
                  <a:gd name="T109" fmla="*/ 12582912 h 20"/>
                  <a:gd name="T110" fmla="*/ 342686017 w 192"/>
                  <a:gd name="T111" fmla="*/ 23068672 h 20"/>
                  <a:gd name="T112" fmla="*/ 331956146 w 192"/>
                  <a:gd name="T113" fmla="*/ 31457280 h 20"/>
                  <a:gd name="T114" fmla="*/ 336233461 w 192"/>
                  <a:gd name="T115" fmla="*/ 20971520 h 20"/>
                  <a:gd name="T116" fmla="*/ 334095061 w 192"/>
                  <a:gd name="T117" fmla="*/ 18874368 h 20"/>
                  <a:gd name="T118" fmla="*/ 336233461 w 192"/>
                  <a:gd name="T119" fmla="*/ 25165824 h 20"/>
                  <a:gd name="T120" fmla="*/ 359860042 w 192"/>
                  <a:gd name="T121" fmla="*/ 20971520 h 20"/>
                  <a:gd name="T122" fmla="*/ 351273286 w 192"/>
                  <a:gd name="T123" fmla="*/ 23068672 h 20"/>
                  <a:gd name="T124" fmla="*/ 344824417 w 192"/>
                  <a:gd name="T125" fmla="*/ 12582912 h 2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92" h="20">
                    <a:moveTo>
                      <a:pt x="0" y="0"/>
                    </a:moveTo>
                    <a:lnTo>
                      <a:pt x="192" y="0"/>
                    </a:lnTo>
                    <a:cubicBezTo>
                      <a:pt x="189" y="7"/>
                      <a:pt x="184" y="13"/>
                      <a:pt x="177" y="20"/>
                    </a:cubicBezTo>
                    <a:lnTo>
                      <a:pt x="14" y="19"/>
                    </a:lnTo>
                    <a:cubicBezTo>
                      <a:pt x="7" y="15"/>
                      <a:pt x="3" y="8"/>
                      <a:pt x="0" y="0"/>
                    </a:cubicBezTo>
                    <a:close/>
                    <a:moveTo>
                      <a:pt x="39" y="4"/>
                    </a:moveTo>
                    <a:cubicBezTo>
                      <a:pt x="39" y="4"/>
                      <a:pt x="39" y="5"/>
                      <a:pt x="38" y="5"/>
                    </a:cubicBezTo>
                    <a:cubicBezTo>
                      <a:pt x="38" y="5"/>
                      <a:pt x="38" y="5"/>
                      <a:pt x="38" y="6"/>
                    </a:cubicBezTo>
                    <a:cubicBezTo>
                      <a:pt x="38" y="7"/>
                      <a:pt x="38" y="7"/>
                      <a:pt x="38" y="8"/>
                    </a:cubicBezTo>
                    <a:cubicBezTo>
                      <a:pt x="38" y="8"/>
                      <a:pt x="38" y="9"/>
                      <a:pt x="38" y="9"/>
                    </a:cubicBezTo>
                    <a:cubicBezTo>
                      <a:pt x="38" y="10"/>
                      <a:pt x="38" y="11"/>
                      <a:pt x="38" y="12"/>
                    </a:cubicBezTo>
                    <a:lnTo>
                      <a:pt x="38" y="14"/>
                    </a:lnTo>
                    <a:cubicBezTo>
                      <a:pt x="38" y="15"/>
                      <a:pt x="38" y="16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8" y="17"/>
                      <a:pt x="38" y="17"/>
                      <a:pt x="37" y="17"/>
                    </a:cubicBezTo>
                    <a:cubicBezTo>
                      <a:pt x="37" y="17"/>
                      <a:pt x="36" y="17"/>
                      <a:pt x="36" y="17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5"/>
                      <a:pt x="34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5" y="15"/>
                      <a:pt x="35" y="15"/>
                      <a:pt x="36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3"/>
                      <a:pt x="37" y="12"/>
                    </a:cubicBezTo>
                    <a:cubicBezTo>
                      <a:pt x="36" y="11"/>
                      <a:pt x="36" y="10"/>
                      <a:pt x="36" y="8"/>
                    </a:cubicBezTo>
                    <a:lnTo>
                      <a:pt x="36" y="6"/>
                    </a:ln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5"/>
                      <a:pt x="34" y="5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7"/>
                      <a:pt x="36" y="7"/>
                      <a:pt x="35" y="7"/>
                    </a:cubicBezTo>
                    <a:cubicBezTo>
                      <a:pt x="35" y="7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9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4" y="11"/>
                    </a:cubicBezTo>
                    <a:cubicBezTo>
                      <a:pt x="34" y="11"/>
                      <a:pt x="33" y="12"/>
                      <a:pt x="33" y="12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13"/>
                      <a:pt x="32" y="14"/>
                      <a:pt x="32" y="14"/>
                    </a:cubicBezTo>
                    <a:cubicBezTo>
                      <a:pt x="32" y="14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5"/>
                      <a:pt x="32" y="16"/>
                      <a:pt x="31" y="16"/>
                    </a:cubicBezTo>
                    <a:cubicBezTo>
                      <a:pt x="31" y="16"/>
                      <a:pt x="31" y="16"/>
                      <a:pt x="30" y="16"/>
                    </a:cubicBezTo>
                    <a:cubicBezTo>
                      <a:pt x="30" y="16"/>
                      <a:pt x="30" y="16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30" y="15"/>
                      <a:pt x="30" y="15"/>
                      <a:pt x="31" y="15"/>
                    </a:cubicBezTo>
                    <a:cubicBezTo>
                      <a:pt x="31" y="15"/>
                      <a:pt x="31" y="14"/>
                      <a:pt x="31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0" y="14"/>
                      <a:pt x="29" y="13"/>
                      <a:pt x="29" y="13"/>
                    </a:cubicBezTo>
                    <a:cubicBezTo>
                      <a:pt x="28" y="13"/>
                      <a:pt x="28" y="12"/>
                      <a:pt x="2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3"/>
                      <a:pt x="30" y="13"/>
                      <a:pt x="30" y="12"/>
                    </a:cubicBezTo>
                    <a:lnTo>
                      <a:pt x="30" y="11"/>
                    </a:ln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1"/>
                      <a:pt x="30" y="11"/>
                      <a:pt x="29" y="11"/>
                    </a:cubicBezTo>
                    <a:cubicBezTo>
                      <a:pt x="29" y="11"/>
                      <a:pt x="29" y="12"/>
                      <a:pt x="28" y="12"/>
                    </a:cubicBezTo>
                    <a:cubicBezTo>
                      <a:pt x="28" y="12"/>
                      <a:pt x="28" y="13"/>
                      <a:pt x="27" y="13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5" y="14"/>
                      <a:pt x="25" y="14"/>
                    </a:cubicBezTo>
                    <a:cubicBezTo>
                      <a:pt x="25" y="14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6" y="13"/>
                      <a:pt x="26" y="12"/>
                    </a:cubicBezTo>
                    <a:cubicBezTo>
                      <a:pt x="26" y="12"/>
                      <a:pt x="26" y="12"/>
                      <a:pt x="27" y="12"/>
                    </a:cubicBezTo>
                    <a:cubicBezTo>
                      <a:pt x="27" y="12"/>
                      <a:pt x="27" y="12"/>
                      <a:pt x="27" y="11"/>
                    </a:cubicBezTo>
                    <a:cubicBezTo>
                      <a:pt x="26" y="10"/>
                      <a:pt x="26" y="9"/>
                      <a:pt x="26" y="9"/>
                    </a:cubicBezTo>
                    <a:lnTo>
                      <a:pt x="26" y="7"/>
                    </a:lnTo>
                    <a:lnTo>
                      <a:pt x="26" y="6"/>
                    </a:lnTo>
                    <a:cubicBezTo>
                      <a:pt x="26" y="6"/>
                      <a:pt x="27" y="6"/>
                      <a:pt x="27" y="6"/>
                    </a:cubicBezTo>
                    <a:cubicBezTo>
                      <a:pt x="27" y="6"/>
                      <a:pt x="27" y="5"/>
                      <a:pt x="28" y="5"/>
                    </a:cubicBezTo>
                    <a:cubicBezTo>
                      <a:pt x="28" y="5"/>
                      <a:pt x="28" y="5"/>
                      <a:pt x="29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7"/>
                      <a:pt x="31" y="7"/>
                    </a:cubicBezTo>
                    <a:cubicBezTo>
                      <a:pt x="31" y="7"/>
                      <a:pt x="31" y="8"/>
                      <a:pt x="31" y="8"/>
                    </a:cubicBezTo>
                    <a:cubicBezTo>
                      <a:pt x="31" y="8"/>
                      <a:pt x="31" y="9"/>
                      <a:pt x="31" y="1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3"/>
                      <a:pt x="31" y="14"/>
                      <a:pt x="31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3"/>
                      <a:pt x="32" y="12"/>
                    </a:cubicBezTo>
                    <a:cubicBezTo>
                      <a:pt x="32" y="12"/>
                      <a:pt x="32" y="11"/>
                      <a:pt x="33" y="10"/>
                    </a:cubicBezTo>
                    <a:cubicBezTo>
                      <a:pt x="33" y="8"/>
                      <a:pt x="33" y="6"/>
                      <a:pt x="33" y="6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4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5" y="4"/>
                      <a:pt x="36" y="4"/>
                      <a:pt x="36" y="4"/>
                    </a:cubicBezTo>
                    <a:cubicBezTo>
                      <a:pt x="36" y="4"/>
                      <a:pt x="37" y="4"/>
                      <a:pt x="37" y="4"/>
                    </a:cubicBezTo>
                    <a:cubicBezTo>
                      <a:pt x="37" y="4"/>
                      <a:pt x="37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9" y="4"/>
                      <a:pt x="39" y="4"/>
                      <a:pt x="39" y="4"/>
                    </a:cubicBezTo>
                    <a:close/>
                    <a:moveTo>
                      <a:pt x="28" y="11"/>
                    </a:move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1"/>
                      <a:pt x="29" y="10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10"/>
                      <a:pt x="30" y="9"/>
                      <a:pt x="30" y="9"/>
                    </a:cubicBezTo>
                    <a:lnTo>
                      <a:pt x="30" y="7"/>
                    </a:lnTo>
                    <a:cubicBezTo>
                      <a:pt x="30" y="6"/>
                      <a:pt x="30" y="6"/>
                      <a:pt x="30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lose/>
                    <a:moveTo>
                      <a:pt x="52" y="6"/>
                    </a:moveTo>
                    <a:cubicBezTo>
                      <a:pt x="52" y="6"/>
                      <a:pt x="53" y="6"/>
                      <a:pt x="53" y="6"/>
                    </a:cubicBezTo>
                    <a:cubicBezTo>
                      <a:pt x="53" y="6"/>
                      <a:pt x="54" y="6"/>
                      <a:pt x="54" y="6"/>
                    </a:cubicBezTo>
                    <a:cubicBezTo>
                      <a:pt x="54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4" y="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9"/>
                      <a:pt x="54" y="9"/>
                      <a:pt x="5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2" y="10"/>
                      <a:pt x="51" y="10"/>
                      <a:pt x="51" y="10"/>
                    </a:cubicBezTo>
                    <a:cubicBezTo>
                      <a:pt x="51" y="10"/>
                      <a:pt x="51" y="10"/>
                      <a:pt x="50" y="10"/>
                    </a:cubicBezTo>
                    <a:cubicBezTo>
                      <a:pt x="50" y="10"/>
                      <a:pt x="49" y="10"/>
                      <a:pt x="49" y="10"/>
                    </a:cubicBezTo>
                    <a:cubicBezTo>
                      <a:pt x="49" y="11"/>
                      <a:pt x="48" y="11"/>
                      <a:pt x="48" y="11"/>
                    </a:cubicBezTo>
                    <a:cubicBezTo>
                      <a:pt x="48" y="11"/>
                      <a:pt x="48" y="10"/>
                      <a:pt x="48" y="10"/>
                    </a:cubicBezTo>
                    <a:cubicBezTo>
                      <a:pt x="47" y="10"/>
                      <a:pt x="47" y="9"/>
                      <a:pt x="47" y="9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7"/>
                      <a:pt x="47" y="7"/>
                    </a:cubicBezTo>
                    <a:cubicBezTo>
                      <a:pt x="47" y="7"/>
                      <a:pt x="47" y="7"/>
                      <a:pt x="48" y="7"/>
                    </a:cubicBezTo>
                    <a:cubicBezTo>
                      <a:pt x="49" y="7"/>
                      <a:pt x="49" y="7"/>
                      <a:pt x="49" y="6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8" y="6"/>
                      <a:pt x="47" y="6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6" y="6"/>
                      <a:pt x="46" y="5"/>
                      <a:pt x="46" y="5"/>
                    </a:cubicBezTo>
                    <a:cubicBezTo>
                      <a:pt x="46" y="5"/>
                      <a:pt x="46" y="5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8" y="5"/>
                      <a:pt x="49" y="5"/>
                      <a:pt x="49" y="4"/>
                    </a:cubicBezTo>
                    <a:cubicBezTo>
                      <a:pt x="49" y="4"/>
                      <a:pt x="49" y="4"/>
                      <a:pt x="49" y="3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1" y="2"/>
                      <a:pt x="51" y="2"/>
                      <a:pt x="51" y="3"/>
                    </a:cubicBezTo>
                    <a:cubicBezTo>
                      <a:pt x="50" y="3"/>
                      <a:pt x="50" y="3"/>
                      <a:pt x="50" y="4"/>
                    </a:cubicBezTo>
                    <a:cubicBezTo>
                      <a:pt x="50" y="4"/>
                      <a:pt x="51" y="4"/>
                      <a:pt x="51" y="4"/>
                    </a:cubicBezTo>
                    <a:cubicBezTo>
                      <a:pt x="51" y="4"/>
                      <a:pt x="51" y="4"/>
                      <a:pt x="52" y="4"/>
                    </a:cubicBezTo>
                    <a:cubicBezTo>
                      <a:pt x="52" y="4"/>
                      <a:pt x="53" y="4"/>
                      <a:pt x="53" y="4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3" y="4"/>
                      <a:pt x="53" y="4"/>
                      <a:pt x="53" y="4"/>
                    </a:cubicBezTo>
                    <a:cubicBezTo>
                      <a:pt x="54" y="4"/>
                      <a:pt x="54" y="5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5"/>
                      <a:pt x="53" y="5"/>
                      <a:pt x="52" y="5"/>
                    </a:cubicBezTo>
                    <a:cubicBezTo>
                      <a:pt x="52" y="5"/>
                      <a:pt x="51" y="5"/>
                      <a:pt x="51" y="5"/>
                    </a:cubicBezTo>
                    <a:lnTo>
                      <a:pt x="50" y="6"/>
                    </a:lnTo>
                    <a:cubicBezTo>
                      <a:pt x="50" y="6"/>
                      <a:pt x="50" y="6"/>
                      <a:pt x="50" y="6"/>
                    </a:cubicBezTo>
                    <a:cubicBezTo>
                      <a:pt x="50" y="6"/>
                      <a:pt x="50" y="6"/>
                      <a:pt x="51" y="6"/>
                    </a:cubicBezTo>
                    <a:cubicBezTo>
                      <a:pt x="51" y="6"/>
                      <a:pt x="51" y="6"/>
                      <a:pt x="52" y="6"/>
                    </a:cubicBezTo>
                    <a:close/>
                    <a:moveTo>
                      <a:pt x="53" y="8"/>
                    </a:moveTo>
                    <a:cubicBezTo>
                      <a:pt x="53" y="7"/>
                      <a:pt x="53" y="7"/>
                      <a:pt x="52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2" y="7"/>
                      <a:pt x="52" y="7"/>
                      <a:pt x="52" y="8"/>
                    </a:cubicBezTo>
                    <a:cubicBezTo>
                      <a:pt x="51" y="8"/>
                      <a:pt x="51" y="9"/>
                      <a:pt x="51" y="9"/>
                    </a:cubicBezTo>
                    <a:cubicBezTo>
                      <a:pt x="51" y="9"/>
                      <a:pt x="52" y="9"/>
                      <a:pt x="52" y="9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53" y="8"/>
                      <a:pt x="53" y="8"/>
                      <a:pt x="53" y="8"/>
                    </a:cubicBezTo>
                    <a:close/>
                    <a:moveTo>
                      <a:pt x="50" y="8"/>
                    </a:moveTo>
                    <a:cubicBezTo>
                      <a:pt x="50" y="8"/>
                      <a:pt x="50" y="8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9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0" y="8"/>
                      <a:pt x="50" y="8"/>
                      <a:pt x="50" y="8"/>
                    </a:cubicBezTo>
                    <a:close/>
                    <a:moveTo>
                      <a:pt x="49" y="9"/>
                    </a:moveTo>
                    <a:cubicBezTo>
                      <a:pt x="49" y="9"/>
                      <a:pt x="49" y="9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9" y="9"/>
                      <a:pt x="49" y="9"/>
                      <a:pt x="49" y="9"/>
                    </a:cubicBezTo>
                    <a:close/>
                    <a:moveTo>
                      <a:pt x="45" y="3"/>
                    </a:moveTo>
                    <a:cubicBezTo>
                      <a:pt x="45" y="3"/>
                      <a:pt x="45" y="3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4"/>
                      <a:pt x="46" y="5"/>
                      <a:pt x="45" y="5"/>
                    </a:cubicBezTo>
                    <a:cubicBezTo>
                      <a:pt x="45" y="6"/>
                      <a:pt x="44" y="6"/>
                      <a:pt x="44" y="6"/>
                    </a:cubicBezTo>
                    <a:cubicBezTo>
                      <a:pt x="44" y="7"/>
                      <a:pt x="44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6"/>
                      <a:pt x="43" y="6"/>
                    </a:cubicBezTo>
                    <a:cubicBezTo>
                      <a:pt x="43" y="6"/>
                      <a:pt x="44" y="5"/>
                      <a:pt x="44" y="4"/>
                    </a:cubicBezTo>
                    <a:cubicBezTo>
                      <a:pt x="44" y="4"/>
                      <a:pt x="45" y="3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lose/>
                    <a:moveTo>
                      <a:pt x="45" y="6"/>
                    </a:moveTo>
                    <a:cubicBezTo>
                      <a:pt x="45" y="6"/>
                      <a:pt x="45" y="6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8"/>
                      <a:pt x="45" y="8"/>
                    </a:cubicBezTo>
                    <a:cubicBezTo>
                      <a:pt x="45" y="9"/>
                      <a:pt x="44" y="9"/>
                      <a:pt x="44" y="9"/>
                    </a:cubicBezTo>
                    <a:cubicBezTo>
                      <a:pt x="44" y="9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5" y="10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2"/>
                    </a:cubicBezTo>
                    <a:cubicBezTo>
                      <a:pt x="45" y="12"/>
                      <a:pt x="45" y="12"/>
                      <a:pt x="45" y="13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6"/>
                      <a:pt x="45" y="16"/>
                    </a:cubicBezTo>
                    <a:cubicBezTo>
                      <a:pt x="45" y="16"/>
                      <a:pt x="45" y="16"/>
                      <a:pt x="44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6"/>
                      <a:pt x="44" y="15"/>
                      <a:pt x="44" y="14"/>
                    </a:cubicBezTo>
                    <a:cubicBezTo>
                      <a:pt x="44" y="14"/>
                      <a:pt x="44" y="13"/>
                      <a:pt x="44" y="13"/>
                    </a:cubicBezTo>
                    <a:cubicBezTo>
                      <a:pt x="44" y="13"/>
                      <a:pt x="44" y="13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2" y="12"/>
                      <a:pt x="42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3"/>
                      <a:pt x="41" y="13"/>
                      <a:pt x="41" y="13"/>
                    </a:cubicBezTo>
                    <a:cubicBezTo>
                      <a:pt x="41" y="13"/>
                      <a:pt x="41" y="12"/>
                      <a:pt x="41" y="12"/>
                    </a:cubicBezTo>
                    <a:cubicBezTo>
                      <a:pt x="41" y="12"/>
                      <a:pt x="41" y="11"/>
                      <a:pt x="42" y="11"/>
                    </a:cubicBezTo>
                    <a:cubicBezTo>
                      <a:pt x="43" y="10"/>
                      <a:pt x="43" y="10"/>
                      <a:pt x="43" y="9"/>
                    </a:cubicBezTo>
                    <a:cubicBezTo>
                      <a:pt x="43" y="9"/>
                      <a:pt x="44" y="8"/>
                      <a:pt x="44" y="8"/>
                    </a:cubicBezTo>
                    <a:cubicBezTo>
                      <a:pt x="44" y="7"/>
                      <a:pt x="45" y="7"/>
                      <a:pt x="45" y="7"/>
                    </a:cubicBezTo>
                    <a:cubicBezTo>
                      <a:pt x="45" y="6"/>
                      <a:pt x="45" y="6"/>
                      <a:pt x="45" y="6"/>
                    </a:cubicBezTo>
                    <a:close/>
                    <a:moveTo>
                      <a:pt x="52" y="12"/>
                    </a:moveTo>
                    <a:cubicBezTo>
                      <a:pt x="52" y="12"/>
                      <a:pt x="52" y="12"/>
                      <a:pt x="52" y="12"/>
                    </a:cubicBezTo>
                    <a:cubicBezTo>
                      <a:pt x="53" y="13"/>
                      <a:pt x="54" y="14"/>
                      <a:pt x="54" y="14"/>
                    </a:cubicBezTo>
                    <a:cubicBezTo>
                      <a:pt x="55" y="15"/>
                      <a:pt x="55" y="16"/>
                      <a:pt x="55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5" y="16"/>
                      <a:pt x="54" y="16"/>
                    </a:cubicBezTo>
                    <a:cubicBezTo>
                      <a:pt x="54" y="16"/>
                      <a:pt x="54" y="16"/>
                      <a:pt x="53" y="16"/>
                    </a:cubicBezTo>
                    <a:cubicBezTo>
                      <a:pt x="53" y="16"/>
                      <a:pt x="52" y="16"/>
                      <a:pt x="52" y="16"/>
                    </a:cubicBezTo>
                    <a:cubicBezTo>
                      <a:pt x="52" y="16"/>
                      <a:pt x="51" y="16"/>
                      <a:pt x="51" y="16"/>
                    </a:cubicBezTo>
                    <a:lnTo>
                      <a:pt x="50" y="16"/>
                    </a:ln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5"/>
                      <a:pt x="48" y="15"/>
                      <a:pt x="48" y="15"/>
                    </a:cubicBezTo>
                    <a:cubicBezTo>
                      <a:pt x="48" y="15"/>
                      <a:pt x="48" y="14"/>
                      <a:pt x="48" y="14"/>
                    </a:cubicBezTo>
                    <a:cubicBezTo>
                      <a:pt x="48" y="14"/>
                      <a:pt x="48" y="13"/>
                      <a:pt x="48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3"/>
                      <a:pt x="47" y="13"/>
                      <a:pt x="47" y="14"/>
                    </a:cubicBezTo>
                    <a:cubicBezTo>
                      <a:pt x="47" y="14"/>
                      <a:pt x="47" y="15"/>
                      <a:pt x="47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4"/>
                      <a:pt x="46" y="14"/>
                    </a:cubicBezTo>
                    <a:cubicBezTo>
                      <a:pt x="46" y="13"/>
                      <a:pt x="46" y="13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9" y="11"/>
                      <a:pt x="49" y="11"/>
                    </a:cubicBezTo>
                    <a:cubicBezTo>
                      <a:pt x="49" y="11"/>
                      <a:pt x="50" y="11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1"/>
                      <a:pt x="52" y="11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2" y="11"/>
                      <a:pt x="52" y="12"/>
                      <a:pt x="52" y="12"/>
                    </a:cubicBezTo>
                    <a:cubicBezTo>
                      <a:pt x="52" y="12"/>
                      <a:pt x="52" y="12"/>
                      <a:pt x="52" y="12"/>
                    </a:cubicBezTo>
                    <a:close/>
                    <a:moveTo>
                      <a:pt x="51" y="13"/>
                    </a:move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3"/>
                      <a:pt x="52" y="13"/>
                      <a:pt x="52" y="13"/>
                    </a:cubicBezTo>
                    <a:cubicBezTo>
                      <a:pt x="52" y="13"/>
                      <a:pt x="52" y="12"/>
                      <a:pt x="52" y="12"/>
                    </a:cubicBezTo>
                    <a:cubicBezTo>
                      <a:pt x="52" y="12"/>
                      <a:pt x="52" y="12"/>
                      <a:pt x="51" y="12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12"/>
                      <a:pt x="51" y="12"/>
                      <a:pt x="50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50" y="12"/>
                      <a:pt x="50" y="13"/>
                    </a:cubicBezTo>
                    <a:cubicBezTo>
                      <a:pt x="50" y="13"/>
                      <a:pt x="50" y="13"/>
                      <a:pt x="51" y="13"/>
                    </a:cubicBezTo>
                    <a:close/>
                    <a:moveTo>
                      <a:pt x="51" y="15"/>
                    </a:moveTo>
                    <a:cubicBezTo>
                      <a:pt x="52" y="15"/>
                      <a:pt x="52" y="15"/>
                      <a:pt x="52" y="15"/>
                    </a:cubicBezTo>
                    <a:cubicBezTo>
                      <a:pt x="53" y="15"/>
                      <a:pt x="53" y="15"/>
                      <a:pt x="53" y="14"/>
                    </a:cubicBezTo>
                    <a:cubicBezTo>
                      <a:pt x="53" y="14"/>
                      <a:pt x="53" y="14"/>
                      <a:pt x="53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2" y="13"/>
                      <a:pt x="51" y="14"/>
                      <a:pt x="51" y="14"/>
                    </a:cubicBezTo>
                    <a:cubicBezTo>
                      <a:pt x="51" y="14"/>
                      <a:pt x="51" y="14"/>
                      <a:pt x="51" y="14"/>
                    </a:cubicBezTo>
                    <a:lnTo>
                      <a:pt x="50" y="14"/>
                    </a:lnTo>
                    <a:cubicBezTo>
                      <a:pt x="50" y="14"/>
                      <a:pt x="50" y="14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4"/>
                      <a:pt x="49" y="14"/>
                      <a:pt x="49" y="15"/>
                    </a:cubicBezTo>
                    <a:cubicBezTo>
                      <a:pt x="50" y="15"/>
                      <a:pt x="50" y="15"/>
                      <a:pt x="51" y="15"/>
                    </a:cubicBezTo>
                    <a:close/>
                    <a:moveTo>
                      <a:pt x="57" y="13"/>
                    </a:moveTo>
                    <a:cubicBezTo>
                      <a:pt x="57" y="13"/>
                      <a:pt x="57" y="13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6" y="14"/>
                      <a:pt x="56" y="14"/>
                      <a:pt x="55" y="13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5" y="12"/>
                      <a:pt x="55" y="12"/>
                      <a:pt x="56" y="12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2"/>
                      <a:pt x="57" y="12"/>
                      <a:pt x="57" y="12"/>
                    </a:cubicBezTo>
                    <a:cubicBezTo>
                      <a:pt x="57" y="12"/>
                      <a:pt x="57" y="12"/>
                      <a:pt x="57" y="13"/>
                    </a:cubicBezTo>
                    <a:cubicBezTo>
                      <a:pt x="57" y="13"/>
                      <a:pt x="57" y="13"/>
                      <a:pt x="57" y="13"/>
                    </a:cubicBezTo>
                    <a:close/>
                    <a:moveTo>
                      <a:pt x="71" y="5"/>
                    </a:moveTo>
                    <a:cubicBezTo>
                      <a:pt x="71" y="5"/>
                      <a:pt x="71" y="5"/>
                      <a:pt x="71" y="5"/>
                    </a:cubicBezTo>
                    <a:cubicBezTo>
                      <a:pt x="71" y="5"/>
                      <a:pt x="71" y="6"/>
                      <a:pt x="71" y="6"/>
                    </a:cubicBezTo>
                    <a:cubicBezTo>
                      <a:pt x="70" y="6"/>
                      <a:pt x="70" y="6"/>
                      <a:pt x="70" y="7"/>
                    </a:cubicBezTo>
                    <a:cubicBezTo>
                      <a:pt x="70" y="7"/>
                      <a:pt x="70" y="7"/>
                      <a:pt x="70" y="8"/>
                    </a:cubicBezTo>
                    <a:cubicBezTo>
                      <a:pt x="70" y="8"/>
                      <a:pt x="70" y="9"/>
                      <a:pt x="69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9" y="9"/>
                      <a:pt x="69" y="8"/>
                      <a:pt x="68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7" y="8"/>
                      <a:pt x="66" y="9"/>
                    </a:cubicBezTo>
                    <a:cubicBezTo>
                      <a:pt x="66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4" y="9"/>
                    </a:cubicBezTo>
                    <a:cubicBezTo>
                      <a:pt x="64" y="8"/>
                      <a:pt x="64" y="8"/>
                      <a:pt x="63" y="7"/>
                    </a:cubicBezTo>
                    <a:cubicBezTo>
                      <a:pt x="63" y="7"/>
                      <a:pt x="63" y="6"/>
                      <a:pt x="63" y="6"/>
                    </a:cubicBezTo>
                    <a:cubicBezTo>
                      <a:pt x="63" y="6"/>
                      <a:pt x="63" y="7"/>
                      <a:pt x="63" y="7"/>
                    </a:cubicBezTo>
                    <a:cubicBezTo>
                      <a:pt x="63" y="8"/>
                      <a:pt x="62" y="10"/>
                      <a:pt x="61" y="11"/>
                    </a:cubicBezTo>
                    <a:cubicBezTo>
                      <a:pt x="61" y="12"/>
                      <a:pt x="61" y="12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59" y="15"/>
                      <a:pt x="59" y="15"/>
                      <a:pt x="58" y="15"/>
                    </a:cubicBezTo>
                    <a:cubicBezTo>
                      <a:pt x="58" y="15"/>
                      <a:pt x="58" y="16"/>
                      <a:pt x="58" y="16"/>
                    </a:cubicBezTo>
                    <a:cubicBezTo>
                      <a:pt x="57" y="16"/>
                      <a:pt x="57" y="16"/>
                      <a:pt x="57" y="15"/>
                    </a:cubicBezTo>
                    <a:cubicBezTo>
                      <a:pt x="57" y="15"/>
                      <a:pt x="58" y="15"/>
                      <a:pt x="58" y="15"/>
                    </a:cubicBezTo>
                    <a:cubicBezTo>
                      <a:pt x="58" y="14"/>
                      <a:pt x="59" y="14"/>
                      <a:pt x="59" y="13"/>
                    </a:cubicBezTo>
                    <a:cubicBezTo>
                      <a:pt x="59" y="13"/>
                      <a:pt x="60" y="13"/>
                      <a:pt x="60" y="12"/>
                    </a:cubicBezTo>
                    <a:cubicBezTo>
                      <a:pt x="60" y="11"/>
                      <a:pt x="61" y="10"/>
                      <a:pt x="61" y="9"/>
                    </a:cubicBezTo>
                    <a:cubicBezTo>
                      <a:pt x="62" y="8"/>
                      <a:pt x="62" y="7"/>
                      <a:pt x="62" y="6"/>
                    </a:cubicBezTo>
                    <a:cubicBezTo>
                      <a:pt x="63" y="5"/>
                      <a:pt x="63" y="4"/>
                      <a:pt x="63" y="3"/>
                    </a:cubicBezTo>
                    <a:cubicBezTo>
                      <a:pt x="63" y="3"/>
                      <a:pt x="63" y="3"/>
                      <a:pt x="63" y="3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3" y="2"/>
                      <a:pt x="64" y="2"/>
                      <a:pt x="64" y="3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3"/>
                      <a:pt x="65" y="3"/>
                      <a:pt x="65" y="3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67" y="2"/>
                      <a:pt x="67" y="2"/>
                      <a:pt x="68" y="2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69" y="2"/>
                      <a:pt x="69" y="2"/>
                      <a:pt x="69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70" y="3"/>
                      <a:pt x="69" y="3"/>
                    </a:cubicBezTo>
                    <a:cubicBezTo>
                      <a:pt x="68" y="3"/>
                      <a:pt x="68" y="3"/>
                      <a:pt x="67" y="4"/>
                    </a:cubicBezTo>
                    <a:cubicBezTo>
                      <a:pt x="67" y="4"/>
                      <a:pt x="67" y="4"/>
                      <a:pt x="67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6" y="4"/>
                      <a:pt x="65" y="4"/>
                      <a:pt x="65" y="4"/>
                    </a:cubicBezTo>
                    <a:cubicBezTo>
                      <a:pt x="65" y="4"/>
                      <a:pt x="65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4" y="5"/>
                      <a:pt x="64" y="5"/>
                      <a:pt x="64" y="5"/>
                    </a:cubicBezTo>
                    <a:cubicBezTo>
                      <a:pt x="65" y="5"/>
                      <a:pt x="66" y="5"/>
                      <a:pt x="67" y="4"/>
                    </a:cubicBezTo>
                    <a:cubicBezTo>
                      <a:pt x="68" y="4"/>
                      <a:pt x="68" y="4"/>
                      <a:pt x="69" y="4"/>
                    </a:cubicBezTo>
                    <a:cubicBezTo>
                      <a:pt x="70" y="4"/>
                      <a:pt x="70" y="4"/>
                      <a:pt x="70" y="5"/>
                    </a:cubicBezTo>
                    <a:cubicBezTo>
                      <a:pt x="71" y="5"/>
                      <a:pt x="71" y="5"/>
                      <a:pt x="71" y="5"/>
                    </a:cubicBezTo>
                    <a:cubicBezTo>
                      <a:pt x="71" y="5"/>
                      <a:pt x="71" y="5"/>
                      <a:pt x="71" y="5"/>
                    </a:cubicBezTo>
                    <a:close/>
                    <a:moveTo>
                      <a:pt x="68" y="8"/>
                    </a:moveTo>
                    <a:cubicBezTo>
                      <a:pt x="68" y="8"/>
                      <a:pt x="69" y="8"/>
                      <a:pt x="69" y="8"/>
                    </a:cubicBezTo>
                    <a:cubicBezTo>
                      <a:pt x="69" y="8"/>
                      <a:pt x="69" y="7"/>
                      <a:pt x="69" y="7"/>
                    </a:cubicBezTo>
                    <a:cubicBezTo>
                      <a:pt x="69" y="7"/>
                      <a:pt x="69" y="6"/>
                      <a:pt x="69" y="6"/>
                    </a:cubicBezTo>
                    <a:cubicBezTo>
                      <a:pt x="69" y="6"/>
                      <a:pt x="69" y="5"/>
                      <a:pt x="69" y="5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8" y="5"/>
                      <a:pt x="67" y="5"/>
                      <a:pt x="67" y="5"/>
                    </a:cubicBezTo>
                    <a:cubicBezTo>
                      <a:pt x="67" y="5"/>
                      <a:pt x="67" y="5"/>
                      <a:pt x="66" y="5"/>
                    </a:cubicBezTo>
                    <a:cubicBezTo>
                      <a:pt x="66" y="6"/>
                      <a:pt x="66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7"/>
                      <a:pt x="65" y="7"/>
                      <a:pt x="65" y="8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67" y="7"/>
                      <a:pt x="68" y="7"/>
                      <a:pt x="68" y="7"/>
                    </a:cubicBezTo>
                    <a:cubicBezTo>
                      <a:pt x="68" y="7"/>
                      <a:pt x="68" y="7"/>
                      <a:pt x="68" y="8"/>
                    </a:cubicBezTo>
                    <a:cubicBezTo>
                      <a:pt x="68" y="8"/>
                      <a:pt x="68" y="8"/>
                      <a:pt x="68" y="8"/>
                    </a:cubicBezTo>
                    <a:close/>
                    <a:moveTo>
                      <a:pt x="68" y="6"/>
                    </a:moveTo>
                    <a:cubicBezTo>
                      <a:pt x="68" y="6"/>
                      <a:pt x="68" y="6"/>
                      <a:pt x="68" y="6"/>
                    </a:cubicBezTo>
                    <a:cubicBezTo>
                      <a:pt x="68" y="7"/>
                      <a:pt x="68" y="7"/>
                      <a:pt x="67" y="7"/>
                    </a:cubicBezTo>
                    <a:cubicBezTo>
                      <a:pt x="67" y="7"/>
                      <a:pt x="66" y="7"/>
                      <a:pt x="66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5" y="7"/>
                      <a:pt x="65" y="7"/>
                      <a:pt x="65" y="6"/>
                    </a:cubicBezTo>
                    <a:cubicBezTo>
                      <a:pt x="65" y="6"/>
                      <a:pt x="66" y="6"/>
                      <a:pt x="66" y="6"/>
                    </a:cubicBezTo>
                    <a:cubicBezTo>
                      <a:pt x="66" y="6"/>
                      <a:pt x="67" y="6"/>
                      <a:pt x="67" y="6"/>
                    </a:cubicBezTo>
                    <a:cubicBezTo>
                      <a:pt x="67" y="6"/>
                      <a:pt x="67" y="6"/>
                      <a:pt x="68" y="6"/>
                    </a:cubicBezTo>
                    <a:close/>
                    <a:moveTo>
                      <a:pt x="72" y="12"/>
                    </a:move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3" y="12"/>
                      <a:pt x="73" y="1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3"/>
                      <a:pt x="72" y="13"/>
                      <a:pt x="72" y="13"/>
                    </a:cubicBezTo>
                    <a:cubicBezTo>
                      <a:pt x="72" y="13"/>
                      <a:pt x="71" y="13"/>
                      <a:pt x="70" y="13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8" y="13"/>
                      <a:pt x="68" y="13"/>
                    </a:cubicBezTo>
                    <a:lnTo>
                      <a:pt x="68" y="14"/>
                    </a:lnTo>
                    <a:cubicBezTo>
                      <a:pt x="68" y="15"/>
                      <a:pt x="68" y="16"/>
                      <a:pt x="68" y="16"/>
                    </a:cubicBezTo>
                    <a:cubicBezTo>
                      <a:pt x="68" y="17"/>
                      <a:pt x="68" y="17"/>
                      <a:pt x="68" y="17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7" y="18"/>
                      <a:pt x="67" y="18"/>
                      <a:pt x="66" y="17"/>
                    </a:cubicBezTo>
                    <a:cubicBezTo>
                      <a:pt x="65" y="17"/>
                      <a:pt x="65" y="17"/>
                      <a:pt x="64" y="17"/>
                    </a:cubicBezTo>
                    <a:cubicBezTo>
                      <a:pt x="64" y="16"/>
                      <a:pt x="63" y="16"/>
                      <a:pt x="63" y="16"/>
                    </a:cubicBezTo>
                    <a:cubicBezTo>
                      <a:pt x="63" y="16"/>
                      <a:pt x="63" y="16"/>
                      <a:pt x="64" y="16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6"/>
                      <a:pt x="65" y="16"/>
                      <a:pt x="65" y="16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66" y="16"/>
                      <a:pt x="67" y="16"/>
                      <a:pt x="67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7" y="16"/>
                      <a:pt x="67" y="15"/>
                      <a:pt x="67" y="15"/>
                    </a:cubicBezTo>
                    <a:cubicBezTo>
                      <a:pt x="67" y="15"/>
                      <a:pt x="67" y="14"/>
                      <a:pt x="67" y="14"/>
                    </a:cubicBezTo>
                    <a:cubicBezTo>
                      <a:pt x="67" y="14"/>
                      <a:pt x="67" y="13"/>
                      <a:pt x="67" y="13"/>
                    </a:cubicBezTo>
                    <a:cubicBezTo>
                      <a:pt x="67" y="13"/>
                      <a:pt x="67" y="13"/>
                      <a:pt x="67" y="13"/>
                    </a:cubicBezTo>
                    <a:cubicBezTo>
                      <a:pt x="67" y="13"/>
                      <a:pt x="67" y="13"/>
                      <a:pt x="67" y="13"/>
                    </a:cubicBezTo>
                    <a:cubicBezTo>
                      <a:pt x="66" y="13"/>
                      <a:pt x="65" y="13"/>
                      <a:pt x="64" y="13"/>
                    </a:cubicBezTo>
                    <a:cubicBezTo>
                      <a:pt x="64" y="14"/>
                      <a:pt x="64" y="14"/>
                      <a:pt x="63" y="14"/>
                    </a:cubicBezTo>
                    <a:cubicBezTo>
                      <a:pt x="63" y="14"/>
                      <a:pt x="63" y="14"/>
                      <a:pt x="62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4"/>
                      <a:pt x="62" y="13"/>
                      <a:pt x="62" y="13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3"/>
                      <a:pt x="62" y="13"/>
                      <a:pt x="63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4" y="13"/>
                      <a:pt x="65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11"/>
                      <a:pt x="68" y="11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9"/>
                      <a:pt x="68" y="9"/>
                    </a:cubicBezTo>
                    <a:cubicBezTo>
                      <a:pt x="68" y="9"/>
                      <a:pt x="67" y="10"/>
                      <a:pt x="66" y="10"/>
                    </a:cubicBezTo>
                    <a:cubicBezTo>
                      <a:pt x="65" y="11"/>
                      <a:pt x="65" y="11"/>
                      <a:pt x="64" y="11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11"/>
                      <a:pt x="63" y="11"/>
                      <a:pt x="63" y="11"/>
                    </a:cubicBezTo>
                    <a:cubicBezTo>
                      <a:pt x="63" y="11"/>
                      <a:pt x="63" y="10"/>
                      <a:pt x="63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0"/>
                      <a:pt x="64" y="10"/>
                      <a:pt x="64" y="10"/>
                    </a:cubicBezTo>
                    <a:cubicBezTo>
                      <a:pt x="64" y="10"/>
                      <a:pt x="65" y="10"/>
                      <a:pt x="66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70" y="9"/>
                      <a:pt x="70" y="10"/>
                      <a:pt x="70" y="10"/>
                    </a:cubicBezTo>
                    <a:cubicBezTo>
                      <a:pt x="70" y="10"/>
                      <a:pt x="70" y="10"/>
                      <a:pt x="69" y="10"/>
                    </a:cubicBezTo>
                    <a:cubicBezTo>
                      <a:pt x="69" y="11"/>
                      <a:pt x="69" y="11"/>
                      <a:pt x="68" y="11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2"/>
                      <a:pt x="68" y="12"/>
                      <a:pt x="69" y="12"/>
                    </a:cubicBezTo>
                    <a:lnTo>
                      <a:pt x="70" y="12"/>
                    </a:lnTo>
                    <a:cubicBezTo>
                      <a:pt x="70" y="12"/>
                      <a:pt x="71" y="12"/>
                      <a:pt x="71" y="12"/>
                    </a:cubicBezTo>
                    <a:cubicBezTo>
                      <a:pt x="71" y="12"/>
                      <a:pt x="71" y="12"/>
                      <a:pt x="72" y="12"/>
                    </a:cubicBezTo>
                    <a:close/>
                    <a:moveTo>
                      <a:pt x="84" y="6"/>
                    </a:moveTo>
                    <a:cubicBezTo>
                      <a:pt x="84" y="6"/>
                      <a:pt x="84" y="6"/>
                      <a:pt x="85" y="6"/>
                    </a:cubicBezTo>
                    <a:cubicBezTo>
                      <a:pt x="85" y="6"/>
                      <a:pt x="85" y="6"/>
                      <a:pt x="86" y="6"/>
                    </a:cubicBezTo>
                    <a:cubicBezTo>
                      <a:pt x="86" y="6"/>
                      <a:pt x="86" y="6"/>
                      <a:pt x="87" y="6"/>
                    </a:cubicBezTo>
                    <a:cubicBezTo>
                      <a:pt x="87" y="6"/>
                      <a:pt x="87" y="6"/>
                      <a:pt x="88" y="7"/>
                    </a:cubicBezTo>
                    <a:cubicBezTo>
                      <a:pt x="88" y="7"/>
                      <a:pt x="89" y="8"/>
                      <a:pt x="89" y="8"/>
                    </a:cubicBezTo>
                    <a:cubicBezTo>
                      <a:pt x="89" y="8"/>
                      <a:pt x="89" y="8"/>
                      <a:pt x="89" y="8"/>
                    </a:cubicBezTo>
                    <a:cubicBezTo>
                      <a:pt x="89" y="8"/>
                      <a:pt x="89" y="9"/>
                      <a:pt x="89" y="9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9" y="9"/>
                      <a:pt x="89" y="9"/>
                      <a:pt x="88" y="9"/>
                    </a:cubicBezTo>
                    <a:cubicBezTo>
                      <a:pt x="88" y="9"/>
                      <a:pt x="88" y="9"/>
                      <a:pt x="87" y="9"/>
                    </a:cubicBezTo>
                    <a:lnTo>
                      <a:pt x="86" y="9"/>
                    </a:lnTo>
                    <a:cubicBezTo>
                      <a:pt x="86" y="9"/>
                      <a:pt x="86" y="9"/>
                      <a:pt x="86" y="9"/>
                    </a:cubicBezTo>
                    <a:cubicBezTo>
                      <a:pt x="85" y="9"/>
                      <a:pt x="85" y="10"/>
                      <a:pt x="84" y="10"/>
                    </a:cubicBezTo>
                    <a:cubicBezTo>
                      <a:pt x="84" y="10"/>
                      <a:pt x="84" y="10"/>
                      <a:pt x="84" y="10"/>
                    </a:cubicBezTo>
                    <a:cubicBezTo>
                      <a:pt x="84" y="10"/>
                      <a:pt x="84" y="10"/>
                      <a:pt x="84" y="10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5" y="11"/>
                      <a:pt x="86" y="11"/>
                      <a:pt x="87" y="11"/>
                    </a:cubicBezTo>
                    <a:cubicBezTo>
                      <a:pt x="87" y="11"/>
                      <a:pt x="88" y="11"/>
                      <a:pt x="88" y="11"/>
                    </a:cubicBezTo>
                    <a:cubicBezTo>
                      <a:pt x="88" y="11"/>
                      <a:pt x="88" y="11"/>
                      <a:pt x="88" y="11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12"/>
                      <a:pt x="88" y="12"/>
                      <a:pt x="88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7" y="13"/>
                      <a:pt x="87" y="12"/>
                      <a:pt x="86" y="12"/>
                    </a:cubicBezTo>
                    <a:cubicBezTo>
                      <a:pt x="85" y="12"/>
                      <a:pt x="84" y="12"/>
                      <a:pt x="84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4" y="13"/>
                      <a:pt x="84" y="14"/>
                      <a:pt x="84" y="15"/>
                    </a:cubicBezTo>
                    <a:cubicBezTo>
                      <a:pt x="84" y="15"/>
                      <a:pt x="84" y="16"/>
                      <a:pt x="84" y="16"/>
                    </a:cubicBezTo>
                    <a:cubicBezTo>
                      <a:pt x="83" y="17"/>
                      <a:pt x="83" y="17"/>
                      <a:pt x="83" y="18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1" y="17"/>
                      <a:pt x="80" y="17"/>
                      <a:pt x="80" y="17"/>
                    </a:cubicBezTo>
                    <a:cubicBezTo>
                      <a:pt x="80" y="17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80" y="16"/>
                    </a:cubicBezTo>
                    <a:cubicBezTo>
                      <a:pt x="80" y="16"/>
                      <a:pt x="80" y="16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2" y="16"/>
                      <a:pt x="82" y="15"/>
                      <a:pt x="82" y="15"/>
                    </a:cubicBezTo>
                    <a:cubicBezTo>
                      <a:pt x="82" y="15"/>
                      <a:pt x="82" y="14"/>
                      <a:pt x="82" y="14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3"/>
                      <a:pt x="82" y="13"/>
                      <a:pt x="81" y="13"/>
                    </a:cubicBezTo>
                    <a:cubicBezTo>
                      <a:pt x="80" y="13"/>
                      <a:pt x="79" y="13"/>
                      <a:pt x="78" y="13"/>
                    </a:cubicBezTo>
                    <a:cubicBezTo>
                      <a:pt x="78" y="14"/>
                      <a:pt x="78" y="14"/>
                      <a:pt x="77" y="14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8" y="13"/>
                      <a:pt x="78" y="13"/>
                      <a:pt x="79" y="12"/>
                    </a:cubicBezTo>
                    <a:cubicBezTo>
                      <a:pt x="80" y="12"/>
                      <a:pt x="81" y="12"/>
                      <a:pt x="82" y="12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1"/>
                      <a:pt x="82" y="11"/>
                      <a:pt x="82" y="11"/>
                    </a:cubicBezTo>
                    <a:cubicBezTo>
                      <a:pt x="82" y="11"/>
                      <a:pt x="82" y="10"/>
                      <a:pt x="82" y="10"/>
                    </a:cubicBezTo>
                    <a:cubicBezTo>
                      <a:pt x="82" y="10"/>
                      <a:pt x="82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3" y="10"/>
                      <a:pt x="83" y="10"/>
                      <a:pt x="83" y="10"/>
                    </a:cubicBezTo>
                    <a:cubicBezTo>
                      <a:pt x="84" y="10"/>
                      <a:pt x="84" y="9"/>
                      <a:pt x="84" y="9"/>
                    </a:cubicBezTo>
                    <a:cubicBezTo>
                      <a:pt x="84" y="9"/>
                      <a:pt x="84" y="9"/>
                      <a:pt x="84" y="9"/>
                    </a:cubicBezTo>
                    <a:cubicBezTo>
                      <a:pt x="84" y="9"/>
                      <a:pt x="84" y="9"/>
                      <a:pt x="83" y="9"/>
                    </a:cubicBezTo>
                    <a:cubicBezTo>
                      <a:pt x="83" y="9"/>
                      <a:pt x="83" y="9"/>
                      <a:pt x="82" y="9"/>
                    </a:cubicBezTo>
                    <a:cubicBezTo>
                      <a:pt x="82" y="9"/>
                      <a:pt x="82" y="9"/>
                      <a:pt x="82" y="9"/>
                    </a:cubicBezTo>
                    <a:cubicBezTo>
                      <a:pt x="82" y="9"/>
                      <a:pt x="82" y="10"/>
                      <a:pt x="81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10"/>
                      <a:pt x="80" y="11"/>
                      <a:pt x="80" y="11"/>
                    </a:cubicBezTo>
                    <a:cubicBezTo>
                      <a:pt x="80" y="11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9"/>
                    </a:cubicBezTo>
                    <a:cubicBezTo>
                      <a:pt x="79" y="9"/>
                      <a:pt x="79" y="9"/>
                      <a:pt x="79" y="9"/>
                    </a:cubicBezTo>
                    <a:cubicBezTo>
                      <a:pt x="80" y="9"/>
                      <a:pt x="81" y="9"/>
                      <a:pt x="81" y="9"/>
                    </a:cubicBezTo>
                    <a:cubicBezTo>
                      <a:pt x="82" y="8"/>
                      <a:pt x="83" y="8"/>
                      <a:pt x="84" y="8"/>
                    </a:cubicBezTo>
                    <a:cubicBezTo>
                      <a:pt x="84" y="8"/>
                      <a:pt x="84" y="8"/>
                      <a:pt x="85" y="8"/>
                    </a:cubicBezTo>
                    <a:cubicBezTo>
                      <a:pt x="85" y="8"/>
                      <a:pt x="85" y="8"/>
                      <a:pt x="85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9"/>
                      <a:pt x="86" y="9"/>
                      <a:pt x="87" y="8"/>
                    </a:cubicBezTo>
                    <a:cubicBezTo>
                      <a:pt x="87" y="8"/>
                      <a:pt x="87" y="8"/>
                      <a:pt x="87" y="7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6"/>
                      <a:pt x="85" y="6"/>
                      <a:pt x="84" y="7"/>
                    </a:cubicBezTo>
                    <a:cubicBezTo>
                      <a:pt x="84" y="7"/>
                      <a:pt x="83" y="7"/>
                      <a:pt x="83" y="7"/>
                    </a:cubicBezTo>
                    <a:cubicBezTo>
                      <a:pt x="83" y="7"/>
                      <a:pt x="82" y="7"/>
                      <a:pt x="82" y="7"/>
                    </a:cubicBezTo>
                    <a:cubicBezTo>
                      <a:pt x="81" y="7"/>
                      <a:pt x="81" y="7"/>
                      <a:pt x="80" y="8"/>
                    </a:cubicBezTo>
                    <a:cubicBezTo>
                      <a:pt x="80" y="8"/>
                      <a:pt x="80" y="8"/>
                      <a:pt x="79" y="8"/>
                    </a:cubicBezTo>
                    <a:cubicBezTo>
                      <a:pt x="79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8"/>
                      <a:pt x="78" y="8"/>
                      <a:pt x="79" y="7"/>
                    </a:cubicBezTo>
                    <a:cubicBezTo>
                      <a:pt x="80" y="7"/>
                      <a:pt x="81" y="6"/>
                      <a:pt x="82" y="6"/>
                    </a:cubicBezTo>
                    <a:cubicBezTo>
                      <a:pt x="82" y="6"/>
                      <a:pt x="83" y="6"/>
                      <a:pt x="83" y="5"/>
                    </a:cubicBezTo>
                    <a:cubicBezTo>
                      <a:pt x="84" y="4"/>
                      <a:pt x="84" y="3"/>
                      <a:pt x="85" y="2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6" y="2"/>
                      <a:pt x="86" y="2"/>
                      <a:pt x="86" y="2"/>
                    </a:cubicBezTo>
                    <a:cubicBezTo>
                      <a:pt x="86" y="3"/>
                      <a:pt x="87" y="3"/>
                      <a:pt x="87" y="3"/>
                    </a:cubicBezTo>
                    <a:cubicBezTo>
                      <a:pt x="87" y="3"/>
                      <a:pt x="87" y="3"/>
                      <a:pt x="86" y="3"/>
                    </a:cubicBezTo>
                    <a:cubicBezTo>
                      <a:pt x="86" y="3"/>
                      <a:pt x="86" y="4"/>
                      <a:pt x="86" y="4"/>
                    </a:cubicBezTo>
                    <a:cubicBezTo>
                      <a:pt x="86" y="4"/>
                      <a:pt x="85" y="4"/>
                      <a:pt x="85" y="5"/>
                    </a:cubicBezTo>
                    <a:cubicBezTo>
                      <a:pt x="85" y="5"/>
                      <a:pt x="84" y="5"/>
                      <a:pt x="84" y="5"/>
                    </a:cubicBezTo>
                    <a:cubicBezTo>
                      <a:pt x="84" y="5"/>
                      <a:pt x="84" y="5"/>
                      <a:pt x="84" y="6"/>
                    </a:cubicBezTo>
                    <a:close/>
                    <a:moveTo>
                      <a:pt x="83" y="2"/>
                    </a:moveTo>
                    <a:cubicBezTo>
                      <a:pt x="83" y="2"/>
                      <a:pt x="83" y="2"/>
                      <a:pt x="83" y="3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2" y="3"/>
                      <a:pt x="82" y="4"/>
                      <a:pt x="82" y="4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2" y="4"/>
                      <a:pt x="81" y="4"/>
                      <a:pt x="81" y="4"/>
                    </a:cubicBezTo>
                    <a:cubicBezTo>
                      <a:pt x="81" y="4"/>
                      <a:pt x="81" y="3"/>
                      <a:pt x="81" y="3"/>
                    </a:cubicBezTo>
                    <a:cubicBezTo>
                      <a:pt x="81" y="3"/>
                      <a:pt x="81" y="3"/>
                      <a:pt x="81" y="3"/>
                    </a:cubicBezTo>
                    <a:cubicBezTo>
                      <a:pt x="81" y="3"/>
                      <a:pt x="81" y="3"/>
                      <a:pt x="82" y="3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2" y="3"/>
                      <a:pt x="82" y="3"/>
                      <a:pt x="83" y="3"/>
                    </a:cubicBezTo>
                    <a:cubicBezTo>
                      <a:pt x="83" y="2"/>
                      <a:pt x="83" y="2"/>
                      <a:pt x="83" y="2"/>
                    </a:cubicBezTo>
                    <a:close/>
                    <a:moveTo>
                      <a:pt x="80" y="5"/>
                    </a:moveTo>
                    <a:cubicBezTo>
                      <a:pt x="80" y="6"/>
                      <a:pt x="80" y="6"/>
                      <a:pt x="8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6"/>
                      <a:pt x="78" y="6"/>
                      <a:pt x="78" y="6"/>
                    </a:cubicBezTo>
                    <a:cubicBezTo>
                      <a:pt x="78" y="6"/>
                      <a:pt x="78" y="5"/>
                      <a:pt x="78" y="5"/>
                    </a:cubicBezTo>
                    <a:cubicBezTo>
                      <a:pt x="78" y="5"/>
                      <a:pt x="78" y="5"/>
                      <a:pt x="78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8" y="4"/>
                      <a:pt x="78" y="4"/>
                      <a:pt x="79" y="4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79" y="4"/>
                      <a:pt x="79" y="4"/>
                      <a:pt x="80" y="4"/>
                    </a:cubicBezTo>
                    <a:cubicBezTo>
                      <a:pt x="80" y="5"/>
                      <a:pt x="80" y="5"/>
                      <a:pt x="80" y="5"/>
                    </a:cubicBezTo>
                    <a:close/>
                    <a:moveTo>
                      <a:pt x="77" y="9"/>
                    </a:move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10"/>
                      <a:pt x="77" y="11"/>
                      <a:pt x="77" y="11"/>
                    </a:cubicBezTo>
                    <a:cubicBezTo>
                      <a:pt x="76" y="11"/>
                      <a:pt x="76" y="10"/>
                      <a:pt x="76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10"/>
                      <a:pt x="75" y="9"/>
                      <a:pt x="75" y="9"/>
                    </a:cubicBezTo>
                    <a:cubicBezTo>
                      <a:pt x="75" y="9"/>
                      <a:pt x="76" y="9"/>
                      <a:pt x="76" y="9"/>
                    </a:cubicBezTo>
                    <a:cubicBezTo>
                      <a:pt x="76" y="8"/>
                      <a:pt x="77" y="8"/>
                      <a:pt x="77" y="8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7" y="9"/>
                      <a:pt x="77" y="9"/>
                      <a:pt x="77" y="9"/>
                    </a:cubicBezTo>
                    <a:close/>
                    <a:moveTo>
                      <a:pt x="118" y="15"/>
                    </a:moveTo>
                    <a:cubicBezTo>
                      <a:pt x="118" y="15"/>
                      <a:pt x="118" y="15"/>
                      <a:pt x="117" y="15"/>
                    </a:cubicBezTo>
                    <a:cubicBezTo>
                      <a:pt x="117" y="15"/>
                      <a:pt x="117" y="15"/>
                      <a:pt x="116" y="15"/>
                    </a:cubicBezTo>
                    <a:cubicBezTo>
                      <a:pt x="115" y="15"/>
                      <a:pt x="114" y="15"/>
                      <a:pt x="114" y="15"/>
                    </a:cubicBezTo>
                    <a:cubicBezTo>
                      <a:pt x="113" y="15"/>
                      <a:pt x="113" y="15"/>
                      <a:pt x="113" y="14"/>
                    </a:cubicBezTo>
                    <a:cubicBezTo>
                      <a:pt x="113" y="14"/>
                      <a:pt x="113" y="14"/>
                      <a:pt x="113" y="14"/>
                    </a:cubicBezTo>
                    <a:cubicBezTo>
                      <a:pt x="113" y="13"/>
                      <a:pt x="112" y="13"/>
                      <a:pt x="112" y="13"/>
                    </a:cubicBezTo>
                    <a:cubicBezTo>
                      <a:pt x="111" y="12"/>
                      <a:pt x="111" y="12"/>
                      <a:pt x="110" y="12"/>
                    </a:cubicBezTo>
                    <a:cubicBezTo>
                      <a:pt x="110" y="12"/>
                      <a:pt x="110" y="11"/>
                      <a:pt x="110" y="11"/>
                    </a:cubicBezTo>
                    <a:cubicBezTo>
                      <a:pt x="110" y="11"/>
                      <a:pt x="110" y="12"/>
                      <a:pt x="110" y="12"/>
                    </a:cubicBezTo>
                    <a:cubicBezTo>
                      <a:pt x="110" y="12"/>
                      <a:pt x="110" y="12"/>
                      <a:pt x="110" y="13"/>
                    </a:cubicBezTo>
                    <a:cubicBezTo>
                      <a:pt x="110" y="14"/>
                      <a:pt x="110" y="14"/>
                      <a:pt x="110" y="15"/>
                    </a:cubicBezTo>
                    <a:cubicBezTo>
                      <a:pt x="110" y="16"/>
                      <a:pt x="110" y="16"/>
                      <a:pt x="110" y="17"/>
                    </a:cubicBezTo>
                    <a:cubicBezTo>
                      <a:pt x="110" y="17"/>
                      <a:pt x="110" y="17"/>
                      <a:pt x="110" y="17"/>
                    </a:cubicBezTo>
                    <a:cubicBezTo>
                      <a:pt x="110" y="17"/>
                      <a:pt x="110" y="17"/>
                      <a:pt x="110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8" y="17"/>
                      <a:pt x="108" y="17"/>
                    </a:cubicBezTo>
                    <a:cubicBezTo>
                      <a:pt x="107" y="16"/>
                      <a:pt x="107" y="16"/>
                      <a:pt x="106" y="16"/>
                    </a:cubicBezTo>
                    <a:cubicBezTo>
                      <a:pt x="106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6" y="15"/>
                    </a:cubicBezTo>
                    <a:cubicBezTo>
                      <a:pt x="106" y="15"/>
                      <a:pt x="107" y="15"/>
                      <a:pt x="107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4"/>
                      <a:pt x="108" y="14"/>
                      <a:pt x="108" y="13"/>
                    </a:cubicBezTo>
                    <a:cubicBezTo>
                      <a:pt x="108" y="12"/>
                      <a:pt x="108" y="12"/>
                      <a:pt x="108" y="11"/>
                    </a:cubicBezTo>
                    <a:cubicBezTo>
                      <a:pt x="108" y="10"/>
                      <a:pt x="108" y="9"/>
                      <a:pt x="108" y="8"/>
                    </a:cubicBezTo>
                    <a:cubicBezTo>
                      <a:pt x="108" y="8"/>
                      <a:pt x="108" y="8"/>
                      <a:pt x="108" y="8"/>
                    </a:cubicBezTo>
                    <a:cubicBezTo>
                      <a:pt x="108" y="8"/>
                      <a:pt x="108" y="8"/>
                      <a:pt x="108" y="8"/>
                    </a:cubicBezTo>
                    <a:cubicBezTo>
                      <a:pt x="108" y="8"/>
                      <a:pt x="107" y="8"/>
                      <a:pt x="106" y="8"/>
                    </a:cubicBezTo>
                    <a:cubicBezTo>
                      <a:pt x="106" y="8"/>
                      <a:pt x="105" y="8"/>
                      <a:pt x="105" y="8"/>
                    </a:cubicBezTo>
                    <a:cubicBezTo>
                      <a:pt x="105" y="8"/>
                      <a:pt x="105" y="8"/>
                      <a:pt x="105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4" y="8"/>
                      <a:pt x="104" y="8"/>
                      <a:pt x="104" y="7"/>
                    </a:cubicBezTo>
                    <a:cubicBezTo>
                      <a:pt x="104" y="7"/>
                      <a:pt x="104" y="7"/>
                      <a:pt x="104" y="7"/>
                    </a:cubicBezTo>
                    <a:cubicBezTo>
                      <a:pt x="104" y="7"/>
                      <a:pt x="104" y="7"/>
                      <a:pt x="104" y="7"/>
                    </a:cubicBezTo>
                    <a:cubicBezTo>
                      <a:pt x="104" y="7"/>
                      <a:pt x="105" y="6"/>
                      <a:pt x="105" y="6"/>
                    </a:cubicBezTo>
                    <a:cubicBezTo>
                      <a:pt x="106" y="6"/>
                      <a:pt x="107" y="6"/>
                      <a:pt x="107" y="6"/>
                    </a:cubicBezTo>
                    <a:cubicBezTo>
                      <a:pt x="107" y="6"/>
                      <a:pt x="108" y="6"/>
                      <a:pt x="108" y="6"/>
                    </a:cubicBezTo>
                    <a:cubicBezTo>
                      <a:pt x="108" y="6"/>
                      <a:pt x="108" y="6"/>
                      <a:pt x="108" y="6"/>
                    </a:cubicBezTo>
                    <a:lnTo>
                      <a:pt x="108" y="5"/>
                    </a:lnTo>
                    <a:cubicBezTo>
                      <a:pt x="108" y="4"/>
                      <a:pt x="108" y="4"/>
                      <a:pt x="108" y="3"/>
                    </a:cubicBezTo>
                    <a:cubicBezTo>
                      <a:pt x="108" y="3"/>
                      <a:pt x="108" y="3"/>
                      <a:pt x="109" y="2"/>
                    </a:cubicBezTo>
                    <a:cubicBezTo>
                      <a:pt x="109" y="2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2"/>
                      <a:pt x="110" y="2"/>
                      <a:pt x="110" y="2"/>
                    </a:cubicBezTo>
                    <a:cubicBezTo>
                      <a:pt x="110" y="2"/>
                      <a:pt x="110" y="3"/>
                      <a:pt x="110" y="3"/>
                    </a:cubicBezTo>
                    <a:lnTo>
                      <a:pt x="110" y="4"/>
                    </a:lnTo>
                    <a:lnTo>
                      <a:pt x="110" y="5"/>
                    </a:ln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2" y="5"/>
                      <a:pt x="112" y="5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7"/>
                      <a:pt x="112" y="7"/>
                      <a:pt x="112" y="7"/>
                    </a:cubicBezTo>
                    <a:cubicBezTo>
                      <a:pt x="112" y="7"/>
                      <a:pt x="111" y="7"/>
                      <a:pt x="111" y="7"/>
                    </a:cubicBezTo>
                    <a:cubicBezTo>
                      <a:pt x="111" y="7"/>
                      <a:pt x="110" y="7"/>
                      <a:pt x="110" y="7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109" y="7"/>
                      <a:pt x="109" y="8"/>
                      <a:pt x="109" y="8"/>
                    </a:cubicBezTo>
                    <a:cubicBezTo>
                      <a:pt x="109" y="8"/>
                      <a:pt x="109" y="8"/>
                      <a:pt x="109" y="9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10" y="9"/>
                      <a:pt x="110" y="9"/>
                      <a:pt x="110" y="9"/>
                    </a:cubicBezTo>
                    <a:cubicBezTo>
                      <a:pt x="110" y="9"/>
                      <a:pt x="111" y="9"/>
                      <a:pt x="111" y="9"/>
                    </a:cubicBezTo>
                    <a:cubicBezTo>
                      <a:pt x="112" y="8"/>
                      <a:pt x="112" y="8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3" y="8"/>
                    </a:cubicBezTo>
                    <a:cubicBezTo>
                      <a:pt x="113" y="8"/>
                      <a:pt x="113" y="9"/>
                      <a:pt x="113" y="9"/>
                    </a:cubicBezTo>
                    <a:cubicBezTo>
                      <a:pt x="112" y="9"/>
                      <a:pt x="112" y="9"/>
                      <a:pt x="111" y="1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1" y="11"/>
                      <a:pt x="111" y="11"/>
                      <a:pt x="112" y="11"/>
                    </a:cubicBezTo>
                    <a:cubicBezTo>
                      <a:pt x="112" y="12"/>
                      <a:pt x="113" y="12"/>
                      <a:pt x="113" y="12"/>
                    </a:cubicBezTo>
                    <a:cubicBezTo>
                      <a:pt x="114" y="13"/>
                      <a:pt x="114" y="13"/>
                      <a:pt x="115" y="13"/>
                    </a:cubicBezTo>
                    <a:cubicBezTo>
                      <a:pt x="117" y="14"/>
                      <a:pt x="118" y="14"/>
                      <a:pt x="118" y="15"/>
                    </a:cubicBezTo>
                    <a:close/>
                    <a:moveTo>
                      <a:pt x="113" y="3"/>
                    </a:move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4" y="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5" y="4"/>
                      <a:pt x="115" y="5"/>
                      <a:pt x="115" y="5"/>
                    </a:cubicBezTo>
                    <a:cubicBezTo>
                      <a:pt x="115" y="5"/>
                      <a:pt x="115" y="5"/>
                      <a:pt x="114" y="5"/>
                    </a:cubicBezTo>
                    <a:cubicBezTo>
                      <a:pt x="114" y="5"/>
                      <a:pt x="114" y="5"/>
                      <a:pt x="113" y="5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2" y="5"/>
                      <a:pt x="112" y="5"/>
                      <a:pt x="112" y="4"/>
                    </a:cubicBezTo>
                    <a:cubicBezTo>
                      <a:pt x="112" y="4"/>
                      <a:pt x="112" y="4"/>
                      <a:pt x="112" y="4"/>
                    </a:cubicBezTo>
                    <a:cubicBezTo>
                      <a:pt x="112" y="4"/>
                      <a:pt x="112" y="3"/>
                      <a:pt x="112" y="3"/>
                    </a:cubicBezTo>
                    <a:cubicBezTo>
                      <a:pt x="112" y="3"/>
                      <a:pt x="113" y="3"/>
                      <a:pt x="113" y="3"/>
                    </a:cubicBezTo>
                    <a:close/>
                    <a:moveTo>
                      <a:pt x="105" y="9"/>
                    </a:move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9"/>
                      <a:pt x="106" y="9"/>
                    </a:cubicBezTo>
                    <a:cubicBezTo>
                      <a:pt x="106" y="10"/>
                      <a:pt x="107" y="10"/>
                      <a:pt x="107" y="10"/>
                    </a:cubicBezTo>
                    <a:cubicBezTo>
                      <a:pt x="107" y="11"/>
                      <a:pt x="106" y="11"/>
                      <a:pt x="106" y="11"/>
                    </a:cubicBezTo>
                    <a:cubicBezTo>
                      <a:pt x="105" y="11"/>
                      <a:pt x="105" y="11"/>
                      <a:pt x="105" y="11"/>
                    </a:cubicBezTo>
                    <a:cubicBezTo>
                      <a:pt x="105" y="11"/>
                      <a:pt x="104" y="11"/>
                      <a:pt x="104" y="10"/>
                    </a:cubicBezTo>
                    <a:cubicBezTo>
                      <a:pt x="104" y="10"/>
                      <a:pt x="104" y="10"/>
                      <a:pt x="104" y="10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4" y="9"/>
                      <a:pt x="105" y="9"/>
                      <a:pt x="105" y="9"/>
                    </a:cubicBezTo>
                    <a:close/>
                    <a:moveTo>
                      <a:pt x="108" y="11"/>
                    </a:moveTo>
                    <a:cubicBezTo>
                      <a:pt x="108" y="11"/>
                      <a:pt x="107" y="11"/>
                      <a:pt x="107" y="11"/>
                    </a:cubicBezTo>
                    <a:cubicBezTo>
                      <a:pt x="107" y="12"/>
                      <a:pt x="107" y="12"/>
                      <a:pt x="107" y="12"/>
                    </a:cubicBezTo>
                    <a:cubicBezTo>
                      <a:pt x="106" y="12"/>
                      <a:pt x="106" y="12"/>
                      <a:pt x="106" y="13"/>
                    </a:cubicBezTo>
                    <a:cubicBezTo>
                      <a:pt x="106" y="13"/>
                      <a:pt x="105" y="14"/>
                      <a:pt x="104" y="14"/>
                    </a:cubicBezTo>
                    <a:cubicBezTo>
                      <a:pt x="104" y="14"/>
                      <a:pt x="104" y="14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2" y="14"/>
                      <a:pt x="102" y="14"/>
                      <a:pt x="102" y="14"/>
                    </a:cubicBezTo>
                    <a:cubicBezTo>
                      <a:pt x="102" y="14"/>
                      <a:pt x="102" y="14"/>
                      <a:pt x="103" y="14"/>
                    </a:cubicBezTo>
                    <a:cubicBezTo>
                      <a:pt x="103" y="13"/>
                      <a:pt x="104" y="13"/>
                      <a:pt x="104" y="13"/>
                    </a:cubicBezTo>
                    <a:cubicBezTo>
                      <a:pt x="105" y="12"/>
                      <a:pt x="106" y="11"/>
                      <a:pt x="107" y="11"/>
                    </a:cubicBezTo>
                    <a:cubicBezTo>
                      <a:pt x="107" y="11"/>
                      <a:pt x="107" y="11"/>
                      <a:pt x="107" y="11"/>
                    </a:cubicBezTo>
                    <a:cubicBezTo>
                      <a:pt x="107" y="11"/>
                      <a:pt x="108" y="11"/>
                      <a:pt x="108" y="11"/>
                    </a:cubicBezTo>
                    <a:close/>
                    <a:moveTo>
                      <a:pt x="127" y="13"/>
                    </a:moveTo>
                    <a:cubicBezTo>
                      <a:pt x="127" y="13"/>
                      <a:pt x="127" y="13"/>
                      <a:pt x="127" y="14"/>
                    </a:cubicBezTo>
                    <a:cubicBezTo>
                      <a:pt x="127" y="14"/>
                      <a:pt x="127" y="14"/>
                      <a:pt x="128" y="14"/>
                    </a:cubicBezTo>
                    <a:cubicBezTo>
                      <a:pt x="128" y="14"/>
                      <a:pt x="129" y="15"/>
                      <a:pt x="129" y="15"/>
                    </a:cubicBezTo>
                    <a:cubicBezTo>
                      <a:pt x="130" y="15"/>
                      <a:pt x="130" y="15"/>
                      <a:pt x="131" y="15"/>
                    </a:cubicBezTo>
                    <a:cubicBezTo>
                      <a:pt x="131" y="16"/>
                      <a:pt x="132" y="16"/>
                      <a:pt x="134" y="16"/>
                    </a:cubicBezTo>
                    <a:cubicBezTo>
                      <a:pt x="135" y="17"/>
                      <a:pt x="135" y="17"/>
                      <a:pt x="135" y="17"/>
                    </a:cubicBezTo>
                    <a:cubicBezTo>
                      <a:pt x="135" y="17"/>
                      <a:pt x="135" y="17"/>
                      <a:pt x="135" y="17"/>
                    </a:cubicBezTo>
                    <a:cubicBezTo>
                      <a:pt x="134" y="18"/>
                      <a:pt x="134" y="18"/>
                      <a:pt x="133" y="18"/>
                    </a:cubicBezTo>
                    <a:cubicBezTo>
                      <a:pt x="133" y="18"/>
                      <a:pt x="132" y="18"/>
                      <a:pt x="131" y="18"/>
                    </a:cubicBezTo>
                    <a:cubicBezTo>
                      <a:pt x="131" y="18"/>
                      <a:pt x="130" y="17"/>
                      <a:pt x="130" y="17"/>
                    </a:cubicBezTo>
                    <a:cubicBezTo>
                      <a:pt x="130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8" y="15"/>
                      <a:pt x="128" y="15"/>
                      <a:pt x="127" y="15"/>
                    </a:cubicBezTo>
                    <a:cubicBezTo>
                      <a:pt x="126" y="15"/>
                      <a:pt x="126" y="14"/>
                      <a:pt x="126" y="14"/>
                    </a:cubicBezTo>
                    <a:cubicBezTo>
                      <a:pt x="125" y="14"/>
                      <a:pt x="125" y="14"/>
                      <a:pt x="124" y="14"/>
                    </a:cubicBezTo>
                    <a:cubicBezTo>
                      <a:pt x="124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4"/>
                    </a:cubicBezTo>
                    <a:cubicBezTo>
                      <a:pt x="123" y="14"/>
                      <a:pt x="122" y="14"/>
                      <a:pt x="122" y="14"/>
                    </a:cubicBezTo>
                    <a:cubicBezTo>
                      <a:pt x="122" y="14"/>
                      <a:pt x="122" y="15"/>
                      <a:pt x="122" y="15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1" y="15"/>
                      <a:pt x="121" y="15"/>
                      <a:pt x="120" y="15"/>
                    </a:cubicBezTo>
                    <a:cubicBezTo>
                      <a:pt x="120" y="16"/>
                      <a:pt x="119" y="16"/>
                      <a:pt x="119" y="16"/>
                    </a:cubicBezTo>
                    <a:cubicBezTo>
                      <a:pt x="119" y="16"/>
                      <a:pt x="119" y="16"/>
                      <a:pt x="118" y="16"/>
                    </a:cubicBezTo>
                    <a:cubicBezTo>
                      <a:pt x="118" y="15"/>
                      <a:pt x="118" y="15"/>
                      <a:pt x="118" y="15"/>
                    </a:cubicBezTo>
                    <a:cubicBezTo>
                      <a:pt x="118" y="15"/>
                      <a:pt x="119" y="15"/>
                      <a:pt x="119" y="15"/>
                    </a:cubicBezTo>
                    <a:cubicBezTo>
                      <a:pt x="120" y="15"/>
                      <a:pt x="120" y="15"/>
                      <a:pt x="121" y="14"/>
                    </a:cubicBezTo>
                    <a:cubicBezTo>
                      <a:pt x="121" y="14"/>
                      <a:pt x="122" y="13"/>
                      <a:pt x="122" y="12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2" y="11"/>
                      <a:pt x="121" y="11"/>
                      <a:pt x="121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20" y="10"/>
                      <a:pt x="121" y="10"/>
                      <a:pt x="123" y="9"/>
                    </a:cubicBezTo>
                    <a:cubicBezTo>
                      <a:pt x="124" y="9"/>
                      <a:pt x="126" y="8"/>
                      <a:pt x="127" y="8"/>
                    </a:cubicBezTo>
                    <a:cubicBezTo>
                      <a:pt x="127" y="8"/>
                      <a:pt x="127" y="8"/>
                      <a:pt x="127" y="8"/>
                    </a:cubicBezTo>
                    <a:cubicBezTo>
                      <a:pt x="127" y="8"/>
                      <a:pt x="127" y="8"/>
                      <a:pt x="127" y="8"/>
                    </a:cubicBezTo>
                    <a:cubicBezTo>
                      <a:pt x="126" y="7"/>
                      <a:pt x="126" y="7"/>
                      <a:pt x="126" y="7"/>
                    </a:cubicBezTo>
                    <a:cubicBezTo>
                      <a:pt x="126" y="7"/>
                      <a:pt x="126" y="7"/>
                      <a:pt x="125" y="7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4" y="8"/>
                      <a:pt x="124" y="8"/>
                    </a:cubicBezTo>
                    <a:cubicBezTo>
                      <a:pt x="124" y="8"/>
                      <a:pt x="124" y="8"/>
                      <a:pt x="123" y="7"/>
                    </a:cubicBezTo>
                    <a:cubicBezTo>
                      <a:pt x="123" y="7"/>
                      <a:pt x="123" y="7"/>
                      <a:pt x="123" y="6"/>
                    </a:cubicBezTo>
                    <a:cubicBezTo>
                      <a:pt x="123" y="5"/>
                      <a:pt x="123" y="4"/>
                      <a:pt x="123" y="3"/>
                    </a:cubicBezTo>
                    <a:cubicBezTo>
                      <a:pt x="123" y="3"/>
                      <a:pt x="123" y="2"/>
                      <a:pt x="124" y="2"/>
                    </a:cubicBezTo>
                    <a:cubicBezTo>
                      <a:pt x="124" y="2"/>
                      <a:pt x="124" y="2"/>
                      <a:pt x="125" y="2"/>
                    </a:cubicBezTo>
                    <a:cubicBezTo>
                      <a:pt x="126" y="2"/>
                      <a:pt x="127" y="2"/>
                      <a:pt x="128" y="2"/>
                    </a:cubicBezTo>
                    <a:cubicBezTo>
                      <a:pt x="128" y="2"/>
                      <a:pt x="129" y="2"/>
                      <a:pt x="129" y="2"/>
                    </a:cubicBezTo>
                    <a:cubicBezTo>
                      <a:pt x="129" y="2"/>
                      <a:pt x="130" y="2"/>
                      <a:pt x="130" y="2"/>
                    </a:cubicBezTo>
                    <a:cubicBezTo>
                      <a:pt x="130" y="2"/>
                      <a:pt x="130" y="2"/>
                      <a:pt x="129" y="3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29" y="4"/>
                      <a:pt x="129" y="4"/>
                      <a:pt x="129" y="4"/>
                    </a:cubicBezTo>
                    <a:lnTo>
                      <a:pt x="129" y="6"/>
                    </a:lnTo>
                    <a:cubicBezTo>
                      <a:pt x="129" y="7"/>
                      <a:pt x="129" y="7"/>
                      <a:pt x="129" y="7"/>
                    </a:cubicBezTo>
                    <a:cubicBezTo>
                      <a:pt x="129" y="8"/>
                      <a:pt x="129" y="8"/>
                      <a:pt x="129" y="8"/>
                    </a:cubicBezTo>
                    <a:cubicBezTo>
                      <a:pt x="129" y="8"/>
                      <a:pt x="129" y="8"/>
                      <a:pt x="129" y="8"/>
                    </a:cubicBezTo>
                    <a:cubicBezTo>
                      <a:pt x="129" y="8"/>
                      <a:pt x="130" y="8"/>
                      <a:pt x="130" y="8"/>
                    </a:cubicBezTo>
                    <a:cubicBezTo>
                      <a:pt x="130" y="8"/>
                      <a:pt x="130" y="8"/>
                      <a:pt x="131" y="8"/>
                    </a:cubicBezTo>
                    <a:cubicBezTo>
                      <a:pt x="131" y="8"/>
                      <a:pt x="131" y="8"/>
                      <a:pt x="131" y="8"/>
                    </a:cubicBezTo>
                    <a:cubicBezTo>
                      <a:pt x="131" y="8"/>
                      <a:pt x="131" y="8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10"/>
                      <a:pt x="131" y="10"/>
                    </a:cubicBezTo>
                    <a:cubicBezTo>
                      <a:pt x="130" y="10"/>
                      <a:pt x="130" y="10"/>
                      <a:pt x="129" y="10"/>
                    </a:cubicBezTo>
                    <a:cubicBezTo>
                      <a:pt x="128" y="10"/>
                      <a:pt x="128" y="10"/>
                      <a:pt x="127" y="10"/>
                    </a:cubicBezTo>
                    <a:cubicBezTo>
                      <a:pt x="127" y="10"/>
                      <a:pt x="127" y="10"/>
                      <a:pt x="127" y="10"/>
                    </a:cubicBezTo>
                    <a:cubicBezTo>
                      <a:pt x="127" y="10"/>
                      <a:pt x="127" y="10"/>
                      <a:pt x="127" y="10"/>
                    </a:cubicBezTo>
                    <a:cubicBezTo>
                      <a:pt x="127" y="10"/>
                      <a:pt x="127" y="11"/>
                      <a:pt x="127" y="11"/>
                    </a:cubicBezTo>
                    <a:cubicBezTo>
                      <a:pt x="127" y="11"/>
                      <a:pt x="127" y="11"/>
                      <a:pt x="128" y="11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10"/>
                      <a:pt x="129" y="10"/>
                      <a:pt x="129" y="10"/>
                    </a:cubicBezTo>
                    <a:cubicBezTo>
                      <a:pt x="129" y="10"/>
                      <a:pt x="129" y="11"/>
                      <a:pt x="129" y="11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29" y="11"/>
                      <a:pt x="129" y="12"/>
                      <a:pt x="129" y="12"/>
                    </a:cubicBezTo>
                    <a:cubicBezTo>
                      <a:pt x="129" y="12"/>
                      <a:pt x="129" y="12"/>
                      <a:pt x="128" y="12"/>
                    </a:cubicBezTo>
                    <a:cubicBezTo>
                      <a:pt x="128" y="12"/>
                      <a:pt x="128" y="12"/>
                      <a:pt x="127" y="12"/>
                    </a:cubicBezTo>
                    <a:cubicBezTo>
                      <a:pt x="127" y="12"/>
                      <a:pt x="127" y="12"/>
                      <a:pt x="127" y="12"/>
                    </a:cubicBezTo>
                    <a:cubicBezTo>
                      <a:pt x="127" y="12"/>
                      <a:pt x="127" y="13"/>
                      <a:pt x="127" y="13"/>
                    </a:cubicBezTo>
                    <a:cubicBezTo>
                      <a:pt x="127" y="13"/>
                      <a:pt x="127" y="13"/>
                      <a:pt x="127" y="13"/>
                    </a:cubicBezTo>
                    <a:close/>
                    <a:moveTo>
                      <a:pt x="127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7"/>
                      <a:pt x="127" y="7"/>
                      <a:pt x="127" y="6"/>
                    </a:cubicBezTo>
                    <a:cubicBezTo>
                      <a:pt x="127" y="6"/>
                      <a:pt x="127" y="5"/>
                      <a:pt x="127" y="5"/>
                    </a:cubicBezTo>
                    <a:cubicBezTo>
                      <a:pt x="127" y="4"/>
                      <a:pt x="127" y="4"/>
                      <a:pt x="127" y="3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3"/>
                      <a:pt x="126" y="3"/>
                      <a:pt x="126" y="3"/>
                    </a:cubicBezTo>
                    <a:cubicBezTo>
                      <a:pt x="125" y="3"/>
                      <a:pt x="125" y="3"/>
                      <a:pt x="125" y="4"/>
                    </a:cubicBezTo>
                    <a:cubicBezTo>
                      <a:pt x="125" y="4"/>
                      <a:pt x="125" y="4"/>
                      <a:pt x="125" y="4"/>
                    </a:cubicBezTo>
                    <a:cubicBezTo>
                      <a:pt x="125" y="4"/>
                      <a:pt x="125" y="4"/>
                      <a:pt x="126" y="4"/>
                    </a:cubicBezTo>
                    <a:cubicBezTo>
                      <a:pt x="126" y="4"/>
                      <a:pt x="126" y="4"/>
                      <a:pt x="126" y="4"/>
                    </a:cubicBezTo>
                    <a:cubicBezTo>
                      <a:pt x="126" y="4"/>
                      <a:pt x="126" y="4"/>
                      <a:pt x="126" y="4"/>
                    </a:cubicBezTo>
                    <a:cubicBezTo>
                      <a:pt x="126" y="4"/>
                      <a:pt x="126" y="4"/>
                      <a:pt x="126" y="4"/>
                    </a:cubicBezTo>
                    <a:cubicBezTo>
                      <a:pt x="126" y="5"/>
                      <a:pt x="126" y="5"/>
                      <a:pt x="126" y="5"/>
                    </a:cubicBezTo>
                    <a:cubicBezTo>
                      <a:pt x="125" y="5"/>
                      <a:pt x="125" y="5"/>
                      <a:pt x="125" y="5"/>
                    </a:cubicBezTo>
                    <a:cubicBezTo>
                      <a:pt x="125" y="6"/>
                      <a:pt x="125" y="6"/>
                      <a:pt x="125" y="6"/>
                    </a:cubicBezTo>
                    <a:cubicBezTo>
                      <a:pt x="125" y="6"/>
                      <a:pt x="125" y="6"/>
                      <a:pt x="125" y="6"/>
                    </a:cubicBezTo>
                    <a:cubicBezTo>
                      <a:pt x="125" y="6"/>
                      <a:pt x="125" y="6"/>
                      <a:pt x="125" y="6"/>
                    </a:cubicBezTo>
                    <a:cubicBezTo>
                      <a:pt x="125" y="6"/>
                      <a:pt x="125" y="6"/>
                      <a:pt x="126" y="6"/>
                    </a:cubicBezTo>
                    <a:cubicBezTo>
                      <a:pt x="126" y="6"/>
                      <a:pt x="126" y="6"/>
                      <a:pt x="126" y="6"/>
                    </a:cubicBezTo>
                    <a:cubicBezTo>
                      <a:pt x="126" y="6"/>
                      <a:pt x="126" y="6"/>
                      <a:pt x="126" y="6"/>
                    </a:cubicBezTo>
                    <a:cubicBezTo>
                      <a:pt x="126" y="6"/>
                      <a:pt x="126" y="6"/>
                      <a:pt x="127" y="7"/>
                    </a:cubicBezTo>
                    <a:cubicBezTo>
                      <a:pt x="127" y="7"/>
                      <a:pt x="127" y="7"/>
                      <a:pt x="127" y="7"/>
                    </a:cubicBezTo>
                    <a:close/>
                    <a:moveTo>
                      <a:pt x="125" y="13"/>
                    </a:moveTo>
                    <a:cubicBezTo>
                      <a:pt x="125" y="13"/>
                      <a:pt x="125" y="13"/>
                      <a:pt x="125" y="13"/>
                    </a:cubicBezTo>
                    <a:cubicBezTo>
                      <a:pt x="125" y="13"/>
                      <a:pt x="125" y="12"/>
                      <a:pt x="125" y="12"/>
                    </a:cubicBezTo>
                    <a:cubicBezTo>
                      <a:pt x="126" y="12"/>
                      <a:pt x="126" y="11"/>
                      <a:pt x="126" y="11"/>
                    </a:cubicBezTo>
                    <a:cubicBezTo>
                      <a:pt x="126" y="11"/>
                      <a:pt x="125" y="11"/>
                      <a:pt x="125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4" y="10"/>
                      <a:pt x="124" y="10"/>
                      <a:pt x="124" y="11"/>
                    </a:cubicBezTo>
                    <a:cubicBezTo>
                      <a:pt x="124" y="11"/>
                      <a:pt x="124" y="11"/>
                      <a:pt x="124" y="11"/>
                    </a:cubicBezTo>
                    <a:cubicBezTo>
                      <a:pt x="124" y="12"/>
                      <a:pt x="124" y="12"/>
                      <a:pt x="124" y="12"/>
                    </a:cubicBezTo>
                    <a:cubicBezTo>
                      <a:pt x="125" y="12"/>
                      <a:pt x="125" y="12"/>
                      <a:pt x="125" y="12"/>
                    </a:cubicBezTo>
                    <a:cubicBezTo>
                      <a:pt x="125" y="13"/>
                      <a:pt x="125" y="13"/>
                      <a:pt x="125" y="13"/>
                    </a:cubicBezTo>
                    <a:close/>
                    <a:moveTo>
                      <a:pt x="148" y="11"/>
                    </a:moveTo>
                    <a:cubicBezTo>
                      <a:pt x="148" y="12"/>
                      <a:pt x="148" y="13"/>
                      <a:pt x="148" y="14"/>
                    </a:cubicBezTo>
                    <a:cubicBezTo>
                      <a:pt x="148" y="15"/>
                      <a:pt x="148" y="15"/>
                      <a:pt x="148" y="16"/>
                    </a:cubicBezTo>
                    <a:cubicBezTo>
                      <a:pt x="148" y="16"/>
                      <a:pt x="148" y="16"/>
                      <a:pt x="148" y="17"/>
                    </a:cubicBezTo>
                    <a:cubicBezTo>
                      <a:pt x="148" y="17"/>
                      <a:pt x="148" y="17"/>
                      <a:pt x="148" y="17"/>
                    </a:cubicBezTo>
                    <a:cubicBezTo>
                      <a:pt x="148" y="18"/>
                      <a:pt x="148" y="18"/>
                      <a:pt x="148" y="18"/>
                    </a:cubicBezTo>
                    <a:cubicBezTo>
                      <a:pt x="148" y="18"/>
                      <a:pt x="147" y="18"/>
                      <a:pt x="146" y="17"/>
                    </a:cubicBezTo>
                    <a:cubicBezTo>
                      <a:pt x="145" y="17"/>
                      <a:pt x="144" y="16"/>
                      <a:pt x="144" y="16"/>
                    </a:cubicBezTo>
                    <a:cubicBezTo>
                      <a:pt x="143" y="16"/>
                      <a:pt x="143" y="15"/>
                      <a:pt x="143" y="15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44" y="16"/>
                      <a:pt x="145" y="16"/>
                      <a:pt x="146" y="16"/>
                    </a:cubicBezTo>
                    <a:cubicBezTo>
                      <a:pt x="146" y="16"/>
                      <a:pt x="147" y="16"/>
                      <a:pt x="147" y="16"/>
                    </a:cubicBezTo>
                    <a:cubicBezTo>
                      <a:pt x="147" y="16"/>
                      <a:pt x="147" y="15"/>
                      <a:pt x="147" y="15"/>
                    </a:cubicBezTo>
                    <a:cubicBezTo>
                      <a:pt x="147" y="14"/>
                      <a:pt x="147" y="14"/>
                      <a:pt x="147" y="12"/>
                    </a:cubicBezTo>
                    <a:cubicBezTo>
                      <a:pt x="147" y="11"/>
                      <a:pt x="146" y="9"/>
                      <a:pt x="146" y="8"/>
                    </a:cubicBezTo>
                    <a:lnTo>
                      <a:pt x="146" y="5"/>
                    </a:lnTo>
                    <a:lnTo>
                      <a:pt x="146" y="3"/>
                    </a:lnTo>
                    <a:cubicBezTo>
                      <a:pt x="146" y="3"/>
                      <a:pt x="147" y="3"/>
                      <a:pt x="147" y="3"/>
                    </a:cubicBezTo>
                    <a:cubicBezTo>
                      <a:pt x="147" y="3"/>
                      <a:pt x="147" y="3"/>
                      <a:pt x="148" y="3"/>
                    </a:cubicBezTo>
                    <a:cubicBezTo>
                      <a:pt x="148" y="3"/>
                      <a:pt x="148" y="3"/>
                      <a:pt x="148" y="3"/>
                    </a:cubicBezTo>
                    <a:cubicBezTo>
                      <a:pt x="148" y="4"/>
                      <a:pt x="148" y="4"/>
                      <a:pt x="148" y="4"/>
                    </a:cubicBezTo>
                    <a:cubicBezTo>
                      <a:pt x="148" y="4"/>
                      <a:pt x="148" y="5"/>
                      <a:pt x="148" y="6"/>
                    </a:cubicBezTo>
                    <a:cubicBezTo>
                      <a:pt x="148" y="6"/>
                      <a:pt x="148" y="6"/>
                      <a:pt x="148" y="7"/>
                    </a:cubicBezTo>
                    <a:cubicBezTo>
                      <a:pt x="148" y="9"/>
                      <a:pt x="148" y="9"/>
                      <a:pt x="148" y="10"/>
                    </a:cubicBezTo>
                    <a:lnTo>
                      <a:pt x="148" y="11"/>
                    </a:lnTo>
                    <a:close/>
                    <a:moveTo>
                      <a:pt x="143" y="7"/>
                    </a:moveTo>
                    <a:cubicBezTo>
                      <a:pt x="143" y="7"/>
                      <a:pt x="143" y="7"/>
                      <a:pt x="142" y="7"/>
                    </a:cubicBezTo>
                    <a:cubicBezTo>
                      <a:pt x="142" y="7"/>
                      <a:pt x="142" y="7"/>
                      <a:pt x="141" y="7"/>
                    </a:cubicBezTo>
                    <a:cubicBezTo>
                      <a:pt x="141" y="7"/>
                      <a:pt x="141" y="7"/>
                      <a:pt x="141" y="7"/>
                    </a:cubicBezTo>
                    <a:cubicBezTo>
                      <a:pt x="141" y="7"/>
                      <a:pt x="141" y="7"/>
                      <a:pt x="140" y="7"/>
                    </a:cubicBezTo>
                    <a:cubicBezTo>
                      <a:pt x="140" y="7"/>
                      <a:pt x="140" y="6"/>
                      <a:pt x="140" y="6"/>
                    </a:cubicBezTo>
                    <a:cubicBezTo>
                      <a:pt x="140" y="6"/>
                      <a:pt x="140" y="7"/>
                      <a:pt x="140" y="7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38" y="8"/>
                      <a:pt x="138" y="8"/>
                      <a:pt x="138" y="9"/>
                    </a:cubicBezTo>
                    <a:cubicBezTo>
                      <a:pt x="138" y="9"/>
                      <a:pt x="137" y="9"/>
                      <a:pt x="137" y="10"/>
                    </a:cubicBezTo>
                    <a:cubicBezTo>
                      <a:pt x="137" y="10"/>
                      <a:pt x="138" y="10"/>
                      <a:pt x="138" y="10"/>
                    </a:cubicBezTo>
                    <a:cubicBezTo>
                      <a:pt x="138" y="10"/>
                      <a:pt x="138" y="10"/>
                      <a:pt x="138" y="10"/>
                    </a:cubicBezTo>
                    <a:cubicBezTo>
                      <a:pt x="139" y="9"/>
                      <a:pt x="140" y="9"/>
                      <a:pt x="141" y="9"/>
                    </a:cubicBezTo>
                    <a:cubicBezTo>
                      <a:pt x="141" y="9"/>
                      <a:pt x="141" y="9"/>
                      <a:pt x="141" y="9"/>
                    </a:cubicBezTo>
                    <a:cubicBezTo>
                      <a:pt x="142" y="9"/>
                      <a:pt x="142" y="9"/>
                      <a:pt x="142" y="9"/>
                    </a:cubicBezTo>
                    <a:cubicBezTo>
                      <a:pt x="142" y="9"/>
                      <a:pt x="142" y="9"/>
                      <a:pt x="142" y="9"/>
                    </a:cubicBezTo>
                    <a:cubicBezTo>
                      <a:pt x="142" y="10"/>
                      <a:pt x="142" y="10"/>
                      <a:pt x="142" y="10"/>
                    </a:cubicBezTo>
                    <a:cubicBezTo>
                      <a:pt x="142" y="11"/>
                      <a:pt x="141" y="11"/>
                      <a:pt x="141" y="12"/>
                    </a:cubicBezTo>
                    <a:cubicBezTo>
                      <a:pt x="141" y="12"/>
                      <a:pt x="141" y="13"/>
                      <a:pt x="141" y="13"/>
                    </a:cubicBezTo>
                    <a:cubicBezTo>
                      <a:pt x="141" y="13"/>
                      <a:pt x="140" y="13"/>
                      <a:pt x="140" y="13"/>
                    </a:cubicBezTo>
                    <a:cubicBezTo>
                      <a:pt x="140" y="13"/>
                      <a:pt x="139" y="13"/>
                      <a:pt x="139" y="13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13"/>
                      <a:pt x="139" y="13"/>
                      <a:pt x="139" y="14"/>
                    </a:cubicBezTo>
                    <a:cubicBezTo>
                      <a:pt x="138" y="14"/>
                      <a:pt x="138" y="14"/>
                      <a:pt x="138" y="15"/>
                    </a:cubicBezTo>
                    <a:cubicBezTo>
                      <a:pt x="138" y="15"/>
                      <a:pt x="138" y="15"/>
                      <a:pt x="139" y="15"/>
                    </a:cubicBezTo>
                    <a:cubicBezTo>
                      <a:pt x="139" y="15"/>
                      <a:pt x="139" y="15"/>
                      <a:pt x="139" y="15"/>
                    </a:cubicBezTo>
                    <a:cubicBezTo>
                      <a:pt x="139" y="15"/>
                      <a:pt x="140" y="15"/>
                      <a:pt x="140" y="15"/>
                    </a:cubicBezTo>
                    <a:cubicBezTo>
                      <a:pt x="140" y="15"/>
                      <a:pt x="140" y="15"/>
                      <a:pt x="141" y="15"/>
                    </a:cubicBezTo>
                    <a:cubicBezTo>
                      <a:pt x="141" y="15"/>
                      <a:pt x="141" y="14"/>
                      <a:pt x="141" y="14"/>
                    </a:cubicBezTo>
                    <a:cubicBezTo>
                      <a:pt x="141" y="14"/>
                      <a:pt x="141" y="13"/>
                      <a:pt x="141" y="13"/>
                    </a:cubicBezTo>
                    <a:cubicBezTo>
                      <a:pt x="141" y="13"/>
                      <a:pt x="141" y="14"/>
                      <a:pt x="142" y="14"/>
                    </a:cubicBezTo>
                    <a:cubicBezTo>
                      <a:pt x="142" y="15"/>
                      <a:pt x="142" y="15"/>
                      <a:pt x="142" y="16"/>
                    </a:cubicBezTo>
                    <a:cubicBezTo>
                      <a:pt x="142" y="16"/>
                      <a:pt x="142" y="16"/>
                      <a:pt x="141" y="16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0" y="16"/>
                      <a:pt x="140" y="16"/>
                      <a:pt x="139" y="16"/>
                    </a:cubicBezTo>
                    <a:cubicBezTo>
                      <a:pt x="139" y="16"/>
                      <a:pt x="138" y="16"/>
                      <a:pt x="138" y="16"/>
                    </a:cubicBezTo>
                    <a:cubicBezTo>
                      <a:pt x="138" y="16"/>
                      <a:pt x="137" y="15"/>
                      <a:pt x="137" y="14"/>
                    </a:cubicBezTo>
                    <a:cubicBezTo>
                      <a:pt x="137" y="14"/>
                      <a:pt x="138" y="13"/>
                      <a:pt x="138" y="13"/>
                    </a:cubicBezTo>
                    <a:cubicBezTo>
                      <a:pt x="138" y="12"/>
                      <a:pt x="138" y="12"/>
                      <a:pt x="138" y="11"/>
                    </a:cubicBezTo>
                    <a:cubicBezTo>
                      <a:pt x="138" y="11"/>
                      <a:pt x="138" y="11"/>
                      <a:pt x="138" y="11"/>
                    </a:cubicBezTo>
                    <a:cubicBezTo>
                      <a:pt x="138" y="11"/>
                      <a:pt x="139" y="11"/>
                      <a:pt x="139" y="11"/>
                    </a:cubicBezTo>
                    <a:cubicBezTo>
                      <a:pt x="139" y="11"/>
                      <a:pt x="139" y="11"/>
                      <a:pt x="139" y="12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40" y="12"/>
                      <a:pt x="140" y="12"/>
                      <a:pt x="140" y="11"/>
                    </a:cubicBezTo>
                    <a:cubicBezTo>
                      <a:pt x="140" y="11"/>
                      <a:pt x="140" y="11"/>
                      <a:pt x="140" y="10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39" y="10"/>
                      <a:pt x="139" y="10"/>
                      <a:pt x="138" y="11"/>
                    </a:cubicBezTo>
                    <a:cubicBezTo>
                      <a:pt x="138" y="11"/>
                      <a:pt x="138" y="11"/>
                      <a:pt x="138" y="11"/>
                    </a:cubicBezTo>
                    <a:cubicBezTo>
                      <a:pt x="138" y="11"/>
                      <a:pt x="138" y="11"/>
                      <a:pt x="137" y="11"/>
                    </a:cubicBezTo>
                    <a:cubicBezTo>
                      <a:pt x="137" y="11"/>
                      <a:pt x="137" y="11"/>
                      <a:pt x="137" y="11"/>
                    </a:cubicBezTo>
                    <a:cubicBezTo>
                      <a:pt x="137" y="11"/>
                      <a:pt x="137" y="11"/>
                      <a:pt x="137" y="11"/>
                    </a:cubicBezTo>
                    <a:cubicBezTo>
                      <a:pt x="137" y="11"/>
                      <a:pt x="137" y="11"/>
                      <a:pt x="136" y="12"/>
                    </a:cubicBezTo>
                    <a:cubicBezTo>
                      <a:pt x="135" y="12"/>
                      <a:pt x="135" y="12"/>
                      <a:pt x="135" y="12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4" y="12"/>
                      <a:pt x="133" y="12"/>
                      <a:pt x="133" y="12"/>
                    </a:cubicBezTo>
                    <a:cubicBezTo>
                      <a:pt x="133" y="12"/>
                      <a:pt x="134" y="12"/>
                      <a:pt x="134" y="12"/>
                    </a:cubicBezTo>
                    <a:cubicBezTo>
                      <a:pt x="134" y="11"/>
                      <a:pt x="135" y="11"/>
                      <a:pt x="135" y="10"/>
                    </a:cubicBezTo>
                    <a:cubicBezTo>
                      <a:pt x="136" y="10"/>
                      <a:pt x="136" y="9"/>
                      <a:pt x="137" y="8"/>
                    </a:cubicBezTo>
                    <a:cubicBezTo>
                      <a:pt x="137" y="8"/>
                      <a:pt x="138" y="7"/>
                      <a:pt x="138" y="7"/>
                    </a:cubicBezTo>
                    <a:cubicBezTo>
                      <a:pt x="138" y="7"/>
                      <a:pt x="138" y="6"/>
                      <a:pt x="139" y="6"/>
                    </a:cubicBezTo>
                    <a:cubicBezTo>
                      <a:pt x="139" y="5"/>
                      <a:pt x="140" y="4"/>
                      <a:pt x="140" y="4"/>
                    </a:cubicBezTo>
                    <a:cubicBezTo>
                      <a:pt x="140" y="4"/>
                      <a:pt x="140" y="4"/>
                      <a:pt x="140" y="4"/>
                    </a:cubicBezTo>
                    <a:cubicBezTo>
                      <a:pt x="140" y="4"/>
                      <a:pt x="141" y="3"/>
                      <a:pt x="141" y="3"/>
                    </a:cubicBezTo>
                    <a:cubicBezTo>
                      <a:pt x="141" y="3"/>
                      <a:pt x="141" y="4"/>
                      <a:pt x="141" y="4"/>
                    </a:cubicBezTo>
                    <a:cubicBezTo>
                      <a:pt x="141" y="4"/>
                      <a:pt x="141" y="4"/>
                      <a:pt x="141" y="4"/>
                    </a:cubicBezTo>
                    <a:cubicBezTo>
                      <a:pt x="141" y="5"/>
                      <a:pt x="141" y="5"/>
                      <a:pt x="141" y="5"/>
                    </a:cubicBezTo>
                    <a:cubicBezTo>
                      <a:pt x="141" y="5"/>
                      <a:pt x="141" y="5"/>
                      <a:pt x="141" y="6"/>
                    </a:cubicBezTo>
                    <a:cubicBezTo>
                      <a:pt x="141" y="6"/>
                      <a:pt x="141" y="6"/>
                      <a:pt x="141" y="6"/>
                    </a:cubicBezTo>
                    <a:cubicBezTo>
                      <a:pt x="141" y="6"/>
                      <a:pt x="141" y="6"/>
                      <a:pt x="142" y="6"/>
                    </a:cubicBezTo>
                    <a:cubicBezTo>
                      <a:pt x="142" y="6"/>
                      <a:pt x="143" y="6"/>
                      <a:pt x="143" y="7"/>
                    </a:cubicBezTo>
                    <a:close/>
                    <a:moveTo>
                      <a:pt x="145" y="8"/>
                    </a:moveTo>
                    <a:cubicBezTo>
                      <a:pt x="145" y="8"/>
                      <a:pt x="145" y="8"/>
                      <a:pt x="145" y="8"/>
                    </a:cubicBezTo>
                    <a:cubicBezTo>
                      <a:pt x="145" y="8"/>
                      <a:pt x="145" y="9"/>
                      <a:pt x="145" y="9"/>
                    </a:cubicBezTo>
                    <a:cubicBezTo>
                      <a:pt x="145" y="9"/>
                      <a:pt x="145" y="10"/>
                      <a:pt x="145" y="10"/>
                    </a:cubicBezTo>
                    <a:cubicBezTo>
                      <a:pt x="145" y="11"/>
                      <a:pt x="145" y="11"/>
                      <a:pt x="144" y="11"/>
                    </a:cubicBezTo>
                    <a:cubicBezTo>
                      <a:pt x="144" y="11"/>
                      <a:pt x="144" y="11"/>
                      <a:pt x="144" y="11"/>
                    </a:cubicBezTo>
                    <a:cubicBezTo>
                      <a:pt x="144" y="11"/>
                      <a:pt x="143" y="11"/>
                      <a:pt x="143" y="10"/>
                    </a:cubicBezTo>
                    <a:cubicBezTo>
                      <a:pt x="143" y="9"/>
                      <a:pt x="143" y="9"/>
                      <a:pt x="143" y="9"/>
                    </a:cubicBezTo>
                    <a:lnTo>
                      <a:pt x="143" y="8"/>
                    </a:lnTo>
                    <a:cubicBezTo>
                      <a:pt x="143" y="8"/>
                      <a:pt x="143" y="8"/>
                      <a:pt x="144" y="8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5" y="8"/>
                      <a:pt x="145" y="8"/>
                      <a:pt x="145" y="8"/>
                    </a:cubicBezTo>
                    <a:cubicBezTo>
                      <a:pt x="145" y="8"/>
                      <a:pt x="145" y="8"/>
                      <a:pt x="145" y="8"/>
                    </a:cubicBezTo>
                    <a:close/>
                    <a:moveTo>
                      <a:pt x="157" y="2"/>
                    </a:moveTo>
                    <a:cubicBezTo>
                      <a:pt x="157" y="2"/>
                      <a:pt x="158" y="2"/>
                      <a:pt x="158" y="2"/>
                    </a:cubicBezTo>
                    <a:cubicBezTo>
                      <a:pt x="158" y="2"/>
                      <a:pt x="158" y="2"/>
                      <a:pt x="158" y="3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58" y="3"/>
                      <a:pt x="158" y="4"/>
                      <a:pt x="158" y="4"/>
                    </a:cubicBezTo>
                    <a:cubicBezTo>
                      <a:pt x="158" y="4"/>
                      <a:pt x="158" y="4"/>
                      <a:pt x="158" y="4"/>
                    </a:cubicBezTo>
                    <a:cubicBezTo>
                      <a:pt x="158" y="4"/>
                      <a:pt x="158" y="4"/>
                      <a:pt x="158" y="4"/>
                    </a:cubicBezTo>
                    <a:cubicBezTo>
                      <a:pt x="158" y="4"/>
                      <a:pt x="157" y="4"/>
                      <a:pt x="157" y="4"/>
                    </a:cubicBezTo>
                    <a:cubicBezTo>
                      <a:pt x="157" y="4"/>
                      <a:pt x="156" y="4"/>
                      <a:pt x="156" y="3"/>
                    </a:cubicBezTo>
                    <a:cubicBezTo>
                      <a:pt x="156" y="3"/>
                      <a:pt x="157" y="3"/>
                      <a:pt x="157" y="2"/>
                    </a:cubicBezTo>
                    <a:cubicBezTo>
                      <a:pt x="157" y="2"/>
                      <a:pt x="157" y="2"/>
                      <a:pt x="157" y="2"/>
                    </a:cubicBezTo>
                    <a:close/>
                    <a:moveTo>
                      <a:pt x="159" y="5"/>
                    </a:moveTo>
                    <a:cubicBezTo>
                      <a:pt x="159" y="5"/>
                      <a:pt x="159" y="6"/>
                      <a:pt x="159" y="6"/>
                    </a:cubicBezTo>
                    <a:cubicBezTo>
                      <a:pt x="159" y="6"/>
                      <a:pt x="159" y="6"/>
                      <a:pt x="159" y="6"/>
                    </a:cubicBezTo>
                    <a:cubicBezTo>
                      <a:pt x="159" y="6"/>
                      <a:pt x="158" y="6"/>
                      <a:pt x="158" y="6"/>
                    </a:cubicBezTo>
                    <a:cubicBezTo>
                      <a:pt x="158" y="6"/>
                      <a:pt x="158" y="6"/>
                      <a:pt x="159" y="6"/>
                    </a:cubicBezTo>
                    <a:cubicBezTo>
                      <a:pt x="159" y="6"/>
                      <a:pt x="159" y="7"/>
                      <a:pt x="159" y="7"/>
                    </a:cubicBezTo>
                    <a:cubicBezTo>
                      <a:pt x="159" y="7"/>
                      <a:pt x="159" y="7"/>
                      <a:pt x="159" y="7"/>
                    </a:cubicBezTo>
                    <a:cubicBezTo>
                      <a:pt x="159" y="7"/>
                      <a:pt x="159" y="7"/>
                      <a:pt x="159" y="7"/>
                    </a:cubicBezTo>
                    <a:cubicBezTo>
                      <a:pt x="159" y="8"/>
                      <a:pt x="159" y="8"/>
                      <a:pt x="158" y="8"/>
                    </a:cubicBezTo>
                    <a:cubicBezTo>
                      <a:pt x="158" y="8"/>
                      <a:pt x="158" y="8"/>
                      <a:pt x="158" y="8"/>
                    </a:cubicBezTo>
                    <a:cubicBezTo>
                      <a:pt x="158" y="8"/>
                      <a:pt x="158" y="8"/>
                      <a:pt x="159" y="8"/>
                    </a:cubicBezTo>
                    <a:cubicBezTo>
                      <a:pt x="159" y="8"/>
                      <a:pt x="159" y="8"/>
                      <a:pt x="159" y="8"/>
                    </a:cubicBezTo>
                    <a:cubicBezTo>
                      <a:pt x="159" y="8"/>
                      <a:pt x="159" y="8"/>
                      <a:pt x="159" y="9"/>
                    </a:cubicBezTo>
                    <a:cubicBezTo>
                      <a:pt x="159" y="9"/>
                      <a:pt x="159" y="9"/>
                      <a:pt x="159" y="9"/>
                    </a:cubicBezTo>
                    <a:cubicBezTo>
                      <a:pt x="159" y="9"/>
                      <a:pt x="158" y="9"/>
                      <a:pt x="158" y="10"/>
                    </a:cubicBezTo>
                    <a:cubicBezTo>
                      <a:pt x="158" y="10"/>
                      <a:pt x="158" y="10"/>
                      <a:pt x="158" y="10"/>
                    </a:cubicBezTo>
                    <a:cubicBezTo>
                      <a:pt x="158" y="10"/>
                      <a:pt x="158" y="10"/>
                      <a:pt x="158" y="10"/>
                    </a:cubicBezTo>
                    <a:cubicBezTo>
                      <a:pt x="158" y="10"/>
                      <a:pt x="158" y="10"/>
                      <a:pt x="158" y="10"/>
                    </a:cubicBezTo>
                    <a:cubicBezTo>
                      <a:pt x="158" y="10"/>
                      <a:pt x="158" y="10"/>
                      <a:pt x="158" y="10"/>
                    </a:cubicBezTo>
                    <a:cubicBezTo>
                      <a:pt x="158" y="10"/>
                      <a:pt x="159" y="10"/>
                      <a:pt x="159" y="10"/>
                    </a:cubicBezTo>
                    <a:cubicBezTo>
                      <a:pt x="159" y="10"/>
                      <a:pt x="159" y="10"/>
                      <a:pt x="159" y="10"/>
                    </a:cubicBezTo>
                    <a:cubicBezTo>
                      <a:pt x="159" y="11"/>
                      <a:pt x="159" y="11"/>
                      <a:pt x="159" y="11"/>
                    </a:cubicBezTo>
                    <a:cubicBezTo>
                      <a:pt x="159" y="11"/>
                      <a:pt x="159" y="11"/>
                      <a:pt x="159" y="11"/>
                    </a:cubicBezTo>
                    <a:cubicBezTo>
                      <a:pt x="159" y="11"/>
                      <a:pt x="159" y="11"/>
                      <a:pt x="158" y="11"/>
                    </a:cubicBezTo>
                    <a:cubicBezTo>
                      <a:pt x="158" y="11"/>
                      <a:pt x="157" y="12"/>
                      <a:pt x="157" y="12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157" y="12"/>
                      <a:pt x="157" y="12"/>
                      <a:pt x="158" y="12"/>
                    </a:cubicBezTo>
                    <a:cubicBezTo>
                      <a:pt x="158" y="12"/>
                      <a:pt x="159" y="13"/>
                      <a:pt x="159" y="13"/>
                    </a:cubicBezTo>
                    <a:cubicBezTo>
                      <a:pt x="159" y="13"/>
                      <a:pt x="159" y="13"/>
                      <a:pt x="158" y="13"/>
                    </a:cubicBezTo>
                    <a:cubicBezTo>
                      <a:pt x="158" y="13"/>
                      <a:pt x="158" y="13"/>
                      <a:pt x="158" y="13"/>
                    </a:cubicBezTo>
                    <a:cubicBezTo>
                      <a:pt x="158" y="13"/>
                      <a:pt x="158" y="13"/>
                      <a:pt x="158" y="13"/>
                    </a:cubicBezTo>
                    <a:cubicBezTo>
                      <a:pt x="158" y="13"/>
                      <a:pt x="157" y="13"/>
                      <a:pt x="157" y="13"/>
                    </a:cubicBezTo>
                    <a:cubicBezTo>
                      <a:pt x="157" y="13"/>
                      <a:pt x="157" y="13"/>
                      <a:pt x="157" y="13"/>
                    </a:cubicBezTo>
                    <a:cubicBezTo>
                      <a:pt x="157" y="14"/>
                      <a:pt x="157" y="14"/>
                      <a:pt x="157" y="14"/>
                    </a:cubicBezTo>
                    <a:cubicBezTo>
                      <a:pt x="157" y="14"/>
                      <a:pt x="157" y="15"/>
                      <a:pt x="157" y="15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7" y="16"/>
                      <a:pt x="156" y="16"/>
                      <a:pt x="156" y="16"/>
                    </a:cubicBezTo>
                    <a:cubicBezTo>
                      <a:pt x="156" y="15"/>
                      <a:pt x="155" y="15"/>
                      <a:pt x="155" y="15"/>
                    </a:cubicBezTo>
                    <a:cubicBezTo>
                      <a:pt x="155" y="15"/>
                      <a:pt x="154" y="15"/>
                      <a:pt x="154" y="15"/>
                    </a:cubicBezTo>
                    <a:cubicBezTo>
                      <a:pt x="154" y="15"/>
                      <a:pt x="154" y="15"/>
                      <a:pt x="154" y="15"/>
                    </a:cubicBezTo>
                    <a:cubicBezTo>
                      <a:pt x="154" y="15"/>
                      <a:pt x="154" y="15"/>
                      <a:pt x="154" y="15"/>
                    </a:cubicBezTo>
                    <a:cubicBezTo>
                      <a:pt x="154" y="15"/>
                      <a:pt x="154" y="16"/>
                      <a:pt x="154" y="16"/>
                    </a:cubicBezTo>
                    <a:cubicBezTo>
                      <a:pt x="154" y="16"/>
                      <a:pt x="153" y="15"/>
                      <a:pt x="153" y="15"/>
                    </a:cubicBez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14"/>
                      <a:pt x="153" y="14"/>
                      <a:pt x="153" y="14"/>
                    </a:cubicBezTo>
                    <a:cubicBezTo>
                      <a:pt x="154" y="13"/>
                      <a:pt x="154" y="13"/>
                      <a:pt x="154" y="13"/>
                    </a:cubicBezTo>
                    <a:cubicBezTo>
                      <a:pt x="154" y="13"/>
                      <a:pt x="154" y="13"/>
                      <a:pt x="154" y="13"/>
                    </a:cubicBezTo>
                    <a:cubicBezTo>
                      <a:pt x="154" y="12"/>
                      <a:pt x="154" y="12"/>
                      <a:pt x="154" y="12"/>
                    </a:cubicBezTo>
                    <a:cubicBezTo>
                      <a:pt x="154" y="12"/>
                      <a:pt x="154" y="12"/>
                      <a:pt x="153" y="13"/>
                    </a:cubicBezTo>
                    <a:cubicBezTo>
                      <a:pt x="153" y="13"/>
                      <a:pt x="153" y="13"/>
                      <a:pt x="153" y="13"/>
                    </a:cubicBezTo>
                    <a:cubicBezTo>
                      <a:pt x="152" y="13"/>
                      <a:pt x="152" y="13"/>
                      <a:pt x="152" y="13"/>
                    </a:cubicBezTo>
                    <a:cubicBezTo>
                      <a:pt x="152" y="13"/>
                      <a:pt x="152" y="13"/>
                      <a:pt x="152" y="13"/>
                    </a:cubicBezTo>
                    <a:cubicBezTo>
                      <a:pt x="152" y="12"/>
                      <a:pt x="152" y="12"/>
                      <a:pt x="152" y="12"/>
                    </a:cubicBezTo>
                    <a:cubicBezTo>
                      <a:pt x="152" y="12"/>
                      <a:pt x="152" y="12"/>
                      <a:pt x="152" y="12"/>
                    </a:cubicBezTo>
                    <a:cubicBezTo>
                      <a:pt x="153" y="12"/>
                      <a:pt x="154" y="11"/>
                      <a:pt x="155" y="11"/>
                    </a:cubicBezTo>
                    <a:cubicBezTo>
                      <a:pt x="155" y="11"/>
                      <a:pt x="155" y="11"/>
                      <a:pt x="156" y="11"/>
                    </a:cubicBezTo>
                    <a:cubicBezTo>
                      <a:pt x="156" y="11"/>
                      <a:pt x="156" y="11"/>
                      <a:pt x="156" y="11"/>
                    </a:cubicBezTo>
                    <a:cubicBezTo>
                      <a:pt x="156" y="10"/>
                      <a:pt x="156" y="10"/>
                      <a:pt x="156" y="10"/>
                    </a:cubicBezTo>
                    <a:cubicBezTo>
                      <a:pt x="156" y="10"/>
                      <a:pt x="155" y="10"/>
                      <a:pt x="155" y="10"/>
                    </a:cubicBezTo>
                    <a:cubicBezTo>
                      <a:pt x="155" y="10"/>
                      <a:pt x="154" y="10"/>
                      <a:pt x="154" y="10"/>
                    </a:cubicBezTo>
                    <a:cubicBezTo>
                      <a:pt x="154" y="11"/>
                      <a:pt x="154" y="11"/>
                      <a:pt x="154" y="11"/>
                    </a:cubicBezTo>
                    <a:cubicBezTo>
                      <a:pt x="154" y="11"/>
                      <a:pt x="154" y="10"/>
                      <a:pt x="154" y="10"/>
                    </a:cubicBezTo>
                    <a:cubicBezTo>
                      <a:pt x="154" y="10"/>
                      <a:pt x="154" y="10"/>
                      <a:pt x="154" y="10"/>
                    </a:cubicBezTo>
                    <a:cubicBezTo>
                      <a:pt x="154" y="10"/>
                      <a:pt x="154" y="10"/>
                      <a:pt x="154" y="9"/>
                    </a:cubicBezTo>
                    <a:cubicBezTo>
                      <a:pt x="154" y="9"/>
                      <a:pt x="154" y="9"/>
                      <a:pt x="154" y="9"/>
                    </a:cubicBezTo>
                    <a:cubicBezTo>
                      <a:pt x="155" y="9"/>
                      <a:pt x="155" y="9"/>
                      <a:pt x="156" y="9"/>
                    </a:cubicBezTo>
                    <a:cubicBezTo>
                      <a:pt x="156" y="9"/>
                      <a:pt x="157" y="8"/>
                      <a:pt x="157" y="8"/>
                    </a:cubicBezTo>
                    <a:cubicBezTo>
                      <a:pt x="157" y="8"/>
                      <a:pt x="157" y="8"/>
                      <a:pt x="157" y="8"/>
                    </a:cubicBezTo>
                    <a:cubicBezTo>
                      <a:pt x="157" y="8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7"/>
                      <a:pt x="156" y="8"/>
                      <a:pt x="156" y="8"/>
                    </a:cubicBezTo>
                    <a:cubicBezTo>
                      <a:pt x="156" y="8"/>
                      <a:pt x="156" y="8"/>
                      <a:pt x="155" y="9"/>
                    </a:cubicBezTo>
                    <a:cubicBezTo>
                      <a:pt x="155" y="9"/>
                      <a:pt x="155" y="9"/>
                      <a:pt x="155" y="9"/>
                    </a:cubicBezTo>
                    <a:cubicBezTo>
                      <a:pt x="155" y="9"/>
                      <a:pt x="155" y="9"/>
                      <a:pt x="155" y="9"/>
                    </a:cubicBezTo>
                    <a:cubicBezTo>
                      <a:pt x="155" y="8"/>
                      <a:pt x="155" y="8"/>
                      <a:pt x="155" y="8"/>
                    </a:cubicBezTo>
                    <a:cubicBezTo>
                      <a:pt x="155" y="8"/>
                      <a:pt x="155" y="8"/>
                      <a:pt x="155" y="8"/>
                    </a:cubicBezTo>
                    <a:cubicBezTo>
                      <a:pt x="155" y="7"/>
                      <a:pt x="155" y="7"/>
                      <a:pt x="155" y="7"/>
                    </a:cubicBezTo>
                    <a:cubicBezTo>
                      <a:pt x="155" y="7"/>
                      <a:pt x="155" y="7"/>
                      <a:pt x="155" y="7"/>
                    </a:cubicBezTo>
                    <a:cubicBezTo>
                      <a:pt x="155" y="7"/>
                      <a:pt x="155" y="7"/>
                      <a:pt x="155" y="7"/>
                    </a:cubicBezTo>
                    <a:cubicBezTo>
                      <a:pt x="155" y="7"/>
                      <a:pt x="155" y="7"/>
                      <a:pt x="154" y="7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4" y="6"/>
                      <a:pt x="154" y="6"/>
                      <a:pt x="154" y="6"/>
                    </a:cubicBezTo>
                    <a:cubicBezTo>
                      <a:pt x="154" y="6"/>
                      <a:pt x="154" y="6"/>
                      <a:pt x="154" y="6"/>
                    </a:cubicBezTo>
                    <a:cubicBezTo>
                      <a:pt x="154" y="6"/>
                      <a:pt x="155" y="6"/>
                      <a:pt x="156" y="6"/>
                    </a:cubicBezTo>
                    <a:cubicBezTo>
                      <a:pt x="157" y="5"/>
                      <a:pt x="158" y="5"/>
                      <a:pt x="159" y="5"/>
                    </a:cubicBezTo>
                    <a:cubicBezTo>
                      <a:pt x="159" y="5"/>
                      <a:pt x="159" y="5"/>
                      <a:pt x="159" y="5"/>
                    </a:cubicBezTo>
                    <a:cubicBezTo>
                      <a:pt x="159" y="5"/>
                      <a:pt x="159" y="5"/>
                      <a:pt x="159" y="5"/>
                    </a:cubicBezTo>
                    <a:close/>
                    <a:moveTo>
                      <a:pt x="156" y="13"/>
                    </a:moveTo>
                    <a:cubicBezTo>
                      <a:pt x="156" y="13"/>
                      <a:pt x="156" y="12"/>
                      <a:pt x="156" y="12"/>
                    </a:cubicBezTo>
                    <a:cubicBezTo>
                      <a:pt x="156" y="12"/>
                      <a:pt x="156" y="12"/>
                      <a:pt x="156" y="12"/>
                    </a:cubicBezTo>
                    <a:cubicBezTo>
                      <a:pt x="156" y="12"/>
                      <a:pt x="156" y="12"/>
                      <a:pt x="156" y="12"/>
                    </a:cubicBezTo>
                    <a:cubicBezTo>
                      <a:pt x="156" y="12"/>
                      <a:pt x="156" y="12"/>
                      <a:pt x="155" y="12"/>
                    </a:cubicBezTo>
                    <a:cubicBezTo>
                      <a:pt x="155" y="12"/>
                      <a:pt x="155" y="12"/>
                      <a:pt x="155" y="12"/>
                    </a:cubicBezTo>
                    <a:cubicBezTo>
                      <a:pt x="155" y="12"/>
                      <a:pt x="155" y="12"/>
                      <a:pt x="155" y="13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4"/>
                      <a:pt x="155" y="14"/>
                      <a:pt x="155" y="14"/>
                    </a:cubicBezTo>
                    <a:cubicBezTo>
                      <a:pt x="155" y="14"/>
                      <a:pt x="155" y="14"/>
                      <a:pt x="155" y="14"/>
                    </a:cubicBezTo>
                    <a:cubicBezTo>
                      <a:pt x="155" y="14"/>
                      <a:pt x="155" y="14"/>
                      <a:pt x="156" y="14"/>
                    </a:cubicBezTo>
                    <a:cubicBezTo>
                      <a:pt x="156" y="14"/>
                      <a:pt x="156" y="14"/>
                      <a:pt x="156" y="14"/>
                    </a:cubicBezTo>
                    <a:cubicBezTo>
                      <a:pt x="156" y="14"/>
                      <a:pt x="156" y="14"/>
                      <a:pt x="156" y="14"/>
                    </a:cubicBezTo>
                    <a:cubicBezTo>
                      <a:pt x="156" y="13"/>
                      <a:pt x="156" y="13"/>
                      <a:pt x="156" y="13"/>
                    </a:cubicBezTo>
                    <a:close/>
                    <a:moveTo>
                      <a:pt x="166" y="8"/>
                    </a:moveTo>
                    <a:cubicBezTo>
                      <a:pt x="166" y="8"/>
                      <a:pt x="166" y="8"/>
                      <a:pt x="166" y="8"/>
                    </a:cubicBezTo>
                    <a:cubicBezTo>
                      <a:pt x="166" y="8"/>
                      <a:pt x="166" y="8"/>
                      <a:pt x="166" y="9"/>
                    </a:cubicBezTo>
                    <a:cubicBezTo>
                      <a:pt x="167" y="9"/>
                      <a:pt x="167" y="9"/>
                      <a:pt x="167" y="9"/>
                    </a:cubicBezTo>
                    <a:cubicBezTo>
                      <a:pt x="167" y="9"/>
                      <a:pt x="167" y="9"/>
                      <a:pt x="167" y="10"/>
                    </a:cubicBezTo>
                    <a:cubicBezTo>
                      <a:pt x="167" y="10"/>
                      <a:pt x="167" y="10"/>
                      <a:pt x="167" y="10"/>
                    </a:cubicBezTo>
                    <a:cubicBezTo>
                      <a:pt x="167" y="10"/>
                      <a:pt x="166" y="10"/>
                      <a:pt x="166" y="10"/>
                    </a:cubicBezTo>
                    <a:cubicBezTo>
                      <a:pt x="166" y="10"/>
                      <a:pt x="166" y="10"/>
                      <a:pt x="165" y="10"/>
                    </a:cubicBezTo>
                    <a:cubicBezTo>
                      <a:pt x="165" y="10"/>
                      <a:pt x="164" y="10"/>
                      <a:pt x="164" y="10"/>
                    </a:cubicBezTo>
                    <a:cubicBezTo>
                      <a:pt x="164" y="10"/>
                      <a:pt x="164" y="10"/>
                      <a:pt x="164" y="11"/>
                    </a:cubicBezTo>
                    <a:cubicBezTo>
                      <a:pt x="164" y="12"/>
                      <a:pt x="164" y="12"/>
                      <a:pt x="164" y="13"/>
                    </a:cubicBezTo>
                    <a:cubicBezTo>
                      <a:pt x="164" y="13"/>
                      <a:pt x="164" y="13"/>
                      <a:pt x="164" y="14"/>
                    </a:cubicBezTo>
                    <a:cubicBezTo>
                      <a:pt x="164" y="14"/>
                      <a:pt x="164" y="14"/>
                      <a:pt x="164" y="15"/>
                    </a:cubicBezTo>
                    <a:cubicBezTo>
                      <a:pt x="164" y="15"/>
                      <a:pt x="164" y="15"/>
                      <a:pt x="164" y="16"/>
                    </a:cubicBezTo>
                    <a:cubicBezTo>
                      <a:pt x="164" y="16"/>
                      <a:pt x="164" y="16"/>
                      <a:pt x="164" y="16"/>
                    </a:cubicBezTo>
                    <a:cubicBezTo>
                      <a:pt x="164" y="17"/>
                      <a:pt x="164" y="17"/>
                      <a:pt x="164" y="17"/>
                    </a:cubicBezTo>
                    <a:cubicBezTo>
                      <a:pt x="164" y="17"/>
                      <a:pt x="164" y="18"/>
                      <a:pt x="164" y="18"/>
                    </a:cubicBezTo>
                    <a:cubicBezTo>
                      <a:pt x="164" y="18"/>
                      <a:pt x="164" y="18"/>
                      <a:pt x="163" y="18"/>
                    </a:cubicBezTo>
                    <a:cubicBezTo>
                      <a:pt x="163" y="18"/>
                      <a:pt x="163" y="18"/>
                      <a:pt x="163" y="18"/>
                    </a:cubicBezTo>
                    <a:cubicBezTo>
                      <a:pt x="163" y="18"/>
                      <a:pt x="163" y="18"/>
                      <a:pt x="163" y="18"/>
                    </a:cubicBezTo>
                    <a:cubicBezTo>
                      <a:pt x="163" y="18"/>
                      <a:pt x="163" y="18"/>
                      <a:pt x="163" y="18"/>
                    </a:cubicBezTo>
                    <a:lnTo>
                      <a:pt x="163" y="17"/>
                    </a:lnTo>
                    <a:cubicBezTo>
                      <a:pt x="163" y="17"/>
                      <a:pt x="163" y="15"/>
                      <a:pt x="163" y="14"/>
                    </a:cubicBezTo>
                    <a:cubicBezTo>
                      <a:pt x="163" y="12"/>
                      <a:pt x="163" y="11"/>
                      <a:pt x="163" y="11"/>
                    </a:cubicBezTo>
                    <a:cubicBezTo>
                      <a:pt x="163" y="11"/>
                      <a:pt x="162" y="10"/>
                      <a:pt x="162" y="10"/>
                    </a:cubicBezTo>
                    <a:cubicBezTo>
                      <a:pt x="162" y="10"/>
                      <a:pt x="162" y="10"/>
                      <a:pt x="162" y="10"/>
                    </a:cubicBezTo>
                    <a:cubicBezTo>
                      <a:pt x="162" y="10"/>
                      <a:pt x="162" y="10"/>
                      <a:pt x="162" y="10"/>
                    </a:cubicBezTo>
                    <a:cubicBezTo>
                      <a:pt x="161" y="10"/>
                      <a:pt x="161" y="10"/>
                      <a:pt x="161" y="11"/>
                    </a:cubicBezTo>
                    <a:cubicBezTo>
                      <a:pt x="161" y="11"/>
                      <a:pt x="161" y="11"/>
                      <a:pt x="161" y="11"/>
                    </a:cubicBezTo>
                    <a:cubicBezTo>
                      <a:pt x="161" y="11"/>
                      <a:pt x="161" y="11"/>
                      <a:pt x="161" y="11"/>
                    </a:cubicBezTo>
                    <a:cubicBezTo>
                      <a:pt x="160" y="12"/>
                      <a:pt x="160" y="12"/>
                      <a:pt x="160" y="12"/>
                    </a:cubicBezTo>
                    <a:lnTo>
                      <a:pt x="160" y="13"/>
                    </a:lnTo>
                    <a:cubicBezTo>
                      <a:pt x="160" y="13"/>
                      <a:pt x="160" y="13"/>
                      <a:pt x="160" y="14"/>
                    </a:cubicBezTo>
                    <a:cubicBezTo>
                      <a:pt x="160" y="14"/>
                      <a:pt x="159" y="14"/>
                      <a:pt x="159" y="15"/>
                    </a:cubicBezTo>
                    <a:cubicBezTo>
                      <a:pt x="159" y="15"/>
                      <a:pt x="158" y="15"/>
                      <a:pt x="158" y="15"/>
                    </a:cubicBezTo>
                    <a:cubicBezTo>
                      <a:pt x="158" y="15"/>
                      <a:pt x="158" y="15"/>
                      <a:pt x="158" y="15"/>
                    </a:cubicBezTo>
                    <a:cubicBezTo>
                      <a:pt x="158" y="15"/>
                      <a:pt x="158" y="14"/>
                      <a:pt x="159" y="14"/>
                    </a:cubicBezTo>
                    <a:cubicBezTo>
                      <a:pt x="159" y="13"/>
                      <a:pt x="159" y="12"/>
                      <a:pt x="160" y="12"/>
                    </a:cubicBezTo>
                    <a:cubicBezTo>
                      <a:pt x="160" y="11"/>
                      <a:pt x="160" y="11"/>
                      <a:pt x="160" y="10"/>
                    </a:cubicBezTo>
                    <a:cubicBezTo>
                      <a:pt x="160" y="9"/>
                      <a:pt x="160" y="8"/>
                      <a:pt x="160" y="8"/>
                    </a:cubicBezTo>
                    <a:lnTo>
                      <a:pt x="160" y="7"/>
                    </a:lnTo>
                    <a:cubicBezTo>
                      <a:pt x="160" y="7"/>
                      <a:pt x="160" y="6"/>
                      <a:pt x="160" y="6"/>
                    </a:cubicBezTo>
                    <a:cubicBezTo>
                      <a:pt x="160" y="6"/>
                      <a:pt x="160" y="6"/>
                      <a:pt x="161" y="6"/>
                    </a:cubicBezTo>
                    <a:cubicBezTo>
                      <a:pt x="161" y="6"/>
                      <a:pt x="162" y="6"/>
                      <a:pt x="162" y="6"/>
                    </a:cubicBezTo>
                    <a:cubicBezTo>
                      <a:pt x="163" y="5"/>
                      <a:pt x="164" y="5"/>
                      <a:pt x="164" y="5"/>
                    </a:cubicBezTo>
                    <a:cubicBezTo>
                      <a:pt x="164" y="5"/>
                      <a:pt x="165" y="5"/>
                      <a:pt x="165" y="5"/>
                    </a:cubicBezTo>
                    <a:cubicBezTo>
                      <a:pt x="165" y="6"/>
                      <a:pt x="165" y="6"/>
                      <a:pt x="165" y="6"/>
                    </a:cubicBezTo>
                    <a:cubicBezTo>
                      <a:pt x="165" y="6"/>
                      <a:pt x="165" y="6"/>
                      <a:pt x="165" y="6"/>
                    </a:cubicBezTo>
                    <a:cubicBezTo>
                      <a:pt x="165" y="7"/>
                      <a:pt x="164" y="7"/>
                      <a:pt x="164" y="7"/>
                    </a:cubicBezTo>
                    <a:cubicBezTo>
                      <a:pt x="164" y="7"/>
                      <a:pt x="164" y="7"/>
                      <a:pt x="164" y="7"/>
                    </a:cubicBezTo>
                    <a:cubicBezTo>
                      <a:pt x="163" y="7"/>
                      <a:pt x="163" y="7"/>
                      <a:pt x="163" y="7"/>
                    </a:cubicBezTo>
                    <a:cubicBezTo>
                      <a:pt x="162" y="7"/>
                      <a:pt x="162" y="7"/>
                      <a:pt x="161" y="8"/>
                    </a:cubicBezTo>
                    <a:cubicBezTo>
                      <a:pt x="161" y="8"/>
                      <a:pt x="161" y="9"/>
                      <a:pt x="161" y="9"/>
                    </a:cubicBezTo>
                    <a:cubicBezTo>
                      <a:pt x="161" y="9"/>
                      <a:pt x="161" y="9"/>
                      <a:pt x="161" y="9"/>
                    </a:cubicBezTo>
                    <a:cubicBezTo>
                      <a:pt x="161" y="9"/>
                      <a:pt x="162" y="9"/>
                      <a:pt x="163" y="9"/>
                    </a:cubicBezTo>
                    <a:cubicBezTo>
                      <a:pt x="163" y="8"/>
                      <a:pt x="164" y="8"/>
                      <a:pt x="165" y="8"/>
                    </a:cubicBezTo>
                    <a:cubicBezTo>
                      <a:pt x="165" y="8"/>
                      <a:pt x="165" y="8"/>
                      <a:pt x="166" y="8"/>
                    </a:cubicBez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Rectangle 13"/>
              <p:cNvSpPr>
                <a:spLocks noChangeArrowheads="1"/>
              </p:cNvSpPr>
              <p:nvPr/>
            </p:nvSpPr>
            <p:spPr bwMode="auto">
              <a:xfrm>
                <a:off x="1802043" y="1948834"/>
                <a:ext cx="508108" cy="17157"/>
              </a:xfrm>
              <a:prstGeom prst="rect">
                <a:avLst/>
              </a:pr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14"/>
              <p:cNvSpPr>
                <a:spLocks noEditPoints="1"/>
              </p:cNvSpPr>
              <p:nvPr/>
            </p:nvSpPr>
            <p:spPr bwMode="auto">
              <a:xfrm>
                <a:off x="1547989" y="1720967"/>
                <a:ext cx="999065" cy="253602"/>
              </a:xfrm>
              <a:custGeom>
                <a:avLst/>
                <a:gdLst>
                  <a:gd name="T0" fmla="*/ 2141993 w 232"/>
                  <a:gd name="T1" fmla="*/ 63982574 h 59"/>
                  <a:gd name="T2" fmla="*/ 12922140 w 232"/>
                  <a:gd name="T3" fmla="*/ 63982574 h 59"/>
                  <a:gd name="T4" fmla="*/ 19351863 w 232"/>
                  <a:gd name="T5" fmla="*/ 55237541 h 59"/>
                  <a:gd name="T6" fmla="*/ 25815227 w 232"/>
                  <a:gd name="T7" fmla="*/ 55237541 h 59"/>
                  <a:gd name="T8" fmla="*/ 30131946 w 232"/>
                  <a:gd name="T9" fmla="*/ 61598934 h 59"/>
                  <a:gd name="T10" fmla="*/ 30131946 w 232"/>
                  <a:gd name="T11" fmla="*/ 76730116 h 59"/>
                  <a:gd name="T12" fmla="*/ 27990467 w 232"/>
                  <a:gd name="T13" fmla="*/ 68220574 h 59"/>
                  <a:gd name="T14" fmla="*/ 34686734 w 232"/>
                  <a:gd name="T15" fmla="*/ 68220574 h 59"/>
                  <a:gd name="T16" fmla="*/ 39003967 w 232"/>
                  <a:gd name="T17" fmla="*/ 70339854 h 59"/>
                  <a:gd name="T18" fmla="*/ 36861974 w 232"/>
                  <a:gd name="T19" fmla="*/ 80968108 h 59"/>
                  <a:gd name="T20" fmla="*/ 36861974 w 232"/>
                  <a:gd name="T21" fmla="*/ 80968108 h 59"/>
                  <a:gd name="T22" fmla="*/ 49750931 w 232"/>
                  <a:gd name="T23" fmla="*/ 74610828 h 59"/>
                  <a:gd name="T24" fmla="*/ 47608874 w 232"/>
                  <a:gd name="T25" fmla="*/ 76730116 h 59"/>
                  <a:gd name="T26" fmla="*/ 41145510 w 232"/>
                  <a:gd name="T27" fmla="*/ 91601052 h 59"/>
                  <a:gd name="T28" fmla="*/ 49750931 w 232"/>
                  <a:gd name="T29" fmla="*/ 91601052 h 59"/>
                  <a:gd name="T30" fmla="*/ 51926107 w 232"/>
                  <a:gd name="T31" fmla="*/ 119219602 h 59"/>
                  <a:gd name="T32" fmla="*/ 49750931 w 232"/>
                  <a:gd name="T33" fmla="*/ 125576882 h 59"/>
                  <a:gd name="T34" fmla="*/ 23669104 w 232"/>
                  <a:gd name="T35" fmla="*/ 123458107 h 59"/>
                  <a:gd name="T36" fmla="*/ 30131946 w 232"/>
                  <a:gd name="T37" fmla="*/ 100077629 h 59"/>
                  <a:gd name="T38" fmla="*/ 30131946 w 232"/>
                  <a:gd name="T39" fmla="*/ 97958340 h 59"/>
                  <a:gd name="T40" fmla="*/ 4317233 w 232"/>
                  <a:gd name="T41" fmla="*/ 117067340 h 59"/>
                  <a:gd name="T42" fmla="*/ 10746964 w 232"/>
                  <a:gd name="T43" fmla="*/ 97958340 h 59"/>
                  <a:gd name="T44" fmla="*/ 10746964 w 232"/>
                  <a:gd name="T45" fmla="*/ 95839116 h 59"/>
                  <a:gd name="T46" fmla="*/ 6462906 w 232"/>
                  <a:gd name="T47" fmla="*/ 89481763 h 59"/>
                  <a:gd name="T48" fmla="*/ 6462906 w 232"/>
                  <a:gd name="T49" fmla="*/ 89481763 h 59"/>
                  <a:gd name="T50" fmla="*/ 17209806 w 232"/>
                  <a:gd name="T51" fmla="*/ 89481763 h 59"/>
                  <a:gd name="T52" fmla="*/ 17209806 w 232"/>
                  <a:gd name="T53" fmla="*/ 87362547 h 59"/>
                  <a:gd name="T54" fmla="*/ 21527039 w 232"/>
                  <a:gd name="T55" fmla="*/ 87362547 h 59"/>
                  <a:gd name="T56" fmla="*/ 19351863 w 232"/>
                  <a:gd name="T57" fmla="*/ 78849405 h 59"/>
                  <a:gd name="T58" fmla="*/ 21527039 w 232"/>
                  <a:gd name="T59" fmla="*/ 74610828 h 59"/>
                  <a:gd name="T60" fmla="*/ 6462906 w 232"/>
                  <a:gd name="T61" fmla="*/ 85210798 h 59"/>
                  <a:gd name="T62" fmla="*/ 0 w 232"/>
                  <a:gd name="T63" fmla="*/ 83091509 h 59"/>
                  <a:gd name="T64" fmla="*/ 453790647 w 232"/>
                  <a:gd name="T65" fmla="*/ 97958340 h 59"/>
                  <a:gd name="T66" fmla="*/ 471267576 w 232"/>
                  <a:gd name="T67" fmla="*/ 68220574 h 59"/>
                  <a:gd name="T68" fmla="*/ 471267576 w 232"/>
                  <a:gd name="T69" fmla="*/ 57356317 h 59"/>
                  <a:gd name="T70" fmla="*/ 451648590 w 232"/>
                  <a:gd name="T71" fmla="*/ 112829276 h 59"/>
                  <a:gd name="T72" fmla="*/ 352380667 w 232"/>
                  <a:gd name="T73" fmla="*/ 61598934 h 59"/>
                  <a:gd name="T74" fmla="*/ 386829910 w 232"/>
                  <a:gd name="T75" fmla="*/ 53085279 h 59"/>
                  <a:gd name="T76" fmla="*/ 267909828 w 232"/>
                  <a:gd name="T77" fmla="*/ 33975831 h 59"/>
                  <a:gd name="T78" fmla="*/ 296166895 w 232"/>
                  <a:gd name="T79" fmla="*/ 25499775 h 59"/>
                  <a:gd name="T80" fmla="*/ 294024837 w 232"/>
                  <a:gd name="T81" fmla="*/ 40370710 h 59"/>
                  <a:gd name="T82" fmla="*/ 183738762 w 232"/>
                  <a:gd name="T83" fmla="*/ 53085279 h 59"/>
                  <a:gd name="T84" fmla="*/ 194485727 w 232"/>
                  <a:gd name="T85" fmla="*/ 10628831 h 59"/>
                  <a:gd name="T86" fmla="*/ 205232627 w 232"/>
                  <a:gd name="T87" fmla="*/ 33975831 h 59"/>
                  <a:gd name="T88" fmla="*/ 92809147 w 232"/>
                  <a:gd name="T89" fmla="*/ 55237541 h 59"/>
                  <a:gd name="T90" fmla="*/ 125349750 w 232"/>
                  <a:gd name="T91" fmla="*/ 78849405 h 59"/>
                  <a:gd name="T92" fmla="*/ 41145510 w 232"/>
                  <a:gd name="T93" fmla="*/ 97958340 h 59"/>
                  <a:gd name="T94" fmla="*/ 41145510 w 232"/>
                  <a:gd name="T95" fmla="*/ 95839116 h 59"/>
                  <a:gd name="T96" fmla="*/ 36861974 w 232"/>
                  <a:gd name="T97" fmla="*/ 93720340 h 59"/>
                  <a:gd name="T98" fmla="*/ 41145510 w 232"/>
                  <a:gd name="T99" fmla="*/ 83091509 h 59"/>
                  <a:gd name="T100" fmla="*/ 41145510 w 232"/>
                  <a:gd name="T101" fmla="*/ 83091509 h 59"/>
                  <a:gd name="T102" fmla="*/ 34686734 w 232"/>
                  <a:gd name="T103" fmla="*/ 91601052 h 59"/>
                  <a:gd name="T104" fmla="*/ 34686734 w 232"/>
                  <a:gd name="T105" fmla="*/ 89481763 h 59"/>
                  <a:gd name="T106" fmla="*/ 34686734 w 232"/>
                  <a:gd name="T107" fmla="*/ 85210798 h 59"/>
                  <a:gd name="T108" fmla="*/ 30131946 w 232"/>
                  <a:gd name="T109" fmla="*/ 78849405 h 59"/>
                  <a:gd name="T110" fmla="*/ 23669104 w 232"/>
                  <a:gd name="T111" fmla="*/ 59475533 h 59"/>
                  <a:gd name="T112" fmla="*/ 25815227 w 232"/>
                  <a:gd name="T113" fmla="*/ 61598934 h 59"/>
                  <a:gd name="T114" fmla="*/ 23669104 w 232"/>
                  <a:gd name="T115" fmla="*/ 66101285 h 59"/>
                  <a:gd name="T116" fmla="*/ 32544741 w 232"/>
                  <a:gd name="T117" fmla="*/ 102229370 h 59"/>
                  <a:gd name="T118" fmla="*/ 25815227 w 232"/>
                  <a:gd name="T119" fmla="*/ 112829276 h 59"/>
                  <a:gd name="T120" fmla="*/ 25815227 w 232"/>
                  <a:gd name="T121" fmla="*/ 112829276 h 5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32" h="59">
                    <a:moveTo>
                      <a:pt x="7" y="34"/>
                    </a:moveTo>
                    <a:lnTo>
                      <a:pt x="2" y="31"/>
                    </a:lnTo>
                    <a:lnTo>
                      <a:pt x="1" y="31"/>
                    </a:lnTo>
                    <a:lnTo>
                      <a:pt x="1" y="30"/>
                    </a:lnTo>
                    <a:lnTo>
                      <a:pt x="2" y="30"/>
                    </a:lnTo>
                    <a:lnTo>
                      <a:pt x="3" y="30"/>
                    </a:lnTo>
                    <a:lnTo>
                      <a:pt x="3" y="29"/>
                    </a:lnTo>
                    <a:lnTo>
                      <a:pt x="4" y="29"/>
                    </a:lnTo>
                    <a:lnTo>
                      <a:pt x="5" y="30"/>
                    </a:lnTo>
                    <a:lnTo>
                      <a:pt x="6" y="30"/>
                    </a:lnTo>
                    <a:lnTo>
                      <a:pt x="7" y="31"/>
                    </a:lnTo>
                    <a:lnTo>
                      <a:pt x="7" y="32"/>
                    </a:lnTo>
                    <a:lnTo>
                      <a:pt x="8" y="34"/>
                    </a:lnTo>
                    <a:lnTo>
                      <a:pt x="9" y="33"/>
                    </a:lnTo>
                    <a:lnTo>
                      <a:pt x="9" y="28"/>
                    </a:lnTo>
                    <a:lnTo>
                      <a:pt x="9" y="27"/>
                    </a:lnTo>
                    <a:lnTo>
                      <a:pt x="9" y="26"/>
                    </a:lnTo>
                    <a:lnTo>
                      <a:pt x="10" y="26"/>
                    </a:lnTo>
                    <a:lnTo>
                      <a:pt x="11" y="26"/>
                    </a:lnTo>
                    <a:lnTo>
                      <a:pt x="12" y="26"/>
                    </a:lnTo>
                    <a:lnTo>
                      <a:pt x="13" y="26"/>
                    </a:lnTo>
                    <a:lnTo>
                      <a:pt x="14" y="27"/>
                    </a:lnTo>
                    <a:lnTo>
                      <a:pt x="14" y="28"/>
                    </a:lnTo>
                    <a:lnTo>
                      <a:pt x="15" y="28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2" y="32"/>
                    </a:lnTo>
                    <a:lnTo>
                      <a:pt x="12" y="33"/>
                    </a:lnTo>
                    <a:lnTo>
                      <a:pt x="11" y="33"/>
                    </a:lnTo>
                    <a:lnTo>
                      <a:pt x="11" y="34"/>
                    </a:lnTo>
                    <a:lnTo>
                      <a:pt x="11" y="35"/>
                    </a:lnTo>
                    <a:lnTo>
                      <a:pt x="11" y="37"/>
                    </a:lnTo>
                    <a:lnTo>
                      <a:pt x="13" y="37"/>
                    </a:lnTo>
                    <a:lnTo>
                      <a:pt x="14" y="36"/>
                    </a:lnTo>
                    <a:lnTo>
                      <a:pt x="14" y="35"/>
                    </a:lnTo>
                    <a:lnTo>
                      <a:pt x="14" y="34"/>
                    </a:lnTo>
                    <a:lnTo>
                      <a:pt x="14" y="33"/>
                    </a:lnTo>
                    <a:lnTo>
                      <a:pt x="13" y="33"/>
                    </a:lnTo>
                    <a:lnTo>
                      <a:pt x="13" y="32"/>
                    </a:lnTo>
                    <a:lnTo>
                      <a:pt x="14" y="32"/>
                    </a:lnTo>
                    <a:lnTo>
                      <a:pt x="16" y="32"/>
                    </a:lnTo>
                    <a:lnTo>
                      <a:pt x="17" y="32"/>
                    </a:lnTo>
                    <a:lnTo>
                      <a:pt x="18" y="32"/>
                    </a:lnTo>
                    <a:lnTo>
                      <a:pt x="18" y="33"/>
                    </a:lnTo>
                    <a:lnTo>
                      <a:pt x="18" y="34"/>
                    </a:lnTo>
                    <a:lnTo>
                      <a:pt x="17" y="34"/>
                    </a:lnTo>
                    <a:lnTo>
                      <a:pt x="17" y="35"/>
                    </a:lnTo>
                    <a:lnTo>
                      <a:pt x="17" y="36"/>
                    </a:lnTo>
                    <a:lnTo>
                      <a:pt x="16" y="36"/>
                    </a:lnTo>
                    <a:lnTo>
                      <a:pt x="16" y="38"/>
                    </a:lnTo>
                    <a:lnTo>
                      <a:pt x="17" y="38"/>
                    </a:lnTo>
                    <a:lnTo>
                      <a:pt x="19" y="35"/>
                    </a:lnTo>
                    <a:lnTo>
                      <a:pt x="19" y="34"/>
                    </a:lnTo>
                    <a:lnTo>
                      <a:pt x="20" y="34"/>
                    </a:lnTo>
                    <a:lnTo>
                      <a:pt x="21" y="34"/>
                    </a:lnTo>
                    <a:lnTo>
                      <a:pt x="22" y="34"/>
                    </a:lnTo>
                    <a:lnTo>
                      <a:pt x="22" y="35"/>
                    </a:lnTo>
                    <a:lnTo>
                      <a:pt x="23" y="35"/>
                    </a:lnTo>
                    <a:lnTo>
                      <a:pt x="23" y="36"/>
                    </a:lnTo>
                    <a:lnTo>
                      <a:pt x="22" y="36"/>
                    </a:lnTo>
                    <a:lnTo>
                      <a:pt x="19" y="42"/>
                    </a:lnTo>
                    <a:lnTo>
                      <a:pt x="18" y="42"/>
                    </a:lnTo>
                    <a:lnTo>
                      <a:pt x="18" y="43"/>
                    </a:lnTo>
                    <a:lnTo>
                      <a:pt x="19" y="43"/>
                    </a:lnTo>
                    <a:lnTo>
                      <a:pt x="20" y="43"/>
                    </a:lnTo>
                    <a:lnTo>
                      <a:pt x="22" y="43"/>
                    </a:lnTo>
                    <a:lnTo>
                      <a:pt x="23" y="43"/>
                    </a:lnTo>
                    <a:lnTo>
                      <a:pt x="23" y="44"/>
                    </a:lnTo>
                    <a:lnTo>
                      <a:pt x="20" y="48"/>
                    </a:lnTo>
                    <a:lnTo>
                      <a:pt x="24" y="54"/>
                    </a:lnTo>
                    <a:lnTo>
                      <a:pt x="24" y="56"/>
                    </a:lnTo>
                    <a:lnTo>
                      <a:pt x="25" y="57"/>
                    </a:lnTo>
                    <a:lnTo>
                      <a:pt x="25" y="58"/>
                    </a:lnTo>
                    <a:lnTo>
                      <a:pt x="25" y="59"/>
                    </a:lnTo>
                    <a:lnTo>
                      <a:pt x="24" y="59"/>
                    </a:lnTo>
                    <a:lnTo>
                      <a:pt x="23" y="59"/>
                    </a:lnTo>
                    <a:lnTo>
                      <a:pt x="22" y="59"/>
                    </a:lnTo>
                    <a:lnTo>
                      <a:pt x="22" y="58"/>
                    </a:lnTo>
                    <a:lnTo>
                      <a:pt x="17" y="51"/>
                    </a:lnTo>
                    <a:lnTo>
                      <a:pt x="13" y="57"/>
                    </a:lnTo>
                    <a:lnTo>
                      <a:pt x="12" y="58"/>
                    </a:lnTo>
                    <a:lnTo>
                      <a:pt x="11" y="58"/>
                    </a:lnTo>
                    <a:lnTo>
                      <a:pt x="10" y="58"/>
                    </a:lnTo>
                    <a:lnTo>
                      <a:pt x="10" y="57"/>
                    </a:lnTo>
                    <a:lnTo>
                      <a:pt x="12" y="52"/>
                    </a:lnTo>
                    <a:lnTo>
                      <a:pt x="14" y="47"/>
                    </a:lnTo>
                    <a:lnTo>
                      <a:pt x="14" y="46"/>
                    </a:lnTo>
                    <a:lnTo>
                      <a:pt x="13" y="46"/>
                    </a:lnTo>
                    <a:lnTo>
                      <a:pt x="8" y="53"/>
                    </a:lnTo>
                    <a:lnTo>
                      <a:pt x="7" y="54"/>
                    </a:lnTo>
                    <a:lnTo>
                      <a:pt x="7" y="55"/>
                    </a:lnTo>
                    <a:lnTo>
                      <a:pt x="6" y="55"/>
                    </a:lnTo>
                    <a:lnTo>
                      <a:pt x="5" y="56"/>
                    </a:lnTo>
                    <a:lnTo>
                      <a:pt x="3" y="56"/>
                    </a:lnTo>
                    <a:lnTo>
                      <a:pt x="2" y="55"/>
                    </a:lnTo>
                    <a:lnTo>
                      <a:pt x="12" y="44"/>
                    </a:lnTo>
                    <a:lnTo>
                      <a:pt x="11" y="42"/>
                    </a:lnTo>
                    <a:lnTo>
                      <a:pt x="11" y="43"/>
                    </a:lnTo>
                    <a:lnTo>
                      <a:pt x="10" y="43"/>
                    </a:lnTo>
                    <a:lnTo>
                      <a:pt x="10" y="44"/>
                    </a:lnTo>
                    <a:lnTo>
                      <a:pt x="10" y="45"/>
                    </a:lnTo>
                    <a:lnTo>
                      <a:pt x="10" y="46"/>
                    </a:lnTo>
                    <a:lnTo>
                      <a:pt x="9" y="47"/>
                    </a:lnTo>
                    <a:lnTo>
                      <a:pt x="5" y="46"/>
                    </a:lnTo>
                    <a:lnTo>
                      <a:pt x="5" y="45"/>
                    </a:lnTo>
                    <a:lnTo>
                      <a:pt x="5" y="44"/>
                    </a:lnTo>
                    <a:lnTo>
                      <a:pt x="3" y="43"/>
                    </a:lnTo>
                    <a:lnTo>
                      <a:pt x="3" y="42"/>
                    </a:lnTo>
                    <a:lnTo>
                      <a:pt x="4" y="42"/>
                    </a:lnTo>
                    <a:lnTo>
                      <a:pt x="7" y="42"/>
                    </a:lnTo>
                    <a:lnTo>
                      <a:pt x="8" y="42"/>
                    </a:lnTo>
                    <a:lnTo>
                      <a:pt x="8" y="41"/>
                    </a:lnTo>
                    <a:lnTo>
                      <a:pt x="9" y="41"/>
                    </a:lnTo>
                    <a:lnTo>
                      <a:pt x="10" y="41"/>
                    </a:lnTo>
                    <a:lnTo>
                      <a:pt x="10" y="40"/>
                    </a:lnTo>
                    <a:lnTo>
                      <a:pt x="8" y="39"/>
                    </a:lnTo>
                    <a:lnTo>
                      <a:pt x="8" y="38"/>
                    </a:lnTo>
                    <a:lnTo>
                      <a:pt x="8" y="37"/>
                    </a:lnTo>
                    <a:lnTo>
                      <a:pt x="9" y="37"/>
                    </a:lnTo>
                    <a:lnTo>
                      <a:pt x="10" y="37"/>
                    </a:lnTo>
                    <a:lnTo>
                      <a:pt x="10" y="36"/>
                    </a:lnTo>
                    <a:lnTo>
                      <a:pt x="10" y="35"/>
                    </a:lnTo>
                    <a:lnTo>
                      <a:pt x="9" y="35"/>
                    </a:lnTo>
                    <a:lnTo>
                      <a:pt x="5" y="39"/>
                    </a:lnTo>
                    <a:lnTo>
                      <a:pt x="4" y="40"/>
                    </a:lnTo>
                    <a:lnTo>
                      <a:pt x="3" y="40"/>
                    </a:lnTo>
                    <a:lnTo>
                      <a:pt x="2" y="40"/>
                    </a:lnTo>
                    <a:lnTo>
                      <a:pt x="1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1" y="38"/>
                    </a:lnTo>
                    <a:lnTo>
                      <a:pt x="7" y="34"/>
                    </a:lnTo>
                    <a:close/>
                    <a:moveTo>
                      <a:pt x="204" y="57"/>
                    </a:moveTo>
                    <a:cubicBezTo>
                      <a:pt x="202" y="54"/>
                      <a:pt x="202" y="53"/>
                      <a:pt x="201" y="52"/>
                    </a:cubicBezTo>
                    <a:cubicBezTo>
                      <a:pt x="201" y="52"/>
                      <a:pt x="201" y="52"/>
                      <a:pt x="201" y="52"/>
                    </a:cubicBezTo>
                    <a:cubicBezTo>
                      <a:pt x="203" y="53"/>
                      <a:pt x="204" y="54"/>
                      <a:pt x="206" y="52"/>
                    </a:cubicBezTo>
                    <a:cubicBezTo>
                      <a:pt x="208" y="50"/>
                      <a:pt x="209" y="48"/>
                      <a:pt x="210" y="46"/>
                    </a:cubicBezTo>
                    <a:cubicBezTo>
                      <a:pt x="210" y="45"/>
                      <a:pt x="210" y="45"/>
                      <a:pt x="210" y="45"/>
                    </a:cubicBezTo>
                    <a:cubicBezTo>
                      <a:pt x="207" y="45"/>
                      <a:pt x="204" y="46"/>
                      <a:pt x="200" y="46"/>
                    </a:cubicBezTo>
                    <a:cubicBezTo>
                      <a:pt x="199" y="45"/>
                      <a:pt x="198" y="43"/>
                      <a:pt x="198" y="42"/>
                    </a:cubicBezTo>
                    <a:cubicBezTo>
                      <a:pt x="198" y="42"/>
                      <a:pt x="198" y="42"/>
                      <a:pt x="198" y="42"/>
                    </a:cubicBezTo>
                    <a:cubicBezTo>
                      <a:pt x="203" y="42"/>
                      <a:pt x="208" y="44"/>
                      <a:pt x="213" y="43"/>
                    </a:cubicBezTo>
                    <a:cubicBezTo>
                      <a:pt x="214" y="43"/>
                      <a:pt x="217" y="41"/>
                      <a:pt x="216" y="41"/>
                    </a:cubicBezTo>
                    <a:cubicBezTo>
                      <a:pt x="215" y="39"/>
                      <a:pt x="210" y="41"/>
                      <a:pt x="209" y="38"/>
                    </a:cubicBezTo>
                    <a:cubicBezTo>
                      <a:pt x="209" y="38"/>
                      <a:pt x="209" y="38"/>
                      <a:pt x="209" y="38"/>
                    </a:cubicBezTo>
                    <a:cubicBezTo>
                      <a:pt x="213" y="38"/>
                      <a:pt x="216" y="39"/>
                      <a:pt x="219" y="39"/>
                    </a:cubicBezTo>
                    <a:cubicBezTo>
                      <a:pt x="221" y="38"/>
                      <a:pt x="223" y="37"/>
                      <a:pt x="224" y="37"/>
                    </a:cubicBezTo>
                    <a:cubicBezTo>
                      <a:pt x="225" y="36"/>
                      <a:pt x="225" y="36"/>
                      <a:pt x="226" y="35"/>
                    </a:cubicBezTo>
                    <a:cubicBezTo>
                      <a:pt x="225" y="34"/>
                      <a:pt x="222" y="33"/>
                      <a:pt x="222" y="34"/>
                    </a:cubicBezTo>
                    <a:cubicBezTo>
                      <a:pt x="221" y="36"/>
                      <a:pt x="221" y="38"/>
                      <a:pt x="218" y="38"/>
                    </a:cubicBezTo>
                    <a:cubicBezTo>
                      <a:pt x="216" y="38"/>
                      <a:pt x="216" y="37"/>
                      <a:pt x="215" y="36"/>
                    </a:cubicBezTo>
                    <a:cubicBezTo>
                      <a:pt x="215" y="33"/>
                      <a:pt x="217" y="33"/>
                      <a:pt x="218" y="32"/>
                    </a:cubicBezTo>
                    <a:cubicBezTo>
                      <a:pt x="217" y="31"/>
                      <a:pt x="216" y="32"/>
                      <a:pt x="215" y="32"/>
                    </a:cubicBezTo>
                    <a:cubicBezTo>
                      <a:pt x="215" y="33"/>
                      <a:pt x="215" y="33"/>
                      <a:pt x="214" y="34"/>
                    </a:cubicBezTo>
                    <a:cubicBezTo>
                      <a:pt x="214" y="35"/>
                      <a:pt x="214" y="36"/>
                      <a:pt x="213" y="36"/>
                    </a:cubicBezTo>
                    <a:cubicBezTo>
                      <a:pt x="212" y="36"/>
                      <a:pt x="212" y="34"/>
                      <a:pt x="212" y="34"/>
                    </a:cubicBezTo>
                    <a:cubicBezTo>
                      <a:pt x="211" y="34"/>
                      <a:pt x="211" y="35"/>
                      <a:pt x="210" y="36"/>
                    </a:cubicBezTo>
                    <a:cubicBezTo>
                      <a:pt x="209" y="36"/>
                      <a:pt x="209" y="36"/>
                      <a:pt x="209" y="35"/>
                    </a:cubicBezTo>
                    <a:cubicBezTo>
                      <a:pt x="210" y="33"/>
                      <a:pt x="210" y="29"/>
                      <a:pt x="211" y="27"/>
                    </a:cubicBezTo>
                    <a:cubicBezTo>
                      <a:pt x="212" y="27"/>
                      <a:pt x="211" y="29"/>
                      <a:pt x="212" y="30"/>
                    </a:cubicBezTo>
                    <a:cubicBezTo>
                      <a:pt x="212" y="30"/>
                      <a:pt x="213" y="30"/>
                      <a:pt x="213" y="30"/>
                    </a:cubicBezTo>
                    <a:cubicBezTo>
                      <a:pt x="213" y="28"/>
                      <a:pt x="213" y="26"/>
                      <a:pt x="213" y="24"/>
                    </a:cubicBezTo>
                    <a:cubicBezTo>
                      <a:pt x="213" y="24"/>
                      <a:pt x="213" y="24"/>
                      <a:pt x="213" y="24"/>
                    </a:cubicBezTo>
                    <a:cubicBezTo>
                      <a:pt x="214" y="23"/>
                      <a:pt x="215" y="26"/>
                      <a:pt x="215" y="27"/>
                    </a:cubicBezTo>
                    <a:cubicBezTo>
                      <a:pt x="215" y="28"/>
                      <a:pt x="215" y="29"/>
                      <a:pt x="215" y="30"/>
                    </a:cubicBezTo>
                    <a:cubicBezTo>
                      <a:pt x="216" y="31"/>
                      <a:pt x="217" y="31"/>
                      <a:pt x="218" y="30"/>
                    </a:cubicBezTo>
                    <a:cubicBezTo>
                      <a:pt x="218" y="29"/>
                      <a:pt x="217" y="28"/>
                      <a:pt x="218" y="27"/>
                    </a:cubicBezTo>
                    <a:cubicBezTo>
                      <a:pt x="219" y="27"/>
                      <a:pt x="219" y="29"/>
                      <a:pt x="221" y="29"/>
                    </a:cubicBezTo>
                    <a:cubicBezTo>
                      <a:pt x="221" y="28"/>
                      <a:pt x="222" y="28"/>
                      <a:pt x="223" y="27"/>
                    </a:cubicBezTo>
                    <a:cubicBezTo>
                      <a:pt x="224" y="28"/>
                      <a:pt x="225" y="30"/>
                      <a:pt x="224" y="31"/>
                    </a:cubicBezTo>
                    <a:cubicBezTo>
                      <a:pt x="224" y="31"/>
                      <a:pt x="223" y="31"/>
                      <a:pt x="223" y="32"/>
                    </a:cubicBezTo>
                    <a:cubicBezTo>
                      <a:pt x="224" y="32"/>
                      <a:pt x="228" y="33"/>
                      <a:pt x="229" y="33"/>
                    </a:cubicBezTo>
                    <a:cubicBezTo>
                      <a:pt x="230" y="33"/>
                      <a:pt x="232" y="37"/>
                      <a:pt x="230" y="39"/>
                    </a:cubicBezTo>
                    <a:cubicBezTo>
                      <a:pt x="229" y="39"/>
                      <a:pt x="226" y="39"/>
                      <a:pt x="225" y="39"/>
                    </a:cubicBezTo>
                    <a:cubicBezTo>
                      <a:pt x="223" y="39"/>
                      <a:pt x="223" y="39"/>
                      <a:pt x="222" y="39"/>
                    </a:cubicBezTo>
                    <a:cubicBezTo>
                      <a:pt x="221" y="40"/>
                      <a:pt x="221" y="40"/>
                      <a:pt x="222" y="42"/>
                    </a:cubicBezTo>
                    <a:cubicBezTo>
                      <a:pt x="221" y="44"/>
                      <a:pt x="218" y="42"/>
                      <a:pt x="217" y="44"/>
                    </a:cubicBezTo>
                    <a:cubicBezTo>
                      <a:pt x="218" y="45"/>
                      <a:pt x="220" y="46"/>
                      <a:pt x="219" y="48"/>
                    </a:cubicBezTo>
                    <a:cubicBezTo>
                      <a:pt x="218" y="49"/>
                      <a:pt x="215" y="49"/>
                      <a:pt x="214" y="48"/>
                    </a:cubicBezTo>
                    <a:cubicBezTo>
                      <a:pt x="215" y="46"/>
                      <a:pt x="215" y="46"/>
                      <a:pt x="215" y="46"/>
                    </a:cubicBezTo>
                    <a:cubicBezTo>
                      <a:pt x="215" y="46"/>
                      <a:pt x="215" y="46"/>
                      <a:pt x="214" y="46"/>
                    </a:cubicBezTo>
                    <a:cubicBezTo>
                      <a:pt x="212" y="46"/>
                      <a:pt x="210" y="51"/>
                      <a:pt x="209" y="53"/>
                    </a:cubicBezTo>
                    <a:cubicBezTo>
                      <a:pt x="208" y="54"/>
                      <a:pt x="207" y="58"/>
                      <a:pt x="204" y="57"/>
                    </a:cubicBezTo>
                    <a:close/>
                    <a:moveTo>
                      <a:pt x="218" y="36"/>
                    </a:moveTo>
                    <a:cubicBezTo>
                      <a:pt x="218" y="35"/>
                      <a:pt x="218" y="35"/>
                      <a:pt x="218" y="35"/>
                    </a:cubicBezTo>
                    <a:cubicBezTo>
                      <a:pt x="218" y="35"/>
                      <a:pt x="219" y="34"/>
                      <a:pt x="219" y="34"/>
                    </a:cubicBezTo>
                    <a:cubicBezTo>
                      <a:pt x="219" y="35"/>
                      <a:pt x="219" y="35"/>
                      <a:pt x="218" y="36"/>
                    </a:cubicBezTo>
                    <a:cubicBezTo>
                      <a:pt x="218" y="36"/>
                      <a:pt x="218" y="36"/>
                      <a:pt x="218" y="36"/>
                    </a:cubicBezTo>
                    <a:close/>
                    <a:moveTo>
                      <a:pt x="177" y="37"/>
                    </a:moveTo>
                    <a:cubicBezTo>
                      <a:pt x="176" y="36"/>
                      <a:pt x="176" y="36"/>
                      <a:pt x="176" y="35"/>
                    </a:cubicBezTo>
                    <a:cubicBezTo>
                      <a:pt x="177" y="33"/>
                      <a:pt x="177" y="28"/>
                      <a:pt x="178" y="27"/>
                    </a:cubicBezTo>
                    <a:cubicBezTo>
                      <a:pt x="179" y="27"/>
                      <a:pt x="179" y="27"/>
                      <a:pt x="179" y="27"/>
                    </a:cubicBezTo>
                    <a:cubicBezTo>
                      <a:pt x="179" y="27"/>
                      <a:pt x="179" y="27"/>
                      <a:pt x="179" y="28"/>
                    </a:cubicBezTo>
                    <a:cubicBezTo>
                      <a:pt x="179" y="32"/>
                      <a:pt x="180" y="35"/>
                      <a:pt x="183" y="38"/>
                    </a:cubicBezTo>
                    <a:cubicBezTo>
                      <a:pt x="183" y="38"/>
                      <a:pt x="183" y="38"/>
                      <a:pt x="183" y="38"/>
                    </a:cubicBezTo>
                    <a:cubicBezTo>
                      <a:pt x="183" y="39"/>
                      <a:pt x="178" y="37"/>
                      <a:pt x="177" y="37"/>
                    </a:cubicBezTo>
                    <a:close/>
                    <a:moveTo>
                      <a:pt x="163" y="29"/>
                    </a:moveTo>
                    <a:cubicBezTo>
                      <a:pt x="163" y="28"/>
                      <a:pt x="163" y="28"/>
                      <a:pt x="162" y="28"/>
                    </a:cubicBezTo>
                    <a:cubicBezTo>
                      <a:pt x="162" y="27"/>
                      <a:pt x="162" y="27"/>
                      <a:pt x="162" y="27"/>
                    </a:cubicBezTo>
                    <a:cubicBezTo>
                      <a:pt x="164" y="28"/>
                      <a:pt x="165" y="28"/>
                      <a:pt x="166" y="28"/>
                    </a:cubicBezTo>
                    <a:cubicBezTo>
                      <a:pt x="169" y="28"/>
                      <a:pt x="171" y="27"/>
                      <a:pt x="173" y="26"/>
                    </a:cubicBezTo>
                    <a:cubicBezTo>
                      <a:pt x="172" y="25"/>
                      <a:pt x="170" y="25"/>
                      <a:pt x="169" y="26"/>
                    </a:cubicBezTo>
                    <a:cubicBezTo>
                      <a:pt x="167" y="25"/>
                      <a:pt x="166" y="21"/>
                      <a:pt x="166" y="21"/>
                    </a:cubicBezTo>
                    <a:cubicBezTo>
                      <a:pt x="168" y="21"/>
                      <a:pt x="172" y="23"/>
                      <a:pt x="173" y="22"/>
                    </a:cubicBezTo>
                    <a:cubicBezTo>
                      <a:pt x="178" y="23"/>
                      <a:pt x="178" y="21"/>
                      <a:pt x="181" y="17"/>
                    </a:cubicBezTo>
                    <a:cubicBezTo>
                      <a:pt x="182" y="16"/>
                      <a:pt x="184" y="12"/>
                      <a:pt x="185" y="12"/>
                    </a:cubicBezTo>
                    <a:cubicBezTo>
                      <a:pt x="186" y="13"/>
                      <a:pt x="186" y="15"/>
                      <a:pt x="186" y="17"/>
                    </a:cubicBezTo>
                    <a:cubicBezTo>
                      <a:pt x="185" y="19"/>
                      <a:pt x="183" y="20"/>
                      <a:pt x="182" y="23"/>
                    </a:cubicBezTo>
                    <a:cubicBezTo>
                      <a:pt x="184" y="24"/>
                      <a:pt x="185" y="22"/>
                      <a:pt x="187" y="24"/>
                    </a:cubicBezTo>
                    <a:cubicBezTo>
                      <a:pt x="187" y="25"/>
                      <a:pt x="187" y="25"/>
                      <a:pt x="187" y="25"/>
                    </a:cubicBezTo>
                    <a:cubicBezTo>
                      <a:pt x="186" y="26"/>
                      <a:pt x="184" y="25"/>
                      <a:pt x="183" y="25"/>
                    </a:cubicBezTo>
                    <a:cubicBezTo>
                      <a:pt x="180" y="25"/>
                      <a:pt x="180" y="25"/>
                      <a:pt x="179" y="25"/>
                    </a:cubicBezTo>
                    <a:cubicBezTo>
                      <a:pt x="175" y="28"/>
                      <a:pt x="169" y="33"/>
                      <a:pt x="163" y="29"/>
                    </a:cubicBezTo>
                    <a:close/>
                    <a:moveTo>
                      <a:pt x="134" y="18"/>
                    </a:moveTo>
                    <a:cubicBezTo>
                      <a:pt x="133" y="16"/>
                      <a:pt x="134" y="15"/>
                      <a:pt x="134" y="14"/>
                    </a:cubicBezTo>
                    <a:cubicBezTo>
                      <a:pt x="134" y="14"/>
                      <a:pt x="134" y="14"/>
                      <a:pt x="134" y="14"/>
                    </a:cubicBezTo>
                    <a:cubicBezTo>
                      <a:pt x="133" y="15"/>
                      <a:pt x="132" y="15"/>
                      <a:pt x="132" y="15"/>
                    </a:cubicBezTo>
                    <a:cubicBezTo>
                      <a:pt x="131" y="16"/>
                      <a:pt x="130" y="17"/>
                      <a:pt x="129" y="19"/>
                    </a:cubicBezTo>
                    <a:cubicBezTo>
                      <a:pt x="129" y="20"/>
                      <a:pt x="129" y="30"/>
                      <a:pt x="126" y="30"/>
                    </a:cubicBezTo>
                    <a:cubicBezTo>
                      <a:pt x="124" y="28"/>
                      <a:pt x="125" y="27"/>
                      <a:pt x="125" y="25"/>
                    </a:cubicBezTo>
                    <a:cubicBezTo>
                      <a:pt x="125" y="24"/>
                      <a:pt x="125" y="24"/>
                      <a:pt x="126" y="23"/>
                    </a:cubicBezTo>
                    <a:cubicBezTo>
                      <a:pt x="125" y="23"/>
                      <a:pt x="123" y="25"/>
                      <a:pt x="123" y="25"/>
                    </a:cubicBezTo>
                    <a:cubicBezTo>
                      <a:pt x="121" y="26"/>
                      <a:pt x="120" y="25"/>
                      <a:pt x="120" y="23"/>
                    </a:cubicBezTo>
                    <a:cubicBezTo>
                      <a:pt x="122" y="23"/>
                      <a:pt x="124" y="21"/>
                      <a:pt x="126" y="19"/>
                    </a:cubicBezTo>
                    <a:cubicBezTo>
                      <a:pt x="126" y="17"/>
                      <a:pt x="126" y="17"/>
                      <a:pt x="126" y="14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5" y="15"/>
                      <a:pt x="125" y="15"/>
                      <a:pt x="124" y="16"/>
                    </a:cubicBezTo>
                    <a:cubicBezTo>
                      <a:pt x="122" y="18"/>
                      <a:pt x="119" y="16"/>
                      <a:pt x="120" y="14"/>
                    </a:cubicBezTo>
                    <a:cubicBezTo>
                      <a:pt x="122" y="14"/>
                      <a:pt x="124" y="12"/>
                      <a:pt x="126" y="11"/>
                    </a:cubicBezTo>
                    <a:cubicBezTo>
                      <a:pt x="127" y="9"/>
                      <a:pt x="127" y="6"/>
                      <a:pt x="127" y="4"/>
                    </a:cubicBezTo>
                    <a:cubicBezTo>
                      <a:pt x="126" y="3"/>
                      <a:pt x="128" y="2"/>
                      <a:pt x="129" y="1"/>
                    </a:cubicBezTo>
                    <a:cubicBezTo>
                      <a:pt x="132" y="2"/>
                      <a:pt x="130" y="5"/>
                      <a:pt x="130" y="7"/>
                    </a:cubicBezTo>
                    <a:cubicBezTo>
                      <a:pt x="130" y="8"/>
                      <a:pt x="130" y="8"/>
                      <a:pt x="130" y="9"/>
                    </a:cubicBezTo>
                    <a:cubicBezTo>
                      <a:pt x="130" y="9"/>
                      <a:pt x="131" y="8"/>
                      <a:pt x="132" y="8"/>
                    </a:cubicBezTo>
                    <a:cubicBezTo>
                      <a:pt x="132" y="8"/>
                      <a:pt x="132" y="8"/>
                      <a:pt x="132" y="9"/>
                    </a:cubicBezTo>
                    <a:cubicBezTo>
                      <a:pt x="129" y="12"/>
                      <a:pt x="129" y="11"/>
                      <a:pt x="129" y="15"/>
                    </a:cubicBezTo>
                    <a:cubicBezTo>
                      <a:pt x="130" y="15"/>
                      <a:pt x="131" y="14"/>
                      <a:pt x="131" y="13"/>
                    </a:cubicBezTo>
                    <a:cubicBezTo>
                      <a:pt x="130" y="12"/>
                      <a:pt x="130" y="12"/>
                      <a:pt x="130" y="12"/>
                    </a:cubicBezTo>
                    <a:cubicBezTo>
                      <a:pt x="132" y="12"/>
                      <a:pt x="134" y="11"/>
                      <a:pt x="136" y="10"/>
                    </a:cubicBezTo>
                    <a:cubicBezTo>
                      <a:pt x="136" y="8"/>
                      <a:pt x="137" y="7"/>
                      <a:pt x="138" y="4"/>
                    </a:cubicBezTo>
                    <a:cubicBezTo>
                      <a:pt x="140" y="2"/>
                      <a:pt x="143" y="5"/>
                      <a:pt x="142" y="8"/>
                    </a:cubicBezTo>
                    <a:cubicBezTo>
                      <a:pt x="142" y="9"/>
                      <a:pt x="138" y="11"/>
                      <a:pt x="137" y="12"/>
                    </a:cubicBezTo>
                    <a:cubicBezTo>
                      <a:pt x="137" y="12"/>
                      <a:pt x="136" y="15"/>
                      <a:pt x="136" y="15"/>
                    </a:cubicBezTo>
                    <a:cubicBezTo>
                      <a:pt x="138" y="16"/>
                      <a:pt x="139" y="11"/>
                      <a:pt x="142" y="13"/>
                    </a:cubicBezTo>
                    <a:cubicBezTo>
                      <a:pt x="143" y="14"/>
                      <a:pt x="143" y="14"/>
                      <a:pt x="143" y="15"/>
                    </a:cubicBezTo>
                    <a:cubicBezTo>
                      <a:pt x="142" y="17"/>
                      <a:pt x="140" y="20"/>
                      <a:pt x="139" y="23"/>
                    </a:cubicBezTo>
                    <a:cubicBezTo>
                      <a:pt x="141" y="25"/>
                      <a:pt x="143" y="26"/>
                      <a:pt x="146" y="27"/>
                    </a:cubicBezTo>
                    <a:cubicBezTo>
                      <a:pt x="146" y="27"/>
                      <a:pt x="142" y="29"/>
                      <a:pt x="141" y="29"/>
                    </a:cubicBezTo>
                    <a:cubicBezTo>
                      <a:pt x="138" y="30"/>
                      <a:pt x="138" y="27"/>
                      <a:pt x="137" y="25"/>
                    </a:cubicBezTo>
                    <a:cubicBezTo>
                      <a:pt x="135" y="27"/>
                      <a:pt x="132" y="28"/>
                      <a:pt x="129" y="27"/>
                    </a:cubicBezTo>
                    <a:cubicBezTo>
                      <a:pt x="129" y="27"/>
                      <a:pt x="129" y="27"/>
                      <a:pt x="129" y="27"/>
                    </a:cubicBezTo>
                    <a:cubicBezTo>
                      <a:pt x="131" y="26"/>
                      <a:pt x="133" y="26"/>
                      <a:pt x="134" y="24"/>
                    </a:cubicBezTo>
                    <a:cubicBezTo>
                      <a:pt x="137" y="22"/>
                      <a:pt x="132" y="20"/>
                      <a:pt x="133" y="18"/>
                    </a:cubicBezTo>
                    <a:cubicBezTo>
                      <a:pt x="133" y="18"/>
                      <a:pt x="133" y="18"/>
                      <a:pt x="134" y="18"/>
                    </a:cubicBezTo>
                    <a:cubicBezTo>
                      <a:pt x="134" y="19"/>
                      <a:pt x="136" y="20"/>
                      <a:pt x="137" y="20"/>
                    </a:cubicBezTo>
                    <a:cubicBezTo>
                      <a:pt x="137" y="19"/>
                      <a:pt x="138" y="18"/>
                      <a:pt x="139" y="17"/>
                    </a:cubicBezTo>
                    <a:cubicBezTo>
                      <a:pt x="138" y="17"/>
                      <a:pt x="137" y="18"/>
                      <a:pt x="136" y="19"/>
                    </a:cubicBezTo>
                    <a:cubicBezTo>
                      <a:pt x="136" y="18"/>
                      <a:pt x="135" y="18"/>
                      <a:pt x="134" y="18"/>
                    </a:cubicBezTo>
                    <a:close/>
                    <a:moveTo>
                      <a:pt x="84" y="23"/>
                    </a:moveTo>
                    <a:cubicBezTo>
                      <a:pt x="84" y="22"/>
                      <a:pt x="84" y="22"/>
                      <a:pt x="85" y="21"/>
                    </a:cubicBezTo>
                    <a:cubicBezTo>
                      <a:pt x="85" y="21"/>
                      <a:pt x="85" y="21"/>
                      <a:pt x="85" y="22"/>
                    </a:cubicBezTo>
                    <a:cubicBezTo>
                      <a:pt x="85" y="22"/>
                      <a:pt x="85" y="23"/>
                      <a:pt x="84" y="23"/>
                    </a:cubicBezTo>
                    <a:close/>
                    <a:moveTo>
                      <a:pt x="84" y="9"/>
                    </a:moveTo>
                    <a:cubicBezTo>
                      <a:pt x="86" y="9"/>
                      <a:pt x="87" y="10"/>
                      <a:pt x="87" y="12"/>
                    </a:cubicBezTo>
                    <a:cubicBezTo>
                      <a:pt x="88" y="11"/>
                      <a:pt x="87" y="10"/>
                      <a:pt x="90" y="11"/>
                    </a:cubicBezTo>
                    <a:cubicBezTo>
                      <a:pt x="90" y="12"/>
                      <a:pt x="90" y="12"/>
                      <a:pt x="90" y="14"/>
                    </a:cubicBezTo>
                    <a:cubicBezTo>
                      <a:pt x="89" y="15"/>
                      <a:pt x="88" y="16"/>
                      <a:pt x="87" y="17"/>
                    </a:cubicBezTo>
                    <a:cubicBezTo>
                      <a:pt x="88" y="19"/>
                      <a:pt x="87" y="19"/>
                      <a:pt x="88" y="20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0" y="20"/>
                      <a:pt x="89" y="20"/>
                      <a:pt x="88" y="21"/>
                    </a:cubicBezTo>
                    <a:cubicBezTo>
                      <a:pt x="88" y="24"/>
                      <a:pt x="90" y="28"/>
                      <a:pt x="88" y="30"/>
                    </a:cubicBezTo>
                    <a:cubicBezTo>
                      <a:pt x="85" y="31"/>
                      <a:pt x="86" y="26"/>
                      <a:pt x="85" y="25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4" y="26"/>
                      <a:pt x="82" y="28"/>
                      <a:pt x="81" y="27"/>
                    </a:cubicBezTo>
                    <a:cubicBezTo>
                      <a:pt x="80" y="26"/>
                      <a:pt x="81" y="24"/>
                      <a:pt x="82" y="22"/>
                    </a:cubicBezTo>
                    <a:cubicBezTo>
                      <a:pt x="83" y="21"/>
                      <a:pt x="85" y="18"/>
                      <a:pt x="85" y="18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5" y="17"/>
                      <a:pt x="84" y="16"/>
                      <a:pt x="84" y="16"/>
                    </a:cubicBezTo>
                    <a:cubicBezTo>
                      <a:pt x="83" y="18"/>
                      <a:pt x="81" y="20"/>
                      <a:pt x="79" y="20"/>
                    </a:cubicBezTo>
                    <a:cubicBezTo>
                      <a:pt x="78" y="19"/>
                      <a:pt x="78" y="19"/>
                      <a:pt x="78" y="18"/>
                    </a:cubicBezTo>
                    <a:cubicBezTo>
                      <a:pt x="80" y="17"/>
                      <a:pt x="82" y="15"/>
                      <a:pt x="84" y="14"/>
                    </a:cubicBezTo>
                    <a:cubicBezTo>
                      <a:pt x="84" y="12"/>
                      <a:pt x="83" y="11"/>
                      <a:pt x="84" y="9"/>
                    </a:cubicBezTo>
                    <a:cubicBezTo>
                      <a:pt x="82" y="9"/>
                      <a:pt x="81" y="10"/>
                      <a:pt x="80" y="10"/>
                    </a:cubicBezTo>
                    <a:cubicBezTo>
                      <a:pt x="80" y="10"/>
                      <a:pt x="80" y="10"/>
                      <a:pt x="81" y="9"/>
                    </a:cubicBezTo>
                    <a:cubicBezTo>
                      <a:pt x="85" y="6"/>
                      <a:pt x="86" y="5"/>
                      <a:pt x="86" y="4"/>
                    </a:cubicBezTo>
                    <a:cubicBezTo>
                      <a:pt x="87" y="3"/>
                      <a:pt x="87" y="2"/>
                      <a:pt x="89" y="3"/>
                    </a:cubicBezTo>
                    <a:cubicBezTo>
                      <a:pt x="90" y="3"/>
                      <a:pt x="90" y="5"/>
                      <a:pt x="90" y="5"/>
                    </a:cubicBezTo>
                    <a:cubicBezTo>
                      <a:pt x="88" y="7"/>
                      <a:pt x="86" y="8"/>
                      <a:pt x="84" y="9"/>
                    </a:cubicBezTo>
                    <a:cubicBezTo>
                      <a:pt x="84" y="9"/>
                      <a:pt x="84" y="9"/>
                      <a:pt x="84" y="9"/>
                    </a:cubicBezTo>
                    <a:close/>
                    <a:moveTo>
                      <a:pt x="99" y="32"/>
                    </a:moveTo>
                    <a:cubicBezTo>
                      <a:pt x="99" y="32"/>
                      <a:pt x="98" y="32"/>
                      <a:pt x="98" y="31"/>
                    </a:cubicBezTo>
                    <a:cubicBezTo>
                      <a:pt x="98" y="28"/>
                      <a:pt x="97" y="25"/>
                      <a:pt x="97" y="22"/>
                    </a:cubicBezTo>
                    <a:cubicBezTo>
                      <a:pt x="96" y="22"/>
                      <a:pt x="95" y="23"/>
                      <a:pt x="94" y="24"/>
                    </a:cubicBezTo>
                    <a:cubicBezTo>
                      <a:pt x="93" y="24"/>
                      <a:pt x="92" y="24"/>
                      <a:pt x="92" y="23"/>
                    </a:cubicBezTo>
                    <a:cubicBezTo>
                      <a:pt x="92" y="23"/>
                      <a:pt x="92" y="22"/>
                      <a:pt x="92" y="22"/>
                    </a:cubicBezTo>
                    <a:cubicBezTo>
                      <a:pt x="92" y="20"/>
                      <a:pt x="93" y="16"/>
                      <a:pt x="91" y="16"/>
                    </a:cubicBezTo>
                    <a:cubicBezTo>
                      <a:pt x="90" y="15"/>
                      <a:pt x="90" y="15"/>
                      <a:pt x="90" y="14"/>
                    </a:cubicBezTo>
                    <a:cubicBezTo>
                      <a:pt x="92" y="14"/>
                      <a:pt x="91" y="11"/>
                      <a:pt x="91" y="10"/>
                    </a:cubicBezTo>
                    <a:cubicBezTo>
                      <a:pt x="89" y="9"/>
                      <a:pt x="87" y="8"/>
                      <a:pt x="89" y="7"/>
                    </a:cubicBezTo>
                    <a:cubicBezTo>
                      <a:pt x="91" y="7"/>
                      <a:pt x="93" y="7"/>
                      <a:pt x="94" y="9"/>
                    </a:cubicBezTo>
                    <a:cubicBezTo>
                      <a:pt x="94" y="10"/>
                      <a:pt x="92" y="12"/>
                      <a:pt x="92" y="13"/>
                    </a:cubicBezTo>
                    <a:cubicBezTo>
                      <a:pt x="94" y="13"/>
                      <a:pt x="95" y="14"/>
                      <a:pt x="95" y="16"/>
                    </a:cubicBezTo>
                    <a:cubicBezTo>
                      <a:pt x="93" y="17"/>
                      <a:pt x="93" y="18"/>
                      <a:pt x="94" y="20"/>
                    </a:cubicBezTo>
                    <a:cubicBezTo>
                      <a:pt x="95" y="19"/>
                      <a:pt x="95" y="18"/>
                      <a:pt x="96" y="17"/>
                    </a:cubicBezTo>
                    <a:cubicBezTo>
                      <a:pt x="96" y="11"/>
                      <a:pt x="93" y="7"/>
                      <a:pt x="93" y="2"/>
                    </a:cubicBezTo>
                    <a:cubicBezTo>
                      <a:pt x="94" y="0"/>
                      <a:pt x="96" y="0"/>
                      <a:pt x="97" y="2"/>
                    </a:cubicBezTo>
                    <a:cubicBezTo>
                      <a:pt x="97" y="5"/>
                      <a:pt x="97" y="11"/>
                      <a:pt x="99" y="14"/>
                    </a:cubicBezTo>
                    <a:cubicBezTo>
                      <a:pt x="99" y="13"/>
                      <a:pt x="100" y="12"/>
                      <a:pt x="100" y="11"/>
                    </a:cubicBezTo>
                    <a:cubicBezTo>
                      <a:pt x="101" y="11"/>
                      <a:pt x="102" y="12"/>
                      <a:pt x="103" y="14"/>
                    </a:cubicBezTo>
                    <a:cubicBezTo>
                      <a:pt x="101" y="15"/>
                      <a:pt x="100" y="16"/>
                      <a:pt x="99" y="18"/>
                    </a:cubicBezTo>
                    <a:cubicBezTo>
                      <a:pt x="100" y="23"/>
                      <a:pt x="100" y="26"/>
                      <a:pt x="101" y="29"/>
                    </a:cubicBezTo>
                    <a:cubicBezTo>
                      <a:pt x="100" y="30"/>
                      <a:pt x="100" y="32"/>
                      <a:pt x="99" y="32"/>
                    </a:cubicBezTo>
                    <a:close/>
                    <a:moveTo>
                      <a:pt x="58" y="41"/>
                    </a:moveTo>
                    <a:cubicBezTo>
                      <a:pt x="58" y="42"/>
                      <a:pt x="57" y="41"/>
                      <a:pt x="57" y="41"/>
                    </a:cubicBezTo>
                    <a:cubicBezTo>
                      <a:pt x="52" y="36"/>
                      <a:pt x="53" y="29"/>
                      <a:pt x="50" y="25"/>
                    </a:cubicBezTo>
                    <a:cubicBezTo>
                      <a:pt x="48" y="26"/>
                      <a:pt x="48" y="30"/>
                      <a:pt x="47" y="31"/>
                    </a:cubicBezTo>
                    <a:cubicBezTo>
                      <a:pt x="44" y="33"/>
                      <a:pt x="43" y="28"/>
                      <a:pt x="43" y="26"/>
                    </a:cubicBezTo>
                    <a:cubicBezTo>
                      <a:pt x="43" y="25"/>
                      <a:pt x="43" y="24"/>
                      <a:pt x="43" y="23"/>
                    </a:cubicBezTo>
                    <a:cubicBezTo>
                      <a:pt x="44" y="23"/>
                      <a:pt x="45" y="25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50" y="21"/>
                      <a:pt x="47" y="18"/>
                      <a:pt x="44" y="15"/>
                    </a:cubicBezTo>
                    <a:cubicBezTo>
                      <a:pt x="44" y="14"/>
                      <a:pt x="44" y="13"/>
                      <a:pt x="45" y="12"/>
                    </a:cubicBezTo>
                    <a:cubicBezTo>
                      <a:pt x="45" y="12"/>
                      <a:pt x="47" y="12"/>
                      <a:pt x="48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9" y="14"/>
                      <a:pt x="50" y="16"/>
                      <a:pt x="50" y="17"/>
                    </a:cubicBezTo>
                    <a:cubicBezTo>
                      <a:pt x="50" y="17"/>
                      <a:pt x="51" y="17"/>
                      <a:pt x="51" y="17"/>
                    </a:cubicBezTo>
                    <a:cubicBezTo>
                      <a:pt x="52" y="16"/>
                      <a:pt x="53" y="14"/>
                      <a:pt x="54" y="12"/>
                    </a:cubicBezTo>
                    <a:cubicBezTo>
                      <a:pt x="55" y="12"/>
                      <a:pt x="57" y="10"/>
                      <a:pt x="58" y="13"/>
                    </a:cubicBezTo>
                    <a:cubicBezTo>
                      <a:pt x="58" y="15"/>
                      <a:pt x="53" y="19"/>
                      <a:pt x="57" y="20"/>
                    </a:cubicBezTo>
                    <a:cubicBezTo>
                      <a:pt x="57" y="20"/>
                      <a:pt x="57" y="21"/>
                      <a:pt x="57" y="21"/>
                    </a:cubicBezTo>
                    <a:cubicBezTo>
                      <a:pt x="57" y="23"/>
                      <a:pt x="55" y="25"/>
                      <a:pt x="53" y="26"/>
                    </a:cubicBezTo>
                    <a:cubicBezTo>
                      <a:pt x="54" y="30"/>
                      <a:pt x="57" y="34"/>
                      <a:pt x="58" y="37"/>
                    </a:cubicBezTo>
                    <a:cubicBezTo>
                      <a:pt x="59" y="39"/>
                      <a:pt x="59" y="40"/>
                      <a:pt x="58" y="41"/>
                    </a:cubicBezTo>
                    <a:close/>
                    <a:moveTo>
                      <a:pt x="53" y="23"/>
                    </a:moveTo>
                    <a:cubicBezTo>
                      <a:pt x="52" y="23"/>
                      <a:pt x="51" y="21"/>
                      <a:pt x="51" y="21"/>
                    </a:cubicBezTo>
                    <a:cubicBezTo>
                      <a:pt x="51" y="20"/>
                      <a:pt x="52" y="18"/>
                      <a:pt x="53" y="18"/>
                    </a:cubicBezTo>
                    <a:cubicBezTo>
                      <a:pt x="54" y="20"/>
                      <a:pt x="54" y="21"/>
                      <a:pt x="53" y="23"/>
                    </a:cubicBezTo>
                    <a:close/>
                    <a:moveTo>
                      <a:pt x="17" y="45"/>
                    </a:moveTo>
                    <a:lnTo>
                      <a:pt x="17" y="45"/>
                    </a:lnTo>
                    <a:lnTo>
                      <a:pt x="18" y="45"/>
                    </a:lnTo>
                    <a:lnTo>
                      <a:pt x="18" y="46"/>
                    </a:lnTo>
                    <a:lnTo>
                      <a:pt x="19" y="46"/>
                    </a:lnTo>
                    <a:lnTo>
                      <a:pt x="19" y="45"/>
                    </a:lnTo>
                    <a:lnTo>
                      <a:pt x="18" y="44"/>
                    </a:lnTo>
                    <a:lnTo>
                      <a:pt x="17" y="44"/>
                    </a:lnTo>
                    <a:lnTo>
                      <a:pt x="17" y="45"/>
                    </a:lnTo>
                    <a:close/>
                    <a:moveTo>
                      <a:pt x="16" y="42"/>
                    </a:moveTo>
                    <a:lnTo>
                      <a:pt x="18" y="39"/>
                    </a:lnTo>
                    <a:lnTo>
                      <a:pt x="19" y="39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6" y="43"/>
                    </a:lnTo>
                    <a:lnTo>
                      <a:pt x="16" y="42"/>
                    </a:lnTo>
                    <a:close/>
                    <a:moveTo>
                      <a:pt x="13" y="38"/>
                    </a:moveTo>
                    <a:lnTo>
                      <a:pt x="15" y="41"/>
                    </a:lnTo>
                    <a:lnTo>
                      <a:pt x="15" y="40"/>
                    </a:lnTo>
                    <a:lnTo>
                      <a:pt x="16" y="40"/>
                    </a:lnTo>
                    <a:lnTo>
                      <a:pt x="16" y="39"/>
                    </a:lnTo>
                    <a:lnTo>
                      <a:pt x="15" y="39"/>
                    </a:lnTo>
                    <a:lnTo>
                      <a:pt x="15" y="38"/>
                    </a:lnTo>
                    <a:lnTo>
                      <a:pt x="15" y="37"/>
                    </a:lnTo>
                    <a:lnTo>
                      <a:pt x="14" y="37"/>
                    </a:lnTo>
                    <a:lnTo>
                      <a:pt x="13" y="38"/>
                    </a:lnTo>
                    <a:close/>
                    <a:moveTo>
                      <a:pt x="11" y="29"/>
                    </a:moveTo>
                    <a:lnTo>
                      <a:pt x="11" y="29"/>
                    </a:lnTo>
                    <a:lnTo>
                      <a:pt x="11" y="28"/>
                    </a:lnTo>
                    <a:lnTo>
                      <a:pt x="12" y="28"/>
                    </a:lnTo>
                    <a:lnTo>
                      <a:pt x="12" y="29"/>
                    </a:lnTo>
                    <a:lnTo>
                      <a:pt x="12" y="30"/>
                    </a:lnTo>
                    <a:lnTo>
                      <a:pt x="12" y="31"/>
                    </a:lnTo>
                    <a:lnTo>
                      <a:pt x="11" y="31"/>
                    </a:lnTo>
                    <a:lnTo>
                      <a:pt x="11" y="30"/>
                    </a:lnTo>
                    <a:lnTo>
                      <a:pt x="11" y="29"/>
                    </a:lnTo>
                    <a:close/>
                    <a:moveTo>
                      <a:pt x="15" y="48"/>
                    </a:moveTo>
                    <a:lnTo>
                      <a:pt x="16" y="49"/>
                    </a:lnTo>
                    <a:lnTo>
                      <a:pt x="13" y="53"/>
                    </a:lnTo>
                    <a:lnTo>
                      <a:pt x="12" y="53"/>
                    </a:lnTo>
                    <a:lnTo>
                      <a:pt x="15" y="48"/>
                    </a:lnTo>
                    <a:close/>
                  </a:path>
                </a:pathLst>
              </a:custGeom>
              <a:solidFill>
                <a:srgbClr val="EB3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5"/>
              <p:cNvSpPr>
                <a:spLocks noEditPoints="1"/>
              </p:cNvSpPr>
              <p:nvPr/>
            </p:nvSpPr>
            <p:spPr bwMode="auto">
              <a:xfrm>
                <a:off x="1328773" y="1940255"/>
                <a:ext cx="1446071" cy="812812"/>
              </a:xfrm>
              <a:custGeom>
                <a:avLst/>
                <a:gdLst>
                  <a:gd name="T0" fmla="*/ 652150619 w 336"/>
                  <a:gd name="T1" fmla="*/ 31973362 h 189"/>
                  <a:gd name="T2" fmla="*/ 617869253 w 336"/>
                  <a:gd name="T3" fmla="*/ 262875812 h 189"/>
                  <a:gd name="T4" fmla="*/ 630719466 w 336"/>
                  <a:gd name="T5" fmla="*/ 309756026 h 189"/>
                  <a:gd name="T6" fmla="*/ 613296601 w 336"/>
                  <a:gd name="T7" fmla="*/ 322542772 h 189"/>
                  <a:gd name="T8" fmla="*/ 585421740 w 336"/>
                  <a:gd name="T9" fmla="*/ 341700504 h 189"/>
                  <a:gd name="T10" fmla="*/ 688872053 w 336"/>
                  <a:gd name="T11" fmla="*/ 173122804 h 189"/>
                  <a:gd name="T12" fmla="*/ 716779539 w 336"/>
                  <a:gd name="T13" fmla="*/ 181625599 h 189"/>
                  <a:gd name="T14" fmla="*/ 660731030 w 336"/>
                  <a:gd name="T15" fmla="*/ 185905436 h 189"/>
                  <a:gd name="T16" fmla="*/ 710335759 w 336"/>
                  <a:gd name="T17" fmla="*/ 209347568 h 189"/>
                  <a:gd name="T18" fmla="*/ 662901394 w 336"/>
                  <a:gd name="T19" fmla="*/ 217850427 h 189"/>
                  <a:gd name="T20" fmla="*/ 691041831 w 336"/>
                  <a:gd name="T21" fmla="*/ 251951548 h 189"/>
                  <a:gd name="T22" fmla="*/ 643573814 w 336"/>
                  <a:gd name="T23" fmla="*/ 234917523 h 189"/>
                  <a:gd name="T24" fmla="*/ 641437102 w 336"/>
                  <a:gd name="T25" fmla="*/ 230633058 h 189"/>
                  <a:gd name="T26" fmla="*/ 667174737 w 336"/>
                  <a:gd name="T27" fmla="*/ 151808430 h 189"/>
                  <a:gd name="T28" fmla="*/ 723190107 w 336"/>
                  <a:gd name="T29" fmla="*/ 156055708 h 189"/>
                  <a:gd name="T30" fmla="*/ 652150619 w 336"/>
                  <a:gd name="T31" fmla="*/ 68434510 h 189"/>
                  <a:gd name="T32" fmla="*/ 658594326 w 336"/>
                  <a:gd name="T33" fmla="*/ 104659338 h 189"/>
                  <a:gd name="T34" fmla="*/ 622143174 w 336"/>
                  <a:gd name="T35" fmla="*/ 27693598 h 189"/>
                  <a:gd name="T36" fmla="*/ 622143174 w 336"/>
                  <a:gd name="T37" fmla="*/ 42599865 h 189"/>
                  <a:gd name="T38" fmla="*/ 88196777 w 336"/>
                  <a:gd name="T39" fmla="*/ 72714860 h 189"/>
                  <a:gd name="T40" fmla="*/ 51741433 w 336"/>
                  <a:gd name="T41" fmla="*/ 29816720 h 189"/>
                  <a:gd name="T42" fmla="*/ 90333994 w 336"/>
                  <a:gd name="T43" fmla="*/ 49007973 h 189"/>
                  <a:gd name="T44" fmla="*/ 88196777 w 336"/>
                  <a:gd name="T45" fmla="*/ 74842618 h 189"/>
                  <a:gd name="T46" fmla="*/ 27874861 w 336"/>
                  <a:gd name="T47" fmla="*/ 81217205 h 189"/>
                  <a:gd name="T48" fmla="*/ 32181415 w 336"/>
                  <a:gd name="T49" fmla="*/ 96156992 h 189"/>
                  <a:gd name="T50" fmla="*/ 64595781 w 336"/>
                  <a:gd name="T51" fmla="*/ 111067446 h 189"/>
                  <a:gd name="T52" fmla="*/ 34318632 w 336"/>
                  <a:gd name="T53" fmla="*/ 140884166 h 189"/>
                  <a:gd name="T54" fmla="*/ 2136704 w 336"/>
                  <a:gd name="T55" fmla="*/ 145168567 h 189"/>
                  <a:gd name="T56" fmla="*/ 58152066 w 336"/>
                  <a:gd name="T57" fmla="*/ 138756344 h 189"/>
                  <a:gd name="T58" fmla="*/ 71035875 w 336"/>
                  <a:gd name="T59" fmla="*/ 209347568 h 189"/>
                  <a:gd name="T60" fmla="*/ 60322430 w 336"/>
                  <a:gd name="T61" fmla="*/ 179497841 h 189"/>
                  <a:gd name="T62" fmla="*/ 56015362 w 336"/>
                  <a:gd name="T63" fmla="*/ 241292560 h 189"/>
                  <a:gd name="T64" fmla="*/ 107491219 w 336"/>
                  <a:gd name="T65" fmla="*/ 260748054 h 189"/>
                  <a:gd name="T66" fmla="*/ 88196777 w 336"/>
                  <a:gd name="T67" fmla="*/ 249823790 h 189"/>
                  <a:gd name="T68" fmla="*/ 131357791 w 336"/>
                  <a:gd name="T69" fmla="*/ 277782142 h 189"/>
                  <a:gd name="T70" fmla="*/ 109894021 w 336"/>
                  <a:gd name="T71" fmla="*/ 260748054 h 189"/>
                  <a:gd name="T72" fmla="*/ 135631720 w 336"/>
                  <a:gd name="T73" fmla="*/ 294816167 h 189"/>
                  <a:gd name="T74" fmla="*/ 150652233 w 336"/>
                  <a:gd name="T75" fmla="*/ 305475676 h 189"/>
                  <a:gd name="T76" fmla="*/ 320602071 w 336"/>
                  <a:gd name="T77" fmla="*/ 371815500 h 189"/>
                  <a:gd name="T78" fmla="*/ 355153663 w 336"/>
                  <a:gd name="T79" fmla="*/ 395224625 h 189"/>
                  <a:gd name="T80" fmla="*/ 363729955 w 336"/>
                  <a:gd name="T81" fmla="*/ 345951898 h 189"/>
                  <a:gd name="T82" fmla="*/ 202360591 w 336"/>
                  <a:gd name="T83" fmla="*/ 318258372 h 189"/>
                  <a:gd name="T84" fmla="*/ 204530377 w 336"/>
                  <a:gd name="T85" fmla="*/ 320382007 h 189"/>
                  <a:gd name="T86" fmla="*/ 204530377 w 336"/>
                  <a:gd name="T87" fmla="*/ 373939135 h 189"/>
                  <a:gd name="T88" fmla="*/ 234542006 w 336"/>
                  <a:gd name="T89" fmla="*/ 328917873 h 189"/>
                  <a:gd name="T90" fmla="*/ 286283439 w 336"/>
                  <a:gd name="T91" fmla="*/ 373939135 h 189"/>
                  <a:gd name="T92" fmla="*/ 169950352 w 336"/>
                  <a:gd name="T93" fmla="*/ 331041508 h 189"/>
                  <a:gd name="T94" fmla="*/ 167813135 w 336"/>
                  <a:gd name="T95" fmla="*/ 365407392 h 189"/>
                  <a:gd name="T96" fmla="*/ 232405302 w 336"/>
                  <a:gd name="T97" fmla="*/ 384598131 h 189"/>
                  <a:gd name="T98" fmla="*/ 232405302 w 336"/>
                  <a:gd name="T99" fmla="*/ 382441480 h 189"/>
                  <a:gd name="T100" fmla="*/ 260545740 w 336"/>
                  <a:gd name="T101" fmla="*/ 337449103 h 189"/>
                  <a:gd name="T102" fmla="*/ 439072383 w 336"/>
                  <a:gd name="T103" fmla="*/ 333164638 h 189"/>
                  <a:gd name="T104" fmla="*/ 432632804 w 336"/>
                  <a:gd name="T105" fmla="*/ 388849588 h 189"/>
                  <a:gd name="T106" fmla="*/ 383061149 w 336"/>
                  <a:gd name="T107" fmla="*/ 350232248 h 189"/>
                  <a:gd name="T108" fmla="*/ 402621239 w 336"/>
                  <a:gd name="T109" fmla="*/ 395224625 h 189"/>
                  <a:gd name="T110" fmla="*/ 469083948 w 336"/>
                  <a:gd name="T111" fmla="*/ 365407392 h 189"/>
                  <a:gd name="T112" fmla="*/ 458370439 w 336"/>
                  <a:gd name="T113" fmla="*/ 382441480 h 189"/>
                  <a:gd name="T114" fmla="*/ 484374750 w 336"/>
                  <a:gd name="T115" fmla="*/ 324666408 h 189"/>
                  <a:gd name="T116" fmla="*/ 473657114 w 336"/>
                  <a:gd name="T117" fmla="*/ 333164638 h 189"/>
                  <a:gd name="T118" fmla="*/ 522962606 w 336"/>
                  <a:gd name="T119" fmla="*/ 371815500 h 189"/>
                  <a:gd name="T120" fmla="*/ 544663528 w 336"/>
                  <a:gd name="T121" fmla="*/ 333164638 h 189"/>
                  <a:gd name="T122" fmla="*/ 522962606 w 336"/>
                  <a:gd name="T123" fmla="*/ 314006906 h 18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336" h="189">
                    <a:moveTo>
                      <a:pt x="293" y="24"/>
                    </a:moveTo>
                    <a:lnTo>
                      <a:pt x="299" y="19"/>
                    </a:lnTo>
                    <a:lnTo>
                      <a:pt x="300" y="19"/>
                    </a:lnTo>
                    <a:cubicBezTo>
                      <a:pt x="298" y="20"/>
                      <a:pt x="297" y="22"/>
                      <a:pt x="297" y="23"/>
                    </a:cubicBezTo>
                    <a:cubicBezTo>
                      <a:pt x="296" y="24"/>
                      <a:pt x="296" y="26"/>
                      <a:pt x="297" y="27"/>
                    </a:cubicBezTo>
                    <a:cubicBezTo>
                      <a:pt x="298" y="28"/>
                      <a:pt x="299" y="28"/>
                      <a:pt x="302" y="27"/>
                    </a:cubicBezTo>
                    <a:cubicBezTo>
                      <a:pt x="304" y="27"/>
                      <a:pt x="307" y="25"/>
                      <a:pt x="309" y="23"/>
                    </a:cubicBezTo>
                    <a:cubicBezTo>
                      <a:pt x="311" y="22"/>
                      <a:pt x="313" y="20"/>
                      <a:pt x="314" y="19"/>
                    </a:cubicBezTo>
                    <a:cubicBezTo>
                      <a:pt x="316" y="17"/>
                      <a:pt x="316" y="16"/>
                      <a:pt x="317" y="14"/>
                    </a:cubicBezTo>
                    <a:cubicBezTo>
                      <a:pt x="317" y="13"/>
                      <a:pt x="317" y="12"/>
                      <a:pt x="317" y="12"/>
                    </a:cubicBezTo>
                    <a:cubicBezTo>
                      <a:pt x="316" y="11"/>
                      <a:pt x="316" y="11"/>
                      <a:pt x="315" y="11"/>
                    </a:cubicBezTo>
                    <a:cubicBezTo>
                      <a:pt x="315" y="11"/>
                      <a:pt x="314" y="10"/>
                      <a:pt x="314" y="10"/>
                    </a:cubicBezTo>
                    <a:lnTo>
                      <a:pt x="308" y="15"/>
                    </a:lnTo>
                    <a:cubicBezTo>
                      <a:pt x="307" y="16"/>
                      <a:pt x="306" y="16"/>
                      <a:pt x="306" y="17"/>
                    </a:cubicBezTo>
                    <a:cubicBezTo>
                      <a:pt x="305" y="17"/>
                      <a:pt x="305" y="17"/>
                      <a:pt x="305" y="18"/>
                    </a:cubicBezTo>
                    <a:cubicBezTo>
                      <a:pt x="305" y="18"/>
                      <a:pt x="305" y="18"/>
                      <a:pt x="306" y="19"/>
                    </a:cubicBezTo>
                    <a:lnTo>
                      <a:pt x="305" y="19"/>
                    </a:lnTo>
                    <a:lnTo>
                      <a:pt x="302" y="15"/>
                    </a:lnTo>
                    <a:lnTo>
                      <a:pt x="303" y="15"/>
                    </a:lnTo>
                    <a:cubicBezTo>
                      <a:pt x="303" y="15"/>
                      <a:pt x="304" y="15"/>
                      <a:pt x="304" y="15"/>
                    </a:cubicBezTo>
                    <a:cubicBezTo>
                      <a:pt x="305" y="15"/>
                      <a:pt x="305" y="14"/>
                      <a:pt x="307" y="13"/>
                    </a:cubicBezTo>
                    <a:lnTo>
                      <a:pt x="313" y="9"/>
                    </a:lnTo>
                    <a:cubicBezTo>
                      <a:pt x="314" y="9"/>
                      <a:pt x="315" y="9"/>
                      <a:pt x="316" y="9"/>
                    </a:cubicBezTo>
                    <a:cubicBezTo>
                      <a:pt x="316" y="10"/>
                      <a:pt x="317" y="10"/>
                      <a:pt x="318" y="11"/>
                    </a:cubicBezTo>
                    <a:cubicBezTo>
                      <a:pt x="319" y="13"/>
                      <a:pt x="319" y="15"/>
                      <a:pt x="317" y="18"/>
                    </a:cubicBezTo>
                    <a:cubicBezTo>
                      <a:pt x="316" y="21"/>
                      <a:pt x="314" y="23"/>
                      <a:pt x="311" y="25"/>
                    </a:cubicBezTo>
                    <a:cubicBezTo>
                      <a:pt x="309" y="26"/>
                      <a:pt x="307" y="27"/>
                      <a:pt x="305" y="28"/>
                    </a:cubicBezTo>
                    <a:cubicBezTo>
                      <a:pt x="303" y="29"/>
                      <a:pt x="301" y="29"/>
                      <a:pt x="299" y="29"/>
                    </a:cubicBezTo>
                    <a:cubicBezTo>
                      <a:pt x="298" y="29"/>
                      <a:pt x="296" y="29"/>
                      <a:pt x="296" y="28"/>
                    </a:cubicBezTo>
                    <a:cubicBezTo>
                      <a:pt x="295" y="27"/>
                      <a:pt x="295" y="27"/>
                      <a:pt x="295" y="26"/>
                    </a:cubicBezTo>
                    <a:cubicBezTo>
                      <a:pt x="295" y="26"/>
                      <a:pt x="295" y="25"/>
                      <a:pt x="295" y="24"/>
                    </a:cubicBezTo>
                    <a:cubicBezTo>
                      <a:pt x="295" y="24"/>
                      <a:pt x="295" y="24"/>
                      <a:pt x="295" y="24"/>
                    </a:cubicBezTo>
                    <a:cubicBezTo>
                      <a:pt x="295" y="23"/>
                      <a:pt x="295" y="23"/>
                      <a:pt x="294" y="24"/>
                    </a:cubicBezTo>
                    <a:cubicBezTo>
                      <a:pt x="294" y="24"/>
                      <a:pt x="294" y="24"/>
                      <a:pt x="293" y="24"/>
                    </a:cubicBezTo>
                    <a:close/>
                    <a:moveTo>
                      <a:pt x="295" y="142"/>
                    </a:moveTo>
                    <a:cubicBezTo>
                      <a:pt x="295" y="141"/>
                      <a:pt x="296" y="141"/>
                      <a:pt x="296" y="141"/>
                    </a:cubicBezTo>
                    <a:cubicBezTo>
                      <a:pt x="298" y="140"/>
                      <a:pt x="298" y="139"/>
                      <a:pt x="297" y="136"/>
                    </a:cubicBezTo>
                    <a:cubicBezTo>
                      <a:pt x="297" y="134"/>
                      <a:pt x="296" y="132"/>
                      <a:pt x="293" y="129"/>
                    </a:cubicBezTo>
                    <a:cubicBezTo>
                      <a:pt x="291" y="126"/>
                      <a:pt x="289" y="124"/>
                      <a:pt x="287" y="123"/>
                    </a:cubicBezTo>
                    <a:cubicBezTo>
                      <a:pt x="285" y="122"/>
                      <a:pt x="284" y="122"/>
                      <a:pt x="283" y="123"/>
                    </a:cubicBezTo>
                    <a:cubicBezTo>
                      <a:pt x="282" y="123"/>
                      <a:pt x="282" y="124"/>
                      <a:pt x="281" y="125"/>
                    </a:cubicBezTo>
                    <a:lnTo>
                      <a:pt x="295" y="142"/>
                    </a:lnTo>
                    <a:close/>
                    <a:moveTo>
                      <a:pt x="293" y="145"/>
                    </a:moveTo>
                    <a:lnTo>
                      <a:pt x="292" y="145"/>
                    </a:lnTo>
                    <a:lnTo>
                      <a:pt x="293" y="144"/>
                    </a:lnTo>
                    <a:cubicBezTo>
                      <a:pt x="293" y="144"/>
                      <a:pt x="293" y="144"/>
                      <a:pt x="293" y="143"/>
                    </a:cubicBezTo>
                    <a:cubicBezTo>
                      <a:pt x="293" y="143"/>
                      <a:pt x="292" y="142"/>
                      <a:pt x="292" y="141"/>
                    </a:cubicBezTo>
                    <a:lnTo>
                      <a:pt x="282" y="128"/>
                    </a:lnTo>
                    <a:cubicBezTo>
                      <a:pt x="281" y="126"/>
                      <a:pt x="280" y="126"/>
                      <a:pt x="280" y="126"/>
                    </a:cubicBezTo>
                    <a:cubicBezTo>
                      <a:pt x="279" y="125"/>
                      <a:pt x="279" y="125"/>
                      <a:pt x="278" y="126"/>
                    </a:cubicBezTo>
                    <a:lnTo>
                      <a:pt x="277" y="125"/>
                    </a:lnTo>
                    <a:lnTo>
                      <a:pt x="282" y="122"/>
                    </a:lnTo>
                    <a:cubicBezTo>
                      <a:pt x="283" y="121"/>
                      <a:pt x="284" y="120"/>
                      <a:pt x="286" y="121"/>
                    </a:cubicBezTo>
                    <a:cubicBezTo>
                      <a:pt x="287" y="121"/>
                      <a:pt x="288" y="121"/>
                      <a:pt x="290" y="123"/>
                    </a:cubicBezTo>
                    <a:cubicBezTo>
                      <a:pt x="292" y="124"/>
                      <a:pt x="293" y="125"/>
                      <a:pt x="295" y="128"/>
                    </a:cubicBezTo>
                    <a:cubicBezTo>
                      <a:pt x="297" y="130"/>
                      <a:pt x="299" y="133"/>
                      <a:pt x="299" y="135"/>
                    </a:cubicBezTo>
                    <a:cubicBezTo>
                      <a:pt x="300" y="138"/>
                      <a:pt x="299" y="140"/>
                      <a:pt x="297" y="142"/>
                    </a:cubicBezTo>
                    <a:lnTo>
                      <a:pt x="293" y="145"/>
                    </a:lnTo>
                    <a:close/>
                    <a:moveTo>
                      <a:pt x="266" y="134"/>
                    </a:moveTo>
                    <a:lnTo>
                      <a:pt x="268" y="132"/>
                    </a:lnTo>
                    <a:lnTo>
                      <a:pt x="286" y="143"/>
                    </a:lnTo>
                    <a:lnTo>
                      <a:pt x="277" y="131"/>
                    </a:lnTo>
                    <a:cubicBezTo>
                      <a:pt x="276" y="130"/>
                      <a:pt x="276" y="129"/>
                      <a:pt x="275" y="129"/>
                    </a:cubicBezTo>
                    <a:cubicBezTo>
                      <a:pt x="275" y="129"/>
                      <a:pt x="274" y="129"/>
                      <a:pt x="274" y="129"/>
                    </a:cubicBezTo>
                    <a:lnTo>
                      <a:pt x="273" y="129"/>
                    </a:lnTo>
                    <a:lnTo>
                      <a:pt x="277" y="126"/>
                    </a:lnTo>
                    <a:lnTo>
                      <a:pt x="277" y="127"/>
                    </a:lnTo>
                    <a:cubicBezTo>
                      <a:pt x="276" y="127"/>
                      <a:pt x="276" y="128"/>
                      <a:pt x="276" y="128"/>
                    </a:cubicBezTo>
                    <a:cubicBezTo>
                      <a:pt x="277" y="129"/>
                      <a:pt x="277" y="129"/>
                      <a:pt x="278" y="130"/>
                    </a:cubicBezTo>
                    <a:lnTo>
                      <a:pt x="291" y="147"/>
                    </a:lnTo>
                    <a:lnTo>
                      <a:pt x="290" y="148"/>
                    </a:lnTo>
                    <a:lnTo>
                      <a:pt x="272" y="136"/>
                    </a:lnTo>
                    <a:lnTo>
                      <a:pt x="281" y="149"/>
                    </a:lnTo>
                    <a:cubicBezTo>
                      <a:pt x="282" y="150"/>
                      <a:pt x="283" y="151"/>
                      <a:pt x="283" y="151"/>
                    </a:cubicBezTo>
                    <a:cubicBezTo>
                      <a:pt x="284" y="151"/>
                      <a:pt x="284" y="151"/>
                      <a:pt x="284" y="151"/>
                    </a:cubicBezTo>
                    <a:lnTo>
                      <a:pt x="285" y="151"/>
                    </a:lnTo>
                    <a:lnTo>
                      <a:pt x="282" y="154"/>
                    </a:lnTo>
                    <a:lnTo>
                      <a:pt x="281" y="153"/>
                    </a:lnTo>
                    <a:lnTo>
                      <a:pt x="282" y="153"/>
                    </a:lnTo>
                    <a:cubicBezTo>
                      <a:pt x="282" y="153"/>
                      <a:pt x="282" y="152"/>
                      <a:pt x="282" y="152"/>
                    </a:cubicBezTo>
                    <a:cubicBezTo>
                      <a:pt x="282" y="151"/>
                      <a:pt x="281" y="150"/>
                      <a:pt x="280" y="149"/>
                    </a:cubicBezTo>
                    <a:lnTo>
                      <a:pt x="270" y="135"/>
                    </a:lnTo>
                    <a:cubicBezTo>
                      <a:pt x="269" y="135"/>
                      <a:pt x="268" y="135"/>
                      <a:pt x="268" y="134"/>
                    </a:cubicBezTo>
                    <a:cubicBezTo>
                      <a:pt x="268" y="134"/>
                      <a:pt x="267" y="134"/>
                      <a:pt x="267" y="134"/>
                    </a:cubicBezTo>
                    <a:cubicBezTo>
                      <a:pt x="267" y="134"/>
                      <a:pt x="267" y="135"/>
                      <a:pt x="266" y="135"/>
                    </a:cubicBezTo>
                    <a:lnTo>
                      <a:pt x="266" y="134"/>
                    </a:lnTo>
                    <a:close/>
                    <a:moveTo>
                      <a:pt x="271" y="150"/>
                    </a:moveTo>
                    <a:lnTo>
                      <a:pt x="263" y="143"/>
                    </a:lnTo>
                    <a:lnTo>
                      <a:pt x="267" y="152"/>
                    </a:lnTo>
                    <a:lnTo>
                      <a:pt x="271" y="150"/>
                    </a:lnTo>
                    <a:close/>
                    <a:moveTo>
                      <a:pt x="272" y="151"/>
                    </a:moveTo>
                    <a:lnTo>
                      <a:pt x="268" y="154"/>
                    </a:lnTo>
                    <a:lnTo>
                      <a:pt x="270" y="157"/>
                    </a:lnTo>
                    <a:cubicBezTo>
                      <a:pt x="270" y="158"/>
                      <a:pt x="270" y="159"/>
                      <a:pt x="271" y="159"/>
                    </a:cubicBezTo>
                    <a:cubicBezTo>
                      <a:pt x="271" y="160"/>
                      <a:pt x="271" y="160"/>
                      <a:pt x="272" y="160"/>
                    </a:cubicBezTo>
                    <a:cubicBezTo>
                      <a:pt x="272" y="160"/>
                      <a:pt x="272" y="160"/>
                      <a:pt x="273" y="160"/>
                    </a:cubicBezTo>
                    <a:lnTo>
                      <a:pt x="270" y="163"/>
                    </a:lnTo>
                    <a:lnTo>
                      <a:pt x="270" y="162"/>
                    </a:lnTo>
                    <a:cubicBezTo>
                      <a:pt x="270" y="162"/>
                      <a:pt x="270" y="161"/>
                      <a:pt x="270" y="161"/>
                    </a:cubicBezTo>
                    <a:cubicBezTo>
                      <a:pt x="270" y="160"/>
                      <a:pt x="270" y="159"/>
                      <a:pt x="269" y="157"/>
                    </a:cubicBezTo>
                    <a:lnTo>
                      <a:pt x="260" y="138"/>
                    </a:lnTo>
                    <a:lnTo>
                      <a:pt x="276" y="152"/>
                    </a:lnTo>
                    <a:cubicBezTo>
                      <a:pt x="277" y="153"/>
                      <a:pt x="278" y="154"/>
                      <a:pt x="279" y="154"/>
                    </a:cubicBezTo>
                    <a:cubicBezTo>
                      <a:pt x="279" y="154"/>
                      <a:pt x="280" y="154"/>
                      <a:pt x="280" y="154"/>
                    </a:cubicBezTo>
                    <a:lnTo>
                      <a:pt x="281" y="155"/>
                    </a:lnTo>
                    <a:lnTo>
                      <a:pt x="277" y="158"/>
                    </a:lnTo>
                    <a:lnTo>
                      <a:pt x="276" y="157"/>
                    </a:lnTo>
                    <a:cubicBezTo>
                      <a:pt x="277" y="157"/>
                      <a:pt x="277" y="156"/>
                      <a:pt x="277" y="156"/>
                    </a:cubicBezTo>
                    <a:cubicBezTo>
                      <a:pt x="277" y="156"/>
                      <a:pt x="277" y="155"/>
                      <a:pt x="276" y="155"/>
                    </a:cubicBezTo>
                    <a:cubicBezTo>
                      <a:pt x="276" y="155"/>
                      <a:pt x="276" y="154"/>
                      <a:pt x="275" y="153"/>
                    </a:cubicBezTo>
                    <a:lnTo>
                      <a:pt x="272" y="151"/>
                    </a:lnTo>
                    <a:close/>
                    <a:moveTo>
                      <a:pt x="319" y="86"/>
                    </a:moveTo>
                    <a:lnTo>
                      <a:pt x="320" y="81"/>
                    </a:lnTo>
                    <a:lnTo>
                      <a:pt x="313" y="79"/>
                    </a:lnTo>
                    <a:cubicBezTo>
                      <a:pt x="311" y="79"/>
                      <a:pt x="311" y="79"/>
                      <a:pt x="310" y="79"/>
                    </a:cubicBezTo>
                    <a:cubicBezTo>
                      <a:pt x="310" y="79"/>
                      <a:pt x="310" y="79"/>
                      <a:pt x="309" y="79"/>
                    </a:cubicBezTo>
                    <a:cubicBezTo>
                      <a:pt x="309" y="79"/>
                      <a:pt x="309" y="80"/>
                      <a:pt x="309" y="80"/>
                    </a:cubicBezTo>
                    <a:lnTo>
                      <a:pt x="308" y="80"/>
                    </a:lnTo>
                    <a:lnTo>
                      <a:pt x="309" y="75"/>
                    </a:lnTo>
                    <a:lnTo>
                      <a:pt x="310" y="75"/>
                    </a:lnTo>
                    <a:cubicBezTo>
                      <a:pt x="309" y="76"/>
                      <a:pt x="310" y="76"/>
                      <a:pt x="310" y="76"/>
                    </a:cubicBezTo>
                    <a:cubicBezTo>
                      <a:pt x="310" y="77"/>
                      <a:pt x="310" y="77"/>
                      <a:pt x="311" y="77"/>
                    </a:cubicBezTo>
                    <a:cubicBezTo>
                      <a:pt x="311" y="77"/>
                      <a:pt x="312" y="77"/>
                      <a:pt x="313" y="77"/>
                    </a:cubicBezTo>
                    <a:lnTo>
                      <a:pt x="330" y="80"/>
                    </a:lnTo>
                    <a:cubicBezTo>
                      <a:pt x="331" y="81"/>
                      <a:pt x="332" y="81"/>
                      <a:pt x="332" y="81"/>
                    </a:cubicBezTo>
                    <a:cubicBezTo>
                      <a:pt x="333" y="81"/>
                      <a:pt x="333" y="81"/>
                      <a:pt x="333" y="81"/>
                    </a:cubicBezTo>
                    <a:cubicBezTo>
                      <a:pt x="334" y="80"/>
                      <a:pt x="334" y="80"/>
                      <a:pt x="334" y="80"/>
                    </a:cubicBezTo>
                    <a:lnTo>
                      <a:pt x="334" y="79"/>
                    </a:lnTo>
                    <a:lnTo>
                      <a:pt x="335" y="80"/>
                    </a:lnTo>
                    <a:lnTo>
                      <a:pt x="334" y="85"/>
                    </a:lnTo>
                    <a:lnTo>
                      <a:pt x="333" y="85"/>
                    </a:lnTo>
                    <a:lnTo>
                      <a:pt x="333" y="84"/>
                    </a:lnTo>
                    <a:cubicBezTo>
                      <a:pt x="333" y="84"/>
                      <a:pt x="333" y="83"/>
                      <a:pt x="332" y="83"/>
                    </a:cubicBezTo>
                    <a:cubicBezTo>
                      <a:pt x="332" y="83"/>
                      <a:pt x="331" y="83"/>
                      <a:pt x="329" y="82"/>
                    </a:cubicBezTo>
                    <a:lnTo>
                      <a:pt x="322" y="81"/>
                    </a:lnTo>
                    <a:lnTo>
                      <a:pt x="320" y="87"/>
                    </a:lnTo>
                    <a:lnTo>
                      <a:pt x="328" y="88"/>
                    </a:lnTo>
                    <a:cubicBezTo>
                      <a:pt x="330" y="88"/>
                      <a:pt x="331" y="88"/>
                      <a:pt x="331" y="88"/>
                    </a:cubicBezTo>
                    <a:cubicBezTo>
                      <a:pt x="331" y="88"/>
                      <a:pt x="332" y="88"/>
                      <a:pt x="332" y="88"/>
                    </a:cubicBezTo>
                    <a:cubicBezTo>
                      <a:pt x="332" y="88"/>
                      <a:pt x="332" y="88"/>
                      <a:pt x="333" y="87"/>
                    </a:cubicBezTo>
                    <a:lnTo>
                      <a:pt x="332" y="92"/>
                    </a:lnTo>
                    <a:cubicBezTo>
                      <a:pt x="332" y="91"/>
                      <a:pt x="331" y="91"/>
                      <a:pt x="331" y="90"/>
                    </a:cubicBezTo>
                    <a:cubicBezTo>
                      <a:pt x="331" y="90"/>
                      <a:pt x="330" y="90"/>
                      <a:pt x="328" y="90"/>
                    </a:cubicBezTo>
                    <a:lnTo>
                      <a:pt x="311" y="87"/>
                    </a:lnTo>
                    <a:cubicBezTo>
                      <a:pt x="310" y="86"/>
                      <a:pt x="309" y="86"/>
                      <a:pt x="309" y="86"/>
                    </a:cubicBezTo>
                    <a:cubicBezTo>
                      <a:pt x="308" y="86"/>
                      <a:pt x="308" y="86"/>
                      <a:pt x="308" y="87"/>
                    </a:cubicBezTo>
                    <a:cubicBezTo>
                      <a:pt x="307" y="87"/>
                      <a:pt x="307" y="87"/>
                      <a:pt x="307" y="87"/>
                    </a:cubicBezTo>
                    <a:lnTo>
                      <a:pt x="307" y="88"/>
                    </a:lnTo>
                    <a:lnTo>
                      <a:pt x="306" y="88"/>
                    </a:lnTo>
                    <a:lnTo>
                      <a:pt x="307" y="82"/>
                    </a:lnTo>
                    <a:lnTo>
                      <a:pt x="308" y="82"/>
                    </a:lnTo>
                    <a:lnTo>
                      <a:pt x="308" y="83"/>
                    </a:lnTo>
                    <a:cubicBezTo>
                      <a:pt x="308" y="83"/>
                      <a:pt x="308" y="84"/>
                      <a:pt x="308" y="84"/>
                    </a:cubicBezTo>
                    <a:cubicBezTo>
                      <a:pt x="309" y="84"/>
                      <a:pt x="309" y="84"/>
                      <a:pt x="309" y="84"/>
                    </a:cubicBezTo>
                    <a:cubicBezTo>
                      <a:pt x="310" y="85"/>
                      <a:pt x="310" y="85"/>
                      <a:pt x="312" y="85"/>
                    </a:cubicBezTo>
                    <a:lnTo>
                      <a:pt x="319" y="86"/>
                    </a:lnTo>
                    <a:close/>
                    <a:moveTo>
                      <a:pt x="305" y="89"/>
                    </a:moveTo>
                    <a:lnTo>
                      <a:pt x="314" y="91"/>
                    </a:lnTo>
                    <a:cubicBezTo>
                      <a:pt x="311" y="91"/>
                      <a:pt x="309" y="91"/>
                      <a:pt x="308" y="92"/>
                    </a:cubicBezTo>
                    <a:cubicBezTo>
                      <a:pt x="307" y="92"/>
                      <a:pt x="306" y="93"/>
                      <a:pt x="306" y="94"/>
                    </a:cubicBezTo>
                    <a:cubicBezTo>
                      <a:pt x="305" y="95"/>
                      <a:pt x="306" y="95"/>
                      <a:pt x="306" y="96"/>
                    </a:cubicBezTo>
                    <a:cubicBezTo>
                      <a:pt x="307" y="97"/>
                      <a:pt x="308" y="98"/>
                      <a:pt x="310" y="99"/>
                    </a:cubicBezTo>
                    <a:cubicBezTo>
                      <a:pt x="312" y="99"/>
                      <a:pt x="314" y="100"/>
                      <a:pt x="317" y="101"/>
                    </a:cubicBezTo>
                    <a:cubicBezTo>
                      <a:pt x="320" y="101"/>
                      <a:pt x="322" y="101"/>
                      <a:pt x="323" y="101"/>
                    </a:cubicBezTo>
                    <a:cubicBezTo>
                      <a:pt x="325" y="101"/>
                      <a:pt x="327" y="101"/>
                      <a:pt x="328" y="100"/>
                    </a:cubicBezTo>
                    <a:cubicBezTo>
                      <a:pt x="329" y="100"/>
                      <a:pt x="329" y="99"/>
                      <a:pt x="330" y="98"/>
                    </a:cubicBezTo>
                    <a:cubicBezTo>
                      <a:pt x="330" y="97"/>
                      <a:pt x="330" y="97"/>
                      <a:pt x="329" y="96"/>
                    </a:cubicBezTo>
                    <a:cubicBezTo>
                      <a:pt x="328" y="95"/>
                      <a:pt x="327" y="94"/>
                      <a:pt x="325" y="93"/>
                    </a:cubicBezTo>
                    <a:lnTo>
                      <a:pt x="326" y="93"/>
                    </a:lnTo>
                    <a:cubicBezTo>
                      <a:pt x="328" y="94"/>
                      <a:pt x="329" y="95"/>
                      <a:pt x="330" y="96"/>
                    </a:cubicBezTo>
                    <a:cubicBezTo>
                      <a:pt x="331" y="97"/>
                      <a:pt x="331" y="98"/>
                      <a:pt x="331" y="99"/>
                    </a:cubicBezTo>
                    <a:cubicBezTo>
                      <a:pt x="331" y="101"/>
                      <a:pt x="329" y="102"/>
                      <a:pt x="325" y="103"/>
                    </a:cubicBezTo>
                    <a:cubicBezTo>
                      <a:pt x="323" y="103"/>
                      <a:pt x="320" y="103"/>
                      <a:pt x="317" y="103"/>
                    </a:cubicBezTo>
                    <a:cubicBezTo>
                      <a:pt x="314" y="102"/>
                      <a:pt x="312" y="101"/>
                      <a:pt x="310" y="100"/>
                    </a:cubicBezTo>
                    <a:cubicBezTo>
                      <a:pt x="308" y="99"/>
                      <a:pt x="306" y="98"/>
                      <a:pt x="305" y="97"/>
                    </a:cubicBezTo>
                    <a:cubicBezTo>
                      <a:pt x="304" y="96"/>
                      <a:pt x="304" y="95"/>
                      <a:pt x="304" y="94"/>
                    </a:cubicBezTo>
                    <a:cubicBezTo>
                      <a:pt x="304" y="93"/>
                      <a:pt x="305" y="92"/>
                      <a:pt x="306" y="91"/>
                    </a:cubicBezTo>
                    <a:cubicBezTo>
                      <a:pt x="306" y="91"/>
                      <a:pt x="307" y="91"/>
                      <a:pt x="307" y="91"/>
                    </a:cubicBezTo>
                    <a:cubicBezTo>
                      <a:pt x="307" y="91"/>
                      <a:pt x="307" y="90"/>
                      <a:pt x="306" y="90"/>
                    </a:cubicBezTo>
                    <a:cubicBezTo>
                      <a:pt x="306" y="90"/>
                      <a:pt x="306" y="90"/>
                      <a:pt x="305" y="90"/>
                    </a:cubicBezTo>
                    <a:lnTo>
                      <a:pt x="305" y="89"/>
                    </a:lnTo>
                    <a:close/>
                    <a:moveTo>
                      <a:pt x="300" y="104"/>
                    </a:moveTo>
                    <a:lnTo>
                      <a:pt x="309" y="109"/>
                    </a:lnTo>
                    <a:lnTo>
                      <a:pt x="311" y="106"/>
                    </a:lnTo>
                    <a:cubicBezTo>
                      <a:pt x="311" y="105"/>
                      <a:pt x="311" y="105"/>
                      <a:pt x="311" y="104"/>
                    </a:cubicBezTo>
                    <a:cubicBezTo>
                      <a:pt x="310" y="104"/>
                      <a:pt x="309" y="103"/>
                      <a:pt x="308" y="102"/>
                    </a:cubicBezTo>
                    <a:lnTo>
                      <a:pt x="317" y="106"/>
                    </a:lnTo>
                    <a:lnTo>
                      <a:pt x="316" y="106"/>
                    </a:lnTo>
                    <a:cubicBezTo>
                      <a:pt x="315" y="106"/>
                      <a:pt x="314" y="106"/>
                      <a:pt x="314" y="106"/>
                    </a:cubicBezTo>
                    <a:cubicBezTo>
                      <a:pt x="314" y="106"/>
                      <a:pt x="313" y="106"/>
                      <a:pt x="313" y="106"/>
                    </a:cubicBezTo>
                    <a:cubicBezTo>
                      <a:pt x="312" y="106"/>
                      <a:pt x="312" y="106"/>
                      <a:pt x="312" y="107"/>
                    </a:cubicBezTo>
                    <a:lnTo>
                      <a:pt x="311" y="109"/>
                    </a:lnTo>
                    <a:lnTo>
                      <a:pt x="319" y="113"/>
                    </a:lnTo>
                    <a:cubicBezTo>
                      <a:pt x="320" y="113"/>
                      <a:pt x="320" y="114"/>
                      <a:pt x="321" y="114"/>
                    </a:cubicBezTo>
                    <a:cubicBezTo>
                      <a:pt x="321" y="114"/>
                      <a:pt x="321" y="114"/>
                      <a:pt x="321" y="114"/>
                    </a:cubicBezTo>
                    <a:cubicBezTo>
                      <a:pt x="321" y="114"/>
                      <a:pt x="322" y="114"/>
                      <a:pt x="322" y="113"/>
                    </a:cubicBezTo>
                    <a:lnTo>
                      <a:pt x="323" y="111"/>
                    </a:lnTo>
                    <a:cubicBezTo>
                      <a:pt x="323" y="111"/>
                      <a:pt x="323" y="110"/>
                      <a:pt x="323" y="110"/>
                    </a:cubicBezTo>
                    <a:cubicBezTo>
                      <a:pt x="323" y="109"/>
                      <a:pt x="323" y="109"/>
                      <a:pt x="322" y="108"/>
                    </a:cubicBezTo>
                    <a:cubicBezTo>
                      <a:pt x="322" y="108"/>
                      <a:pt x="321" y="107"/>
                      <a:pt x="320" y="106"/>
                    </a:cubicBezTo>
                    <a:lnTo>
                      <a:pt x="320" y="105"/>
                    </a:lnTo>
                    <a:lnTo>
                      <a:pt x="325" y="109"/>
                    </a:lnTo>
                    <a:lnTo>
                      <a:pt x="321" y="118"/>
                    </a:lnTo>
                    <a:lnTo>
                      <a:pt x="320" y="118"/>
                    </a:lnTo>
                    <a:lnTo>
                      <a:pt x="321" y="118"/>
                    </a:lnTo>
                    <a:cubicBezTo>
                      <a:pt x="321" y="117"/>
                      <a:pt x="321" y="117"/>
                      <a:pt x="320" y="117"/>
                    </a:cubicBezTo>
                    <a:cubicBezTo>
                      <a:pt x="320" y="116"/>
                      <a:pt x="320" y="116"/>
                      <a:pt x="320" y="116"/>
                    </a:cubicBezTo>
                    <a:cubicBezTo>
                      <a:pt x="319" y="115"/>
                      <a:pt x="319" y="115"/>
                      <a:pt x="318" y="115"/>
                    </a:cubicBezTo>
                    <a:lnTo>
                      <a:pt x="302" y="107"/>
                    </a:lnTo>
                    <a:cubicBezTo>
                      <a:pt x="301" y="106"/>
                      <a:pt x="300" y="106"/>
                      <a:pt x="299" y="106"/>
                    </a:cubicBezTo>
                    <a:cubicBezTo>
                      <a:pt x="299" y="106"/>
                      <a:pt x="298" y="106"/>
                      <a:pt x="298" y="107"/>
                    </a:cubicBezTo>
                    <a:lnTo>
                      <a:pt x="297" y="107"/>
                    </a:lnTo>
                    <a:lnTo>
                      <a:pt x="301" y="98"/>
                    </a:lnTo>
                    <a:lnTo>
                      <a:pt x="307" y="100"/>
                    </a:lnTo>
                    <a:cubicBezTo>
                      <a:pt x="305" y="100"/>
                      <a:pt x="304" y="100"/>
                      <a:pt x="304" y="100"/>
                    </a:cubicBezTo>
                    <a:cubicBezTo>
                      <a:pt x="303" y="99"/>
                      <a:pt x="303" y="100"/>
                      <a:pt x="302" y="100"/>
                    </a:cubicBezTo>
                    <a:cubicBezTo>
                      <a:pt x="302" y="100"/>
                      <a:pt x="302" y="100"/>
                      <a:pt x="302" y="101"/>
                    </a:cubicBezTo>
                    <a:lnTo>
                      <a:pt x="300" y="104"/>
                    </a:lnTo>
                    <a:close/>
                    <a:moveTo>
                      <a:pt x="298" y="108"/>
                    </a:moveTo>
                    <a:lnTo>
                      <a:pt x="303" y="111"/>
                    </a:lnTo>
                    <a:cubicBezTo>
                      <a:pt x="302" y="111"/>
                      <a:pt x="301" y="110"/>
                      <a:pt x="301" y="110"/>
                    </a:cubicBezTo>
                    <a:cubicBezTo>
                      <a:pt x="300" y="110"/>
                      <a:pt x="299" y="110"/>
                      <a:pt x="299" y="110"/>
                    </a:cubicBezTo>
                    <a:cubicBezTo>
                      <a:pt x="299" y="110"/>
                      <a:pt x="298" y="111"/>
                      <a:pt x="298" y="111"/>
                    </a:cubicBezTo>
                    <a:lnTo>
                      <a:pt x="297" y="113"/>
                    </a:lnTo>
                    <a:lnTo>
                      <a:pt x="315" y="122"/>
                    </a:lnTo>
                    <a:cubicBezTo>
                      <a:pt x="316" y="123"/>
                      <a:pt x="317" y="123"/>
                      <a:pt x="318" y="123"/>
                    </a:cubicBezTo>
                    <a:cubicBezTo>
                      <a:pt x="318" y="123"/>
                      <a:pt x="319" y="123"/>
                      <a:pt x="319" y="123"/>
                    </a:cubicBezTo>
                    <a:lnTo>
                      <a:pt x="319" y="122"/>
                    </a:lnTo>
                    <a:lnTo>
                      <a:pt x="320" y="123"/>
                    </a:lnTo>
                    <a:lnTo>
                      <a:pt x="317" y="128"/>
                    </a:lnTo>
                    <a:lnTo>
                      <a:pt x="317" y="127"/>
                    </a:lnTo>
                    <a:cubicBezTo>
                      <a:pt x="317" y="126"/>
                      <a:pt x="317" y="126"/>
                      <a:pt x="317" y="125"/>
                    </a:cubicBezTo>
                    <a:cubicBezTo>
                      <a:pt x="316" y="125"/>
                      <a:pt x="315" y="124"/>
                      <a:pt x="314" y="124"/>
                    </a:cubicBezTo>
                    <a:lnTo>
                      <a:pt x="296" y="114"/>
                    </a:lnTo>
                    <a:lnTo>
                      <a:pt x="296" y="116"/>
                    </a:lnTo>
                    <a:cubicBezTo>
                      <a:pt x="295" y="116"/>
                      <a:pt x="295" y="117"/>
                      <a:pt x="295" y="117"/>
                    </a:cubicBezTo>
                    <a:cubicBezTo>
                      <a:pt x="295" y="117"/>
                      <a:pt x="296" y="118"/>
                      <a:pt x="296" y="118"/>
                    </a:cubicBezTo>
                    <a:cubicBezTo>
                      <a:pt x="297" y="119"/>
                      <a:pt x="297" y="120"/>
                      <a:pt x="298" y="120"/>
                    </a:cubicBezTo>
                    <a:lnTo>
                      <a:pt x="293" y="117"/>
                    </a:lnTo>
                    <a:lnTo>
                      <a:pt x="298" y="108"/>
                    </a:lnTo>
                    <a:close/>
                    <a:moveTo>
                      <a:pt x="308" y="55"/>
                    </a:moveTo>
                    <a:cubicBezTo>
                      <a:pt x="308" y="56"/>
                      <a:pt x="309" y="57"/>
                      <a:pt x="311" y="57"/>
                    </a:cubicBezTo>
                    <a:cubicBezTo>
                      <a:pt x="313" y="58"/>
                      <a:pt x="316" y="58"/>
                      <a:pt x="320" y="58"/>
                    </a:cubicBezTo>
                    <a:cubicBezTo>
                      <a:pt x="325" y="58"/>
                      <a:pt x="328" y="58"/>
                      <a:pt x="330" y="57"/>
                    </a:cubicBezTo>
                    <a:cubicBezTo>
                      <a:pt x="332" y="56"/>
                      <a:pt x="333" y="55"/>
                      <a:pt x="333" y="54"/>
                    </a:cubicBezTo>
                    <a:cubicBezTo>
                      <a:pt x="333" y="53"/>
                      <a:pt x="332" y="52"/>
                      <a:pt x="330" y="51"/>
                    </a:cubicBezTo>
                    <a:cubicBezTo>
                      <a:pt x="328" y="50"/>
                      <a:pt x="325" y="50"/>
                      <a:pt x="321" y="50"/>
                    </a:cubicBezTo>
                    <a:cubicBezTo>
                      <a:pt x="316" y="50"/>
                      <a:pt x="313" y="51"/>
                      <a:pt x="311" y="52"/>
                    </a:cubicBezTo>
                    <a:cubicBezTo>
                      <a:pt x="309" y="52"/>
                      <a:pt x="308" y="53"/>
                      <a:pt x="308" y="55"/>
                    </a:cubicBezTo>
                    <a:close/>
                    <a:moveTo>
                      <a:pt x="307" y="54"/>
                    </a:moveTo>
                    <a:cubicBezTo>
                      <a:pt x="307" y="53"/>
                      <a:pt x="308" y="51"/>
                      <a:pt x="310" y="50"/>
                    </a:cubicBezTo>
                    <a:cubicBezTo>
                      <a:pt x="313" y="49"/>
                      <a:pt x="316" y="48"/>
                      <a:pt x="320" y="48"/>
                    </a:cubicBezTo>
                    <a:cubicBezTo>
                      <a:pt x="324" y="48"/>
                      <a:pt x="327" y="48"/>
                      <a:pt x="330" y="50"/>
                    </a:cubicBezTo>
                    <a:cubicBezTo>
                      <a:pt x="333" y="51"/>
                      <a:pt x="334" y="52"/>
                      <a:pt x="334" y="54"/>
                    </a:cubicBezTo>
                    <a:cubicBezTo>
                      <a:pt x="334" y="56"/>
                      <a:pt x="333" y="57"/>
                      <a:pt x="330" y="59"/>
                    </a:cubicBezTo>
                    <a:cubicBezTo>
                      <a:pt x="328" y="60"/>
                      <a:pt x="325" y="61"/>
                      <a:pt x="320" y="61"/>
                    </a:cubicBezTo>
                    <a:cubicBezTo>
                      <a:pt x="316" y="61"/>
                      <a:pt x="313" y="60"/>
                      <a:pt x="310" y="59"/>
                    </a:cubicBezTo>
                    <a:cubicBezTo>
                      <a:pt x="308" y="57"/>
                      <a:pt x="307" y="56"/>
                      <a:pt x="307" y="54"/>
                    </a:cubicBezTo>
                    <a:close/>
                    <a:moveTo>
                      <a:pt x="310" y="75"/>
                    </a:moveTo>
                    <a:lnTo>
                      <a:pt x="310" y="71"/>
                    </a:lnTo>
                    <a:lnTo>
                      <a:pt x="329" y="63"/>
                    </a:lnTo>
                    <a:lnTo>
                      <a:pt x="314" y="63"/>
                    </a:lnTo>
                    <a:cubicBezTo>
                      <a:pt x="313" y="63"/>
                      <a:pt x="312" y="63"/>
                      <a:pt x="311" y="63"/>
                    </a:cubicBezTo>
                    <a:cubicBezTo>
                      <a:pt x="311" y="63"/>
                      <a:pt x="310" y="64"/>
                      <a:pt x="310" y="64"/>
                    </a:cubicBezTo>
                    <a:lnTo>
                      <a:pt x="310" y="65"/>
                    </a:lnTo>
                    <a:lnTo>
                      <a:pt x="310" y="60"/>
                    </a:lnTo>
                    <a:lnTo>
                      <a:pt x="310" y="61"/>
                    </a:lnTo>
                    <a:cubicBezTo>
                      <a:pt x="310" y="61"/>
                      <a:pt x="311" y="62"/>
                      <a:pt x="311" y="62"/>
                    </a:cubicBezTo>
                    <a:cubicBezTo>
                      <a:pt x="312" y="62"/>
                      <a:pt x="313" y="62"/>
                      <a:pt x="314" y="62"/>
                    </a:cubicBezTo>
                    <a:lnTo>
                      <a:pt x="336" y="62"/>
                    </a:lnTo>
                    <a:lnTo>
                      <a:pt x="315" y="71"/>
                    </a:lnTo>
                    <a:lnTo>
                      <a:pt x="332" y="71"/>
                    </a:lnTo>
                    <a:cubicBezTo>
                      <a:pt x="333" y="71"/>
                      <a:pt x="334" y="71"/>
                      <a:pt x="335" y="70"/>
                    </a:cubicBezTo>
                    <a:cubicBezTo>
                      <a:pt x="335" y="70"/>
                      <a:pt x="335" y="70"/>
                      <a:pt x="335" y="69"/>
                    </a:cubicBezTo>
                    <a:lnTo>
                      <a:pt x="336" y="69"/>
                    </a:lnTo>
                    <a:lnTo>
                      <a:pt x="336" y="73"/>
                    </a:lnTo>
                    <a:lnTo>
                      <a:pt x="335" y="73"/>
                    </a:lnTo>
                    <a:cubicBezTo>
                      <a:pt x="335" y="72"/>
                      <a:pt x="335" y="72"/>
                      <a:pt x="334" y="72"/>
                    </a:cubicBezTo>
                    <a:cubicBezTo>
                      <a:pt x="334" y="72"/>
                      <a:pt x="333" y="72"/>
                      <a:pt x="332" y="72"/>
                    </a:cubicBezTo>
                    <a:lnTo>
                      <a:pt x="313" y="72"/>
                    </a:lnTo>
                    <a:cubicBezTo>
                      <a:pt x="312" y="72"/>
                      <a:pt x="312" y="73"/>
                      <a:pt x="311" y="73"/>
                    </a:cubicBezTo>
                    <a:cubicBezTo>
                      <a:pt x="311" y="73"/>
                      <a:pt x="311" y="73"/>
                      <a:pt x="311" y="74"/>
                    </a:cubicBezTo>
                    <a:cubicBezTo>
                      <a:pt x="311" y="74"/>
                      <a:pt x="311" y="74"/>
                      <a:pt x="311" y="75"/>
                    </a:cubicBezTo>
                    <a:lnTo>
                      <a:pt x="310" y="75"/>
                    </a:lnTo>
                    <a:close/>
                    <a:moveTo>
                      <a:pt x="302" y="38"/>
                    </a:moveTo>
                    <a:cubicBezTo>
                      <a:pt x="303" y="39"/>
                      <a:pt x="304" y="39"/>
                      <a:pt x="306" y="39"/>
                    </a:cubicBezTo>
                    <a:cubicBezTo>
                      <a:pt x="308" y="39"/>
                      <a:pt x="311" y="38"/>
                      <a:pt x="315" y="37"/>
                    </a:cubicBezTo>
                    <a:cubicBezTo>
                      <a:pt x="319" y="35"/>
                      <a:pt x="322" y="33"/>
                      <a:pt x="324" y="31"/>
                    </a:cubicBezTo>
                    <a:cubicBezTo>
                      <a:pt x="325" y="30"/>
                      <a:pt x="326" y="29"/>
                      <a:pt x="325" y="28"/>
                    </a:cubicBezTo>
                    <a:cubicBezTo>
                      <a:pt x="325" y="27"/>
                      <a:pt x="323" y="26"/>
                      <a:pt x="321" y="26"/>
                    </a:cubicBezTo>
                    <a:cubicBezTo>
                      <a:pt x="319" y="26"/>
                      <a:pt x="316" y="27"/>
                      <a:pt x="312" y="29"/>
                    </a:cubicBezTo>
                    <a:cubicBezTo>
                      <a:pt x="308" y="30"/>
                      <a:pt x="305" y="32"/>
                      <a:pt x="304" y="34"/>
                    </a:cubicBezTo>
                    <a:cubicBezTo>
                      <a:pt x="302" y="35"/>
                      <a:pt x="302" y="36"/>
                      <a:pt x="302" y="38"/>
                    </a:cubicBezTo>
                    <a:close/>
                    <a:moveTo>
                      <a:pt x="301" y="38"/>
                    </a:moveTo>
                    <a:cubicBezTo>
                      <a:pt x="300" y="36"/>
                      <a:pt x="301" y="34"/>
                      <a:pt x="303" y="32"/>
                    </a:cubicBezTo>
                    <a:cubicBezTo>
                      <a:pt x="305" y="30"/>
                      <a:pt x="307" y="28"/>
                      <a:pt x="311" y="27"/>
                    </a:cubicBezTo>
                    <a:cubicBezTo>
                      <a:pt x="315" y="25"/>
                      <a:pt x="318" y="25"/>
                      <a:pt x="321" y="25"/>
                    </a:cubicBezTo>
                    <a:cubicBezTo>
                      <a:pt x="324" y="25"/>
                      <a:pt x="326" y="26"/>
                      <a:pt x="326" y="27"/>
                    </a:cubicBezTo>
                    <a:cubicBezTo>
                      <a:pt x="327" y="29"/>
                      <a:pt x="326" y="31"/>
                      <a:pt x="325" y="33"/>
                    </a:cubicBezTo>
                    <a:cubicBezTo>
                      <a:pt x="323" y="35"/>
                      <a:pt x="320" y="37"/>
                      <a:pt x="316" y="39"/>
                    </a:cubicBezTo>
                    <a:cubicBezTo>
                      <a:pt x="312" y="40"/>
                      <a:pt x="309" y="41"/>
                      <a:pt x="306" y="41"/>
                    </a:cubicBezTo>
                    <a:cubicBezTo>
                      <a:pt x="303" y="40"/>
                      <a:pt x="302" y="39"/>
                      <a:pt x="301" y="38"/>
                    </a:cubicBezTo>
                    <a:close/>
                    <a:moveTo>
                      <a:pt x="323" y="35"/>
                    </a:moveTo>
                    <a:lnTo>
                      <a:pt x="324" y="35"/>
                    </a:lnTo>
                    <a:lnTo>
                      <a:pt x="331" y="35"/>
                    </a:lnTo>
                    <a:lnTo>
                      <a:pt x="332" y="45"/>
                    </a:lnTo>
                    <a:cubicBezTo>
                      <a:pt x="331" y="44"/>
                      <a:pt x="331" y="44"/>
                      <a:pt x="330" y="44"/>
                    </a:cubicBezTo>
                    <a:cubicBezTo>
                      <a:pt x="330" y="44"/>
                      <a:pt x="329" y="44"/>
                      <a:pt x="327" y="44"/>
                    </a:cubicBezTo>
                    <a:lnTo>
                      <a:pt x="311" y="47"/>
                    </a:lnTo>
                    <a:cubicBezTo>
                      <a:pt x="309" y="47"/>
                      <a:pt x="308" y="47"/>
                      <a:pt x="308" y="47"/>
                    </a:cubicBezTo>
                    <a:cubicBezTo>
                      <a:pt x="307" y="48"/>
                      <a:pt x="307" y="48"/>
                      <a:pt x="307" y="49"/>
                    </a:cubicBezTo>
                    <a:lnTo>
                      <a:pt x="306" y="49"/>
                    </a:lnTo>
                    <a:lnTo>
                      <a:pt x="305" y="43"/>
                    </a:lnTo>
                    <a:lnTo>
                      <a:pt x="306" y="43"/>
                    </a:lnTo>
                    <a:cubicBezTo>
                      <a:pt x="306" y="44"/>
                      <a:pt x="306" y="44"/>
                      <a:pt x="307" y="45"/>
                    </a:cubicBezTo>
                    <a:cubicBezTo>
                      <a:pt x="307" y="45"/>
                      <a:pt x="307" y="45"/>
                      <a:pt x="308" y="45"/>
                    </a:cubicBezTo>
                    <a:cubicBezTo>
                      <a:pt x="308" y="45"/>
                      <a:pt x="309" y="45"/>
                      <a:pt x="311" y="45"/>
                    </a:cubicBezTo>
                    <a:lnTo>
                      <a:pt x="327" y="42"/>
                    </a:lnTo>
                    <a:cubicBezTo>
                      <a:pt x="328" y="42"/>
                      <a:pt x="329" y="42"/>
                      <a:pt x="329" y="42"/>
                    </a:cubicBezTo>
                    <a:cubicBezTo>
                      <a:pt x="330" y="41"/>
                      <a:pt x="330" y="41"/>
                      <a:pt x="330" y="41"/>
                    </a:cubicBezTo>
                    <a:cubicBezTo>
                      <a:pt x="330" y="41"/>
                      <a:pt x="330" y="40"/>
                      <a:pt x="330" y="40"/>
                    </a:cubicBezTo>
                    <a:lnTo>
                      <a:pt x="330" y="39"/>
                    </a:lnTo>
                    <a:cubicBezTo>
                      <a:pt x="330" y="38"/>
                      <a:pt x="329" y="37"/>
                      <a:pt x="329" y="37"/>
                    </a:cubicBezTo>
                    <a:cubicBezTo>
                      <a:pt x="329" y="36"/>
                      <a:pt x="328" y="36"/>
                      <a:pt x="327" y="36"/>
                    </a:cubicBezTo>
                    <a:cubicBezTo>
                      <a:pt x="326" y="36"/>
                      <a:pt x="325" y="35"/>
                      <a:pt x="323" y="35"/>
                    </a:cubicBezTo>
                    <a:close/>
                    <a:moveTo>
                      <a:pt x="286" y="18"/>
                    </a:moveTo>
                    <a:lnTo>
                      <a:pt x="283" y="14"/>
                    </a:lnTo>
                    <a:lnTo>
                      <a:pt x="284" y="14"/>
                    </a:lnTo>
                    <a:cubicBezTo>
                      <a:pt x="284" y="14"/>
                      <a:pt x="284" y="14"/>
                      <a:pt x="285" y="14"/>
                    </a:cubicBezTo>
                    <a:cubicBezTo>
                      <a:pt x="285" y="14"/>
                      <a:pt x="285" y="14"/>
                      <a:pt x="286" y="14"/>
                    </a:cubicBezTo>
                    <a:cubicBezTo>
                      <a:pt x="287" y="14"/>
                      <a:pt x="288" y="14"/>
                      <a:pt x="289" y="13"/>
                    </a:cubicBezTo>
                    <a:lnTo>
                      <a:pt x="298" y="9"/>
                    </a:lnTo>
                    <a:lnTo>
                      <a:pt x="303" y="4"/>
                    </a:lnTo>
                    <a:cubicBezTo>
                      <a:pt x="304" y="3"/>
                      <a:pt x="305" y="3"/>
                      <a:pt x="305" y="2"/>
                    </a:cubicBezTo>
                    <a:cubicBezTo>
                      <a:pt x="306" y="2"/>
                      <a:pt x="306" y="1"/>
                      <a:pt x="305" y="1"/>
                    </a:cubicBezTo>
                    <a:lnTo>
                      <a:pt x="305" y="0"/>
                    </a:lnTo>
                    <a:lnTo>
                      <a:pt x="309" y="4"/>
                    </a:lnTo>
                    <a:lnTo>
                      <a:pt x="309" y="5"/>
                    </a:lnTo>
                    <a:lnTo>
                      <a:pt x="308" y="4"/>
                    </a:lnTo>
                    <a:cubicBezTo>
                      <a:pt x="308" y="4"/>
                      <a:pt x="307" y="4"/>
                      <a:pt x="307" y="4"/>
                    </a:cubicBezTo>
                    <a:cubicBezTo>
                      <a:pt x="306" y="4"/>
                      <a:pt x="306" y="5"/>
                      <a:pt x="304" y="6"/>
                    </a:cubicBezTo>
                    <a:lnTo>
                      <a:pt x="300" y="10"/>
                    </a:lnTo>
                    <a:lnTo>
                      <a:pt x="294" y="20"/>
                    </a:lnTo>
                    <a:cubicBezTo>
                      <a:pt x="293" y="21"/>
                      <a:pt x="293" y="22"/>
                      <a:pt x="293" y="22"/>
                    </a:cubicBezTo>
                    <a:cubicBezTo>
                      <a:pt x="293" y="23"/>
                      <a:pt x="293" y="23"/>
                      <a:pt x="292" y="24"/>
                    </a:cubicBezTo>
                    <a:cubicBezTo>
                      <a:pt x="292" y="24"/>
                      <a:pt x="293" y="24"/>
                      <a:pt x="293" y="24"/>
                    </a:cubicBezTo>
                    <a:lnTo>
                      <a:pt x="292" y="25"/>
                    </a:lnTo>
                    <a:lnTo>
                      <a:pt x="288" y="21"/>
                    </a:lnTo>
                    <a:lnTo>
                      <a:pt x="289" y="20"/>
                    </a:lnTo>
                    <a:cubicBezTo>
                      <a:pt x="289" y="21"/>
                      <a:pt x="290" y="21"/>
                      <a:pt x="290" y="21"/>
                    </a:cubicBezTo>
                    <a:cubicBezTo>
                      <a:pt x="290" y="21"/>
                      <a:pt x="291" y="20"/>
                      <a:pt x="291" y="20"/>
                    </a:cubicBezTo>
                    <a:cubicBezTo>
                      <a:pt x="292" y="20"/>
                      <a:pt x="292" y="19"/>
                      <a:pt x="293" y="18"/>
                    </a:cubicBezTo>
                    <a:lnTo>
                      <a:pt x="297" y="10"/>
                    </a:lnTo>
                    <a:lnTo>
                      <a:pt x="290" y="14"/>
                    </a:lnTo>
                    <a:cubicBezTo>
                      <a:pt x="288" y="14"/>
                      <a:pt x="288" y="15"/>
                      <a:pt x="287" y="15"/>
                    </a:cubicBezTo>
                    <a:cubicBezTo>
                      <a:pt x="287" y="15"/>
                      <a:pt x="287" y="16"/>
                      <a:pt x="286" y="16"/>
                    </a:cubicBezTo>
                    <a:cubicBezTo>
                      <a:pt x="286" y="16"/>
                      <a:pt x="286" y="16"/>
                      <a:pt x="286" y="17"/>
                    </a:cubicBezTo>
                    <a:cubicBezTo>
                      <a:pt x="286" y="17"/>
                      <a:pt x="286" y="17"/>
                      <a:pt x="287" y="17"/>
                    </a:cubicBezTo>
                    <a:lnTo>
                      <a:pt x="286" y="18"/>
                    </a:lnTo>
                    <a:close/>
                    <a:moveTo>
                      <a:pt x="35" y="20"/>
                    </a:moveTo>
                    <a:lnTo>
                      <a:pt x="32" y="25"/>
                    </a:lnTo>
                    <a:lnTo>
                      <a:pt x="39" y="29"/>
                    </a:lnTo>
                    <a:cubicBezTo>
                      <a:pt x="40" y="29"/>
                      <a:pt x="41" y="30"/>
                      <a:pt x="41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3" y="30"/>
                      <a:pt x="43" y="30"/>
                      <a:pt x="43" y="29"/>
                    </a:cubicBezTo>
                    <a:lnTo>
                      <a:pt x="44" y="29"/>
                    </a:lnTo>
                    <a:lnTo>
                      <a:pt x="41" y="34"/>
                    </a:lnTo>
                    <a:lnTo>
                      <a:pt x="41" y="33"/>
                    </a:ln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2"/>
                      <a:pt x="41" y="32"/>
                      <a:pt x="40" y="32"/>
                    </a:cubicBezTo>
                    <a:cubicBezTo>
                      <a:pt x="40" y="31"/>
                      <a:pt x="39" y="31"/>
                      <a:pt x="38" y="30"/>
                    </a:cubicBezTo>
                    <a:lnTo>
                      <a:pt x="23" y="22"/>
                    </a:ln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0" y="21"/>
                      <a:pt x="20" y="21"/>
                    </a:cubicBezTo>
                    <a:cubicBezTo>
                      <a:pt x="19" y="21"/>
                      <a:pt x="19" y="21"/>
                      <a:pt x="19" y="21"/>
                    </a:cubicBezTo>
                    <a:lnTo>
                      <a:pt x="19" y="22"/>
                    </a:lnTo>
                    <a:lnTo>
                      <a:pt x="18" y="21"/>
                    </a:lnTo>
                    <a:lnTo>
                      <a:pt x="21" y="17"/>
                    </a:lnTo>
                    <a:lnTo>
                      <a:pt x="22" y="17"/>
                    </a:lnTo>
                    <a:lnTo>
                      <a:pt x="21" y="17"/>
                    </a:lnTo>
                    <a:cubicBezTo>
                      <a:pt x="21" y="18"/>
                      <a:pt x="21" y="18"/>
                      <a:pt x="22" y="19"/>
                    </a:cubicBezTo>
                    <a:cubicBezTo>
                      <a:pt x="22" y="19"/>
                      <a:pt x="23" y="20"/>
                      <a:pt x="24" y="20"/>
                    </a:cubicBezTo>
                    <a:lnTo>
                      <a:pt x="31" y="24"/>
                    </a:lnTo>
                    <a:lnTo>
                      <a:pt x="34" y="19"/>
                    </a:lnTo>
                    <a:lnTo>
                      <a:pt x="27" y="15"/>
                    </a:lnTo>
                    <a:cubicBezTo>
                      <a:pt x="26" y="15"/>
                      <a:pt x="25" y="14"/>
                      <a:pt x="2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3" y="14"/>
                      <a:pt x="23" y="14"/>
                      <a:pt x="23" y="14"/>
                    </a:cubicBezTo>
                    <a:lnTo>
                      <a:pt x="23" y="15"/>
                    </a:lnTo>
                    <a:lnTo>
                      <a:pt x="22" y="15"/>
                    </a:lnTo>
                    <a:lnTo>
                      <a:pt x="25" y="10"/>
                    </a:lnTo>
                    <a:cubicBezTo>
                      <a:pt x="25" y="11"/>
                      <a:pt x="25" y="11"/>
                      <a:pt x="25" y="12"/>
                    </a:cubicBezTo>
                    <a:cubicBezTo>
                      <a:pt x="26" y="12"/>
                      <a:pt x="27" y="13"/>
                      <a:pt x="28" y="14"/>
                    </a:cubicBezTo>
                    <a:lnTo>
                      <a:pt x="43" y="22"/>
                    </a:lnTo>
                    <a:cubicBezTo>
                      <a:pt x="44" y="22"/>
                      <a:pt x="45" y="23"/>
                      <a:pt x="45" y="23"/>
                    </a:cubicBezTo>
                    <a:cubicBezTo>
                      <a:pt x="45" y="23"/>
                      <a:pt x="46" y="23"/>
                      <a:pt x="46" y="23"/>
                    </a:cubicBezTo>
                    <a:cubicBezTo>
                      <a:pt x="46" y="23"/>
                      <a:pt x="47" y="23"/>
                      <a:pt x="47" y="23"/>
                    </a:cubicBezTo>
                    <a:lnTo>
                      <a:pt x="47" y="22"/>
                    </a:lnTo>
                    <a:lnTo>
                      <a:pt x="48" y="22"/>
                    </a:lnTo>
                    <a:lnTo>
                      <a:pt x="45" y="27"/>
                    </a:lnTo>
                    <a:lnTo>
                      <a:pt x="44" y="27"/>
                    </a:lnTo>
                    <a:lnTo>
                      <a:pt x="45" y="27"/>
                    </a:ln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5"/>
                      <a:pt x="44" y="25"/>
                      <a:pt x="44" y="25"/>
                    </a:cubicBezTo>
                    <a:cubicBezTo>
                      <a:pt x="44" y="25"/>
                      <a:pt x="43" y="24"/>
                      <a:pt x="42" y="23"/>
                    </a:cubicBezTo>
                    <a:lnTo>
                      <a:pt x="35" y="20"/>
                    </a:lnTo>
                    <a:close/>
                    <a:moveTo>
                      <a:pt x="36" y="43"/>
                    </a:moveTo>
                    <a:lnTo>
                      <a:pt x="36" y="43"/>
                    </a:lnTo>
                    <a:lnTo>
                      <a:pt x="34" y="47"/>
                    </a:lnTo>
                    <a:lnTo>
                      <a:pt x="33" y="47"/>
                    </a:lnTo>
                    <a:lnTo>
                      <a:pt x="34" y="47"/>
                    </a:lnTo>
                    <a:cubicBezTo>
                      <a:pt x="34" y="46"/>
                      <a:pt x="34" y="46"/>
                      <a:pt x="33" y="45"/>
                    </a:cubicBezTo>
                    <a:cubicBezTo>
                      <a:pt x="33" y="45"/>
                      <a:pt x="32" y="44"/>
                      <a:pt x="31" y="43"/>
                    </a:cubicBezTo>
                    <a:lnTo>
                      <a:pt x="21" y="38"/>
                    </a:lnTo>
                    <a:cubicBezTo>
                      <a:pt x="19" y="37"/>
                      <a:pt x="17" y="36"/>
                      <a:pt x="16" y="35"/>
                    </a:cubicBezTo>
                    <a:cubicBezTo>
                      <a:pt x="15" y="34"/>
                      <a:pt x="14" y="33"/>
                      <a:pt x="14" y="32"/>
                    </a:cubicBezTo>
                    <a:cubicBezTo>
                      <a:pt x="13" y="30"/>
                      <a:pt x="13" y="29"/>
                      <a:pt x="14" y="28"/>
                    </a:cubicBezTo>
                    <a:cubicBezTo>
                      <a:pt x="14" y="27"/>
                      <a:pt x="15" y="26"/>
                      <a:pt x="17" y="26"/>
                    </a:cubicBezTo>
                    <a:cubicBezTo>
                      <a:pt x="18" y="26"/>
                      <a:pt x="19" y="26"/>
                      <a:pt x="21" y="27"/>
                    </a:cubicBezTo>
                    <a:cubicBezTo>
                      <a:pt x="22" y="27"/>
                      <a:pt x="24" y="28"/>
                      <a:pt x="27" y="30"/>
                    </a:cubicBezTo>
                    <a:lnTo>
                      <a:pt x="36" y="35"/>
                    </a:lnTo>
                    <a:cubicBezTo>
                      <a:pt x="37" y="35"/>
                      <a:pt x="38" y="36"/>
                      <a:pt x="39" y="36"/>
                    </a:cubicBezTo>
                    <a:cubicBezTo>
                      <a:pt x="39" y="36"/>
                      <a:pt x="40" y="36"/>
                      <a:pt x="40" y="35"/>
                    </a:cubicBezTo>
                    <a:lnTo>
                      <a:pt x="41" y="35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8" y="39"/>
                    </a:lnTo>
                    <a:cubicBezTo>
                      <a:pt x="38" y="39"/>
                      <a:pt x="38" y="38"/>
                      <a:pt x="37" y="38"/>
                    </a:cubicBezTo>
                    <a:cubicBezTo>
                      <a:pt x="37" y="37"/>
                      <a:pt x="36" y="37"/>
                      <a:pt x="35" y="36"/>
                    </a:cubicBezTo>
                    <a:lnTo>
                      <a:pt x="25" y="31"/>
                    </a:lnTo>
                    <a:cubicBezTo>
                      <a:pt x="24" y="30"/>
                      <a:pt x="23" y="30"/>
                      <a:pt x="22" y="29"/>
                    </a:cubicBezTo>
                    <a:cubicBezTo>
                      <a:pt x="20" y="28"/>
                      <a:pt x="19" y="28"/>
                      <a:pt x="19" y="28"/>
                    </a:cubicBezTo>
                    <a:cubicBezTo>
                      <a:pt x="18" y="28"/>
                      <a:pt x="17" y="28"/>
                      <a:pt x="17" y="28"/>
                    </a:cubicBezTo>
                    <a:cubicBezTo>
                      <a:pt x="16" y="28"/>
                      <a:pt x="15" y="29"/>
                      <a:pt x="15" y="29"/>
                    </a:cubicBezTo>
                    <a:cubicBezTo>
                      <a:pt x="15" y="30"/>
                      <a:pt x="15" y="31"/>
                      <a:pt x="15" y="32"/>
                    </a:cubicBezTo>
                    <a:cubicBezTo>
                      <a:pt x="15" y="33"/>
                      <a:pt x="16" y="33"/>
                      <a:pt x="17" y="34"/>
                    </a:cubicBezTo>
                    <a:cubicBezTo>
                      <a:pt x="18" y="35"/>
                      <a:pt x="19" y="36"/>
                      <a:pt x="22" y="37"/>
                    </a:cubicBezTo>
                    <a:lnTo>
                      <a:pt x="31" y="43"/>
                    </a:lnTo>
                    <a:cubicBezTo>
                      <a:pt x="33" y="43"/>
                      <a:pt x="34" y="44"/>
                      <a:pt x="34" y="44"/>
                    </a:cubicBezTo>
                    <a:cubicBezTo>
                      <a:pt x="35" y="44"/>
                      <a:pt x="35" y="44"/>
                      <a:pt x="35" y="43"/>
                    </a:cubicBezTo>
                    <a:lnTo>
                      <a:pt x="36" y="43"/>
                    </a:lnTo>
                    <a:close/>
                    <a:moveTo>
                      <a:pt x="15" y="45"/>
                    </a:moveTo>
                    <a:lnTo>
                      <a:pt x="16" y="40"/>
                    </a:lnTo>
                    <a:lnTo>
                      <a:pt x="13" y="38"/>
                    </a:lnTo>
                    <a:cubicBezTo>
                      <a:pt x="12" y="37"/>
                      <a:pt x="11" y="37"/>
                      <a:pt x="11" y="37"/>
                    </a:cubicBezTo>
                    <a:cubicBezTo>
                      <a:pt x="11" y="37"/>
                      <a:pt x="10" y="37"/>
                      <a:pt x="10" y="37"/>
                    </a:cubicBezTo>
                    <a:cubicBezTo>
                      <a:pt x="9" y="37"/>
                      <a:pt x="9" y="37"/>
                      <a:pt x="9" y="38"/>
                    </a:cubicBezTo>
                    <a:lnTo>
                      <a:pt x="8" y="37"/>
                    </a:lnTo>
                    <a:lnTo>
                      <a:pt x="10" y="33"/>
                    </a:lnTo>
                    <a:lnTo>
                      <a:pt x="10" y="34"/>
                    </a:lnTo>
                    <a:cubicBezTo>
                      <a:pt x="10" y="34"/>
                      <a:pt x="10" y="35"/>
                      <a:pt x="11" y="35"/>
                    </a:cubicBezTo>
                    <a:cubicBezTo>
                      <a:pt x="11" y="36"/>
                      <a:pt x="12" y="36"/>
                      <a:pt x="14" y="37"/>
                    </a:cubicBezTo>
                    <a:lnTo>
                      <a:pt x="32" y="50"/>
                    </a:lnTo>
                    <a:lnTo>
                      <a:pt x="10" y="46"/>
                    </a:lnTo>
                    <a:cubicBezTo>
                      <a:pt x="8" y="46"/>
                      <a:pt x="7" y="46"/>
                      <a:pt x="7" y="46"/>
                    </a:cubicBezTo>
                    <a:cubicBezTo>
                      <a:pt x="6" y="46"/>
                      <a:pt x="6" y="46"/>
                      <a:pt x="5" y="47"/>
                    </a:cubicBezTo>
                    <a:lnTo>
                      <a:pt x="5" y="46"/>
                    </a:lnTo>
                    <a:lnTo>
                      <a:pt x="6" y="42"/>
                    </a:lnTo>
                    <a:lnTo>
                      <a:pt x="7" y="42"/>
                    </a:lnTo>
                    <a:cubicBezTo>
                      <a:pt x="7" y="42"/>
                      <a:pt x="7" y="43"/>
                      <a:pt x="7" y="43"/>
                    </a:cubicBezTo>
                    <a:cubicBezTo>
                      <a:pt x="7" y="43"/>
                      <a:pt x="8" y="44"/>
                      <a:pt x="8" y="44"/>
                    </a:cubicBezTo>
                    <a:cubicBezTo>
                      <a:pt x="9" y="44"/>
                      <a:pt x="10" y="44"/>
                      <a:pt x="11" y="44"/>
                    </a:cubicBezTo>
                    <a:lnTo>
                      <a:pt x="15" y="45"/>
                    </a:lnTo>
                    <a:close/>
                    <a:moveTo>
                      <a:pt x="16" y="45"/>
                    </a:moveTo>
                    <a:lnTo>
                      <a:pt x="27" y="47"/>
                    </a:lnTo>
                    <a:lnTo>
                      <a:pt x="18" y="41"/>
                    </a:lnTo>
                    <a:lnTo>
                      <a:pt x="16" y="45"/>
                    </a:lnTo>
                    <a:close/>
                    <a:moveTo>
                      <a:pt x="29" y="62"/>
                    </a:moveTo>
                    <a:lnTo>
                      <a:pt x="5" y="52"/>
                    </a:lnTo>
                    <a:lnTo>
                      <a:pt x="5" y="57"/>
                    </a:lnTo>
                    <a:cubicBezTo>
                      <a:pt x="5" y="58"/>
                      <a:pt x="5" y="59"/>
                      <a:pt x="6" y="59"/>
                    </a:cubicBezTo>
                    <a:cubicBezTo>
                      <a:pt x="6" y="60"/>
                      <a:pt x="8" y="60"/>
                      <a:pt x="10" y="61"/>
                    </a:cubicBezTo>
                    <a:lnTo>
                      <a:pt x="3" y="60"/>
                    </a:lnTo>
                    <a:lnTo>
                      <a:pt x="4" y="49"/>
                    </a:lnTo>
                    <a:lnTo>
                      <a:pt x="28" y="59"/>
                    </a:lnTo>
                    <a:lnTo>
                      <a:pt x="28" y="55"/>
                    </a:lnTo>
                    <a:cubicBezTo>
                      <a:pt x="28" y="54"/>
                      <a:pt x="28" y="53"/>
                      <a:pt x="28" y="53"/>
                    </a:cubicBezTo>
                    <a:cubicBezTo>
                      <a:pt x="27" y="53"/>
                      <a:pt x="27" y="53"/>
                      <a:pt x="26" y="52"/>
                    </a:cubicBezTo>
                    <a:cubicBezTo>
                      <a:pt x="26" y="52"/>
                      <a:pt x="25" y="52"/>
                      <a:pt x="23" y="52"/>
                    </a:cubicBezTo>
                    <a:lnTo>
                      <a:pt x="23" y="51"/>
                    </a:lnTo>
                    <a:lnTo>
                      <a:pt x="30" y="52"/>
                    </a:lnTo>
                    <a:lnTo>
                      <a:pt x="29" y="62"/>
                    </a:lnTo>
                    <a:close/>
                    <a:moveTo>
                      <a:pt x="29" y="82"/>
                    </a:moveTo>
                    <a:cubicBezTo>
                      <a:pt x="29" y="84"/>
                      <a:pt x="28" y="85"/>
                      <a:pt x="25" y="87"/>
                    </a:cubicBezTo>
                    <a:cubicBezTo>
                      <a:pt x="22" y="88"/>
                      <a:pt x="19" y="89"/>
                      <a:pt x="15" y="89"/>
                    </a:cubicBezTo>
                    <a:cubicBezTo>
                      <a:pt x="11" y="89"/>
                      <a:pt x="8" y="89"/>
                      <a:pt x="5" y="87"/>
                    </a:cubicBezTo>
                    <a:cubicBezTo>
                      <a:pt x="3" y="86"/>
                      <a:pt x="1" y="85"/>
                      <a:pt x="1" y="83"/>
                    </a:cubicBezTo>
                    <a:cubicBezTo>
                      <a:pt x="1" y="81"/>
                      <a:pt x="2" y="80"/>
                      <a:pt x="5" y="78"/>
                    </a:cubicBezTo>
                    <a:cubicBezTo>
                      <a:pt x="7" y="77"/>
                      <a:pt x="11" y="76"/>
                      <a:pt x="15" y="76"/>
                    </a:cubicBezTo>
                    <a:cubicBezTo>
                      <a:pt x="19" y="76"/>
                      <a:pt x="22" y="77"/>
                      <a:pt x="25" y="78"/>
                    </a:cubicBezTo>
                    <a:cubicBezTo>
                      <a:pt x="27" y="79"/>
                      <a:pt x="29" y="80"/>
                      <a:pt x="29" y="82"/>
                    </a:cubicBezTo>
                    <a:close/>
                    <a:moveTo>
                      <a:pt x="27" y="82"/>
                    </a:moveTo>
                    <a:cubicBezTo>
                      <a:pt x="27" y="81"/>
                      <a:pt x="26" y="80"/>
                      <a:pt x="25" y="79"/>
                    </a:cubicBezTo>
                    <a:cubicBezTo>
                      <a:pt x="22" y="78"/>
                      <a:pt x="19" y="78"/>
                      <a:pt x="15" y="78"/>
                    </a:cubicBezTo>
                    <a:cubicBezTo>
                      <a:pt x="11" y="79"/>
                      <a:pt x="7" y="79"/>
                      <a:pt x="5" y="80"/>
                    </a:cubicBezTo>
                    <a:cubicBezTo>
                      <a:pt x="3" y="81"/>
                      <a:pt x="2" y="82"/>
                      <a:pt x="3" y="83"/>
                    </a:cubicBezTo>
                    <a:cubicBezTo>
                      <a:pt x="3" y="84"/>
                      <a:pt x="4" y="85"/>
                      <a:pt x="6" y="86"/>
                    </a:cubicBezTo>
                    <a:cubicBezTo>
                      <a:pt x="8" y="87"/>
                      <a:pt x="11" y="87"/>
                      <a:pt x="15" y="87"/>
                    </a:cubicBezTo>
                    <a:cubicBezTo>
                      <a:pt x="19" y="87"/>
                      <a:pt x="23" y="86"/>
                      <a:pt x="25" y="85"/>
                    </a:cubicBezTo>
                    <a:cubicBezTo>
                      <a:pt x="26" y="84"/>
                      <a:pt x="27" y="83"/>
                      <a:pt x="27" y="82"/>
                    </a:cubicBezTo>
                    <a:close/>
                    <a:moveTo>
                      <a:pt x="16" y="66"/>
                    </a:moveTo>
                    <a:lnTo>
                      <a:pt x="15" y="72"/>
                    </a:lnTo>
                    <a:lnTo>
                      <a:pt x="22" y="73"/>
                    </a:lnTo>
                    <a:cubicBezTo>
                      <a:pt x="24" y="73"/>
                      <a:pt x="24" y="73"/>
                      <a:pt x="25" y="73"/>
                    </a:cubicBezTo>
                    <a:cubicBezTo>
                      <a:pt x="25" y="73"/>
                      <a:pt x="26" y="73"/>
                      <a:pt x="26" y="73"/>
                    </a:cubicBezTo>
                    <a:cubicBezTo>
                      <a:pt x="26" y="73"/>
                      <a:pt x="26" y="72"/>
                      <a:pt x="26" y="72"/>
                    </a:cubicBezTo>
                    <a:lnTo>
                      <a:pt x="27" y="72"/>
                    </a:lnTo>
                    <a:lnTo>
                      <a:pt x="26" y="77"/>
                    </a:lnTo>
                    <a:cubicBezTo>
                      <a:pt x="26" y="76"/>
                      <a:pt x="26" y="76"/>
                      <a:pt x="25" y="76"/>
                    </a:cubicBezTo>
                    <a:cubicBezTo>
                      <a:pt x="25" y="76"/>
                      <a:pt x="25" y="75"/>
                      <a:pt x="25" y="75"/>
                    </a:cubicBezTo>
                    <a:cubicBezTo>
                      <a:pt x="24" y="75"/>
                      <a:pt x="23" y="75"/>
                      <a:pt x="22" y="75"/>
                    </a:cubicBezTo>
                    <a:lnTo>
                      <a:pt x="5" y="73"/>
                    </a:lnTo>
                    <a:cubicBezTo>
                      <a:pt x="4" y="72"/>
                      <a:pt x="3" y="72"/>
                      <a:pt x="3" y="72"/>
                    </a:cubicBezTo>
                    <a:cubicBezTo>
                      <a:pt x="2" y="72"/>
                      <a:pt x="2" y="72"/>
                      <a:pt x="2" y="73"/>
                    </a:cubicBezTo>
                    <a:cubicBezTo>
                      <a:pt x="1" y="73"/>
                      <a:pt x="1" y="73"/>
                      <a:pt x="1" y="73"/>
                    </a:cubicBezTo>
                    <a:lnTo>
                      <a:pt x="1" y="74"/>
                    </a:lnTo>
                    <a:lnTo>
                      <a:pt x="0" y="74"/>
                    </a:lnTo>
                    <a:lnTo>
                      <a:pt x="1" y="68"/>
                    </a:lnTo>
                    <a:lnTo>
                      <a:pt x="2" y="68"/>
                    </a:lnTo>
                    <a:lnTo>
                      <a:pt x="2" y="69"/>
                    </a:lnTo>
                    <a:cubicBezTo>
                      <a:pt x="2" y="69"/>
                      <a:pt x="2" y="70"/>
                      <a:pt x="2" y="70"/>
                    </a:cubicBezTo>
                    <a:cubicBezTo>
                      <a:pt x="3" y="70"/>
                      <a:pt x="4" y="71"/>
                      <a:pt x="5" y="71"/>
                    </a:cubicBezTo>
                    <a:lnTo>
                      <a:pt x="13" y="72"/>
                    </a:lnTo>
                    <a:lnTo>
                      <a:pt x="14" y="66"/>
                    </a:lnTo>
                    <a:lnTo>
                      <a:pt x="6" y="65"/>
                    </a:lnTo>
                    <a:cubicBezTo>
                      <a:pt x="5" y="65"/>
                      <a:pt x="4" y="65"/>
                      <a:pt x="4" y="65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2" y="65"/>
                      <a:pt x="2" y="65"/>
                      <a:pt x="2" y="66"/>
                    </a:cubicBezTo>
                    <a:lnTo>
                      <a:pt x="1" y="66"/>
                    </a:lnTo>
                    <a:lnTo>
                      <a:pt x="2" y="60"/>
                    </a:lnTo>
                    <a:lnTo>
                      <a:pt x="3" y="61"/>
                    </a:lnTo>
                    <a:cubicBezTo>
                      <a:pt x="3" y="62"/>
                      <a:pt x="3" y="62"/>
                      <a:pt x="3" y="62"/>
                    </a:cubicBezTo>
                    <a:cubicBezTo>
                      <a:pt x="4" y="63"/>
                      <a:pt x="5" y="63"/>
                      <a:pt x="6" y="63"/>
                    </a:cubicBezTo>
                    <a:lnTo>
                      <a:pt x="23" y="65"/>
                    </a:lnTo>
                    <a:cubicBezTo>
                      <a:pt x="25" y="65"/>
                      <a:pt x="25" y="65"/>
                      <a:pt x="26" y="65"/>
                    </a:cubicBezTo>
                    <a:cubicBezTo>
                      <a:pt x="26" y="65"/>
                      <a:pt x="27" y="65"/>
                      <a:pt x="27" y="65"/>
                    </a:cubicBezTo>
                    <a:cubicBezTo>
                      <a:pt x="27" y="65"/>
                      <a:pt x="27" y="65"/>
                      <a:pt x="27" y="64"/>
                    </a:cubicBezTo>
                    <a:lnTo>
                      <a:pt x="28" y="64"/>
                    </a:lnTo>
                    <a:lnTo>
                      <a:pt x="27" y="69"/>
                    </a:lnTo>
                    <a:cubicBezTo>
                      <a:pt x="27" y="69"/>
                      <a:pt x="27" y="68"/>
                      <a:pt x="26" y="68"/>
                    </a:cubicBezTo>
                    <a:cubicBezTo>
                      <a:pt x="26" y="68"/>
                      <a:pt x="26" y="67"/>
                      <a:pt x="26" y="67"/>
                    </a:cubicBezTo>
                    <a:cubicBezTo>
                      <a:pt x="25" y="67"/>
                      <a:pt x="24" y="67"/>
                      <a:pt x="23" y="67"/>
                    </a:cubicBezTo>
                    <a:lnTo>
                      <a:pt x="16" y="66"/>
                    </a:lnTo>
                    <a:close/>
                    <a:moveTo>
                      <a:pt x="29" y="84"/>
                    </a:moveTo>
                    <a:lnTo>
                      <a:pt x="30" y="88"/>
                    </a:lnTo>
                    <a:lnTo>
                      <a:pt x="14" y="101"/>
                    </a:lnTo>
                    <a:lnTo>
                      <a:pt x="28" y="97"/>
                    </a:lnTo>
                    <a:cubicBezTo>
                      <a:pt x="30" y="96"/>
                      <a:pt x="31" y="96"/>
                      <a:pt x="31" y="95"/>
                    </a:cubicBezTo>
                    <a:cubicBezTo>
                      <a:pt x="32" y="95"/>
                      <a:pt x="32" y="95"/>
                      <a:pt x="32" y="94"/>
                    </a:cubicBezTo>
                    <a:lnTo>
                      <a:pt x="31" y="94"/>
                    </a:lnTo>
                    <a:lnTo>
                      <a:pt x="32" y="93"/>
                    </a:lnTo>
                    <a:lnTo>
                      <a:pt x="33" y="98"/>
                    </a:lnTo>
                    <a:cubicBezTo>
                      <a:pt x="32" y="97"/>
                      <a:pt x="32" y="97"/>
                      <a:pt x="31" y="97"/>
                    </a:cubicBezTo>
                    <a:cubicBezTo>
                      <a:pt x="31" y="97"/>
                      <a:pt x="30" y="97"/>
                      <a:pt x="29" y="97"/>
                    </a:cubicBezTo>
                    <a:lnTo>
                      <a:pt x="7" y="104"/>
                    </a:lnTo>
                    <a:lnTo>
                      <a:pt x="25" y="89"/>
                    </a:lnTo>
                    <a:lnTo>
                      <a:pt x="9" y="94"/>
                    </a:lnTo>
                    <a:cubicBezTo>
                      <a:pt x="8" y="95"/>
                      <a:pt x="7" y="95"/>
                      <a:pt x="7" y="95"/>
                    </a:cubicBezTo>
                    <a:cubicBezTo>
                      <a:pt x="6" y="96"/>
                      <a:pt x="6" y="96"/>
                      <a:pt x="6" y="97"/>
                    </a:cubicBezTo>
                    <a:lnTo>
                      <a:pt x="4" y="93"/>
                    </a:lnTo>
                    <a:lnTo>
                      <a:pt x="5" y="93"/>
                    </a:lnTo>
                    <a:cubicBezTo>
                      <a:pt x="5" y="94"/>
                      <a:pt x="6" y="94"/>
                      <a:pt x="6" y="94"/>
                    </a:cubicBezTo>
                    <a:cubicBezTo>
                      <a:pt x="7" y="94"/>
                      <a:pt x="8" y="94"/>
                      <a:pt x="9" y="93"/>
                    </a:cubicBezTo>
                    <a:lnTo>
                      <a:pt x="27" y="88"/>
                    </a:lnTo>
                    <a:cubicBezTo>
                      <a:pt x="27" y="87"/>
                      <a:pt x="28" y="87"/>
                      <a:pt x="28" y="86"/>
                    </a:cubicBezTo>
                    <a:cubicBezTo>
                      <a:pt x="28" y="86"/>
                      <a:pt x="28" y="86"/>
                      <a:pt x="29" y="85"/>
                    </a:cubicBezTo>
                    <a:cubicBezTo>
                      <a:pt x="29" y="85"/>
                      <a:pt x="29" y="85"/>
                      <a:pt x="28" y="84"/>
                    </a:cubicBezTo>
                    <a:lnTo>
                      <a:pt x="29" y="84"/>
                    </a:lnTo>
                    <a:close/>
                    <a:moveTo>
                      <a:pt x="38" y="107"/>
                    </a:moveTo>
                    <a:lnTo>
                      <a:pt x="30" y="110"/>
                    </a:lnTo>
                    <a:cubicBezTo>
                      <a:pt x="32" y="109"/>
                      <a:pt x="33" y="108"/>
                      <a:pt x="34" y="107"/>
                    </a:cubicBezTo>
                    <a:cubicBezTo>
                      <a:pt x="35" y="106"/>
                      <a:pt x="36" y="105"/>
                      <a:pt x="35" y="104"/>
                    </a:cubicBezTo>
                    <a:cubicBezTo>
                      <a:pt x="35" y="102"/>
                      <a:pt x="33" y="101"/>
                      <a:pt x="30" y="101"/>
                    </a:cubicBezTo>
                    <a:cubicBezTo>
                      <a:pt x="28" y="102"/>
                      <a:pt x="25" y="102"/>
                      <a:pt x="22" y="103"/>
                    </a:cubicBezTo>
                    <a:cubicBezTo>
                      <a:pt x="20" y="104"/>
                      <a:pt x="18" y="105"/>
                      <a:pt x="16" y="106"/>
                    </a:cubicBezTo>
                    <a:cubicBezTo>
                      <a:pt x="14" y="107"/>
                      <a:pt x="13" y="108"/>
                      <a:pt x="12" y="109"/>
                    </a:cubicBezTo>
                    <a:cubicBezTo>
                      <a:pt x="12" y="110"/>
                      <a:pt x="11" y="111"/>
                      <a:pt x="12" y="112"/>
                    </a:cubicBezTo>
                    <a:cubicBezTo>
                      <a:pt x="12" y="112"/>
                      <a:pt x="12" y="113"/>
                      <a:pt x="12" y="113"/>
                    </a:cubicBezTo>
                    <a:cubicBezTo>
                      <a:pt x="13" y="113"/>
                      <a:pt x="13" y="114"/>
                      <a:pt x="14" y="114"/>
                    </a:cubicBezTo>
                    <a:lnTo>
                      <a:pt x="21" y="112"/>
                    </a:lnTo>
                    <a:cubicBezTo>
                      <a:pt x="22" y="111"/>
                      <a:pt x="23" y="111"/>
                      <a:pt x="24" y="111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10"/>
                      <a:pt x="24" y="109"/>
                      <a:pt x="24" y="109"/>
                    </a:cubicBezTo>
                    <a:lnTo>
                      <a:pt x="25" y="108"/>
                    </a:lnTo>
                    <a:lnTo>
                      <a:pt x="27" y="113"/>
                    </a:lnTo>
                    <a:lnTo>
                      <a:pt x="26" y="113"/>
                    </a:lnTo>
                    <a:cubicBezTo>
                      <a:pt x="26" y="113"/>
                      <a:pt x="25" y="113"/>
                      <a:pt x="24" y="113"/>
                    </a:cubicBezTo>
                    <a:cubicBezTo>
                      <a:pt x="24" y="113"/>
                      <a:pt x="23" y="113"/>
                      <a:pt x="22" y="113"/>
                    </a:cubicBezTo>
                    <a:lnTo>
                      <a:pt x="14" y="116"/>
                    </a:lnTo>
                    <a:cubicBezTo>
                      <a:pt x="13" y="115"/>
                      <a:pt x="12" y="115"/>
                      <a:pt x="12" y="114"/>
                    </a:cubicBezTo>
                    <a:cubicBezTo>
                      <a:pt x="11" y="114"/>
                      <a:pt x="11" y="113"/>
                      <a:pt x="10" y="112"/>
                    </a:cubicBezTo>
                    <a:cubicBezTo>
                      <a:pt x="10" y="110"/>
                      <a:pt x="11" y="108"/>
                      <a:pt x="13" y="105"/>
                    </a:cubicBezTo>
                    <a:cubicBezTo>
                      <a:pt x="15" y="104"/>
                      <a:pt x="18" y="102"/>
                      <a:pt x="21" y="101"/>
                    </a:cubicBezTo>
                    <a:cubicBezTo>
                      <a:pt x="23" y="100"/>
                      <a:pt x="25" y="100"/>
                      <a:pt x="27" y="100"/>
                    </a:cubicBezTo>
                    <a:cubicBezTo>
                      <a:pt x="30" y="100"/>
                      <a:pt x="32" y="100"/>
                      <a:pt x="34" y="101"/>
                    </a:cubicBezTo>
                    <a:cubicBezTo>
                      <a:pt x="35" y="101"/>
                      <a:pt x="36" y="102"/>
                      <a:pt x="36" y="103"/>
                    </a:cubicBezTo>
                    <a:cubicBezTo>
                      <a:pt x="37" y="104"/>
                      <a:pt x="37" y="104"/>
                      <a:pt x="37" y="104"/>
                    </a:cubicBezTo>
                    <a:cubicBezTo>
                      <a:pt x="37" y="105"/>
                      <a:pt x="36" y="106"/>
                      <a:pt x="36" y="106"/>
                    </a:cubicBezTo>
                    <a:cubicBezTo>
                      <a:pt x="36" y="107"/>
                      <a:pt x="36" y="107"/>
                      <a:pt x="36" y="107"/>
                    </a:cubicBezTo>
                    <a:cubicBezTo>
                      <a:pt x="36" y="107"/>
                      <a:pt x="36" y="107"/>
                      <a:pt x="36" y="107"/>
                    </a:cubicBezTo>
                    <a:cubicBezTo>
                      <a:pt x="37" y="107"/>
                      <a:pt x="37" y="107"/>
                      <a:pt x="38" y="107"/>
                    </a:cubicBezTo>
                    <a:close/>
                    <a:moveTo>
                      <a:pt x="47" y="119"/>
                    </a:moveTo>
                    <a:lnTo>
                      <a:pt x="48" y="118"/>
                    </a:lnTo>
                    <a:lnTo>
                      <a:pt x="51" y="122"/>
                    </a:lnTo>
                    <a:lnTo>
                      <a:pt x="50" y="122"/>
                    </a:lnTo>
                    <a:cubicBezTo>
                      <a:pt x="49" y="121"/>
                      <a:pt x="49" y="121"/>
                      <a:pt x="48" y="122"/>
                    </a:cubicBezTo>
                    <a:cubicBezTo>
                      <a:pt x="48" y="122"/>
                      <a:pt x="47" y="122"/>
                      <a:pt x="46" y="123"/>
                    </a:cubicBezTo>
                    <a:lnTo>
                      <a:pt x="38" y="130"/>
                    </a:lnTo>
                    <a:cubicBezTo>
                      <a:pt x="36" y="132"/>
                      <a:pt x="34" y="133"/>
                      <a:pt x="33" y="134"/>
                    </a:cubicBezTo>
                    <a:cubicBezTo>
                      <a:pt x="31" y="135"/>
                      <a:pt x="30" y="135"/>
                      <a:pt x="29" y="135"/>
                    </a:cubicBezTo>
                    <a:cubicBezTo>
                      <a:pt x="27" y="135"/>
                      <a:pt x="26" y="135"/>
                      <a:pt x="26" y="134"/>
                    </a:cubicBezTo>
                    <a:cubicBezTo>
                      <a:pt x="25" y="133"/>
                      <a:pt x="24" y="131"/>
                      <a:pt x="25" y="130"/>
                    </a:cubicBezTo>
                    <a:cubicBezTo>
                      <a:pt x="25" y="129"/>
                      <a:pt x="26" y="128"/>
                      <a:pt x="27" y="126"/>
                    </a:cubicBezTo>
                    <a:cubicBezTo>
                      <a:pt x="27" y="126"/>
                      <a:pt x="29" y="124"/>
                      <a:pt x="32" y="122"/>
                    </a:cubicBezTo>
                    <a:lnTo>
                      <a:pt x="39" y="115"/>
                    </a:lnTo>
                    <a:cubicBezTo>
                      <a:pt x="41" y="114"/>
                      <a:pt x="41" y="114"/>
                      <a:pt x="42" y="113"/>
                    </a:cubicBezTo>
                    <a:cubicBezTo>
                      <a:pt x="42" y="113"/>
                      <a:pt x="42" y="112"/>
                      <a:pt x="42" y="112"/>
                    </a:cubicBezTo>
                    <a:lnTo>
                      <a:pt x="41" y="111"/>
                    </a:lnTo>
                    <a:lnTo>
                      <a:pt x="42" y="111"/>
                    </a:lnTo>
                    <a:lnTo>
                      <a:pt x="45" y="115"/>
                    </a:lnTo>
                    <a:lnTo>
                      <a:pt x="45" y="116"/>
                    </a:lnTo>
                    <a:lnTo>
                      <a:pt x="45" y="115"/>
                    </a:lnTo>
                    <a:cubicBezTo>
                      <a:pt x="44" y="115"/>
                      <a:pt x="44" y="115"/>
                      <a:pt x="43" y="115"/>
                    </a:cubicBezTo>
                    <a:cubicBezTo>
                      <a:pt x="43" y="115"/>
                      <a:pt x="42" y="116"/>
                      <a:pt x="41" y="117"/>
                    </a:cubicBezTo>
                    <a:lnTo>
                      <a:pt x="32" y="124"/>
                    </a:lnTo>
                    <a:cubicBezTo>
                      <a:pt x="31" y="125"/>
                      <a:pt x="30" y="126"/>
                      <a:pt x="29" y="127"/>
                    </a:cubicBezTo>
                    <a:cubicBezTo>
                      <a:pt x="28" y="127"/>
                      <a:pt x="28" y="128"/>
                      <a:pt x="27" y="129"/>
                    </a:cubicBezTo>
                    <a:cubicBezTo>
                      <a:pt x="27" y="130"/>
                      <a:pt x="26" y="130"/>
                      <a:pt x="26" y="131"/>
                    </a:cubicBezTo>
                    <a:cubicBezTo>
                      <a:pt x="26" y="132"/>
                      <a:pt x="26" y="132"/>
                      <a:pt x="27" y="133"/>
                    </a:cubicBezTo>
                    <a:cubicBezTo>
                      <a:pt x="27" y="133"/>
                      <a:pt x="28" y="134"/>
                      <a:pt x="29" y="134"/>
                    </a:cubicBezTo>
                    <a:cubicBezTo>
                      <a:pt x="30" y="134"/>
                      <a:pt x="31" y="133"/>
                      <a:pt x="32" y="133"/>
                    </a:cubicBezTo>
                    <a:cubicBezTo>
                      <a:pt x="33" y="132"/>
                      <a:pt x="35" y="131"/>
                      <a:pt x="37" y="129"/>
                    </a:cubicBezTo>
                    <a:lnTo>
                      <a:pt x="45" y="123"/>
                    </a:lnTo>
                    <a:cubicBezTo>
                      <a:pt x="47" y="122"/>
                      <a:pt x="47" y="121"/>
                      <a:pt x="48" y="120"/>
                    </a:cubicBezTo>
                    <a:cubicBezTo>
                      <a:pt x="48" y="120"/>
                      <a:pt x="48" y="119"/>
                      <a:pt x="47" y="119"/>
                    </a:cubicBezTo>
                    <a:close/>
                    <a:moveTo>
                      <a:pt x="51" y="121"/>
                    </a:moveTo>
                    <a:lnTo>
                      <a:pt x="53" y="123"/>
                    </a:lnTo>
                    <a:lnTo>
                      <a:pt x="46" y="143"/>
                    </a:lnTo>
                    <a:lnTo>
                      <a:pt x="56" y="132"/>
                    </a:lnTo>
                    <a:cubicBezTo>
                      <a:pt x="57" y="131"/>
                      <a:pt x="58" y="130"/>
                      <a:pt x="58" y="130"/>
                    </a:cubicBezTo>
                    <a:cubicBezTo>
                      <a:pt x="58" y="129"/>
                      <a:pt x="58" y="128"/>
                      <a:pt x="58" y="128"/>
                    </a:cubicBezTo>
                    <a:lnTo>
                      <a:pt x="57" y="128"/>
                    </a:lnTo>
                    <a:lnTo>
                      <a:pt x="58" y="127"/>
                    </a:lnTo>
                    <a:lnTo>
                      <a:pt x="61" y="130"/>
                    </a:lnTo>
                    <a:lnTo>
                      <a:pt x="61" y="131"/>
                    </a:lnTo>
                    <a:lnTo>
                      <a:pt x="60" y="131"/>
                    </a:lnTo>
                    <a:cubicBezTo>
                      <a:pt x="60" y="130"/>
                      <a:pt x="60" y="130"/>
                      <a:pt x="59" y="131"/>
                    </a:cubicBezTo>
                    <a:cubicBezTo>
                      <a:pt x="59" y="131"/>
                      <a:pt x="58" y="131"/>
                      <a:pt x="57" y="133"/>
                    </a:cubicBezTo>
                    <a:lnTo>
                      <a:pt x="42" y="149"/>
                    </a:lnTo>
                    <a:lnTo>
                      <a:pt x="50" y="127"/>
                    </a:lnTo>
                    <a:lnTo>
                      <a:pt x="39" y="140"/>
                    </a:lnTo>
                    <a:cubicBezTo>
                      <a:pt x="38" y="141"/>
                      <a:pt x="37" y="142"/>
                      <a:pt x="37" y="142"/>
                    </a:cubicBezTo>
                    <a:cubicBezTo>
                      <a:pt x="37" y="143"/>
                      <a:pt x="37" y="143"/>
                      <a:pt x="37" y="143"/>
                    </a:cubicBezTo>
                    <a:lnTo>
                      <a:pt x="38" y="144"/>
                    </a:lnTo>
                    <a:lnTo>
                      <a:pt x="37" y="144"/>
                    </a:lnTo>
                    <a:lnTo>
                      <a:pt x="34" y="141"/>
                    </a:lnTo>
                    <a:lnTo>
                      <a:pt x="35" y="141"/>
                    </a:lnTo>
                    <a:cubicBezTo>
                      <a:pt x="35" y="141"/>
                      <a:pt x="36" y="141"/>
                      <a:pt x="36" y="141"/>
                    </a:cubicBezTo>
                    <a:cubicBezTo>
                      <a:pt x="37" y="141"/>
                      <a:pt x="37" y="140"/>
                      <a:pt x="38" y="139"/>
                    </a:cubicBezTo>
                    <a:lnTo>
                      <a:pt x="50" y="125"/>
                    </a:lnTo>
                    <a:cubicBezTo>
                      <a:pt x="51" y="124"/>
                      <a:pt x="51" y="124"/>
                      <a:pt x="51" y="123"/>
                    </a:cubicBezTo>
                    <a:cubicBezTo>
                      <a:pt x="51" y="123"/>
                      <a:pt x="51" y="123"/>
                      <a:pt x="51" y="122"/>
                    </a:cubicBezTo>
                    <a:cubicBezTo>
                      <a:pt x="51" y="122"/>
                      <a:pt x="50" y="122"/>
                      <a:pt x="50" y="121"/>
                    </a:cubicBezTo>
                    <a:lnTo>
                      <a:pt x="51" y="121"/>
                    </a:lnTo>
                    <a:close/>
                    <a:moveTo>
                      <a:pt x="51" y="155"/>
                    </a:moveTo>
                    <a:lnTo>
                      <a:pt x="50" y="156"/>
                    </a:lnTo>
                    <a:lnTo>
                      <a:pt x="46" y="152"/>
                    </a:lnTo>
                    <a:lnTo>
                      <a:pt x="47" y="151"/>
                    </a:lnTo>
                    <a:lnTo>
                      <a:pt x="47" y="152"/>
                    </a:lnTo>
                    <a:cubicBezTo>
                      <a:pt x="47" y="152"/>
                      <a:pt x="48" y="152"/>
                      <a:pt x="49" y="152"/>
                    </a:cubicBezTo>
                    <a:cubicBezTo>
                      <a:pt x="49" y="152"/>
                      <a:pt x="50" y="151"/>
                      <a:pt x="51" y="150"/>
                    </a:cubicBezTo>
                    <a:lnTo>
                      <a:pt x="62" y="137"/>
                    </a:lnTo>
                    <a:cubicBezTo>
                      <a:pt x="63" y="136"/>
                      <a:pt x="63" y="135"/>
                      <a:pt x="63" y="135"/>
                    </a:cubicBezTo>
                    <a:cubicBezTo>
                      <a:pt x="64" y="134"/>
                      <a:pt x="64" y="134"/>
                      <a:pt x="64" y="134"/>
                    </a:cubicBezTo>
                    <a:cubicBezTo>
                      <a:pt x="64" y="133"/>
                      <a:pt x="64" y="133"/>
                      <a:pt x="63" y="133"/>
                    </a:cubicBezTo>
                    <a:lnTo>
                      <a:pt x="63" y="132"/>
                    </a:lnTo>
                    <a:lnTo>
                      <a:pt x="68" y="136"/>
                    </a:lnTo>
                    <a:lnTo>
                      <a:pt x="67" y="136"/>
                    </a:lnTo>
                    <a:cubicBezTo>
                      <a:pt x="66" y="136"/>
                      <a:pt x="66" y="136"/>
                      <a:pt x="65" y="136"/>
                    </a:cubicBezTo>
                    <a:cubicBezTo>
                      <a:pt x="65" y="136"/>
                      <a:pt x="64" y="137"/>
                      <a:pt x="63" y="138"/>
                    </a:cubicBezTo>
                    <a:lnTo>
                      <a:pt x="52" y="151"/>
                    </a:lnTo>
                    <a:cubicBezTo>
                      <a:pt x="51" y="152"/>
                      <a:pt x="51" y="153"/>
                      <a:pt x="50" y="153"/>
                    </a:cubicBezTo>
                    <a:cubicBezTo>
                      <a:pt x="50" y="153"/>
                      <a:pt x="50" y="153"/>
                      <a:pt x="50" y="154"/>
                    </a:cubicBezTo>
                    <a:cubicBezTo>
                      <a:pt x="50" y="154"/>
                      <a:pt x="50" y="155"/>
                      <a:pt x="51" y="155"/>
                    </a:cubicBezTo>
                    <a:close/>
                    <a:moveTo>
                      <a:pt x="81" y="143"/>
                    </a:moveTo>
                    <a:lnTo>
                      <a:pt x="80" y="143"/>
                    </a:lnTo>
                    <a:cubicBezTo>
                      <a:pt x="80" y="143"/>
                      <a:pt x="79" y="143"/>
                      <a:pt x="79" y="144"/>
                    </a:cubicBezTo>
                    <a:cubicBezTo>
                      <a:pt x="78" y="144"/>
                      <a:pt x="78" y="145"/>
                      <a:pt x="77" y="146"/>
                    </a:cubicBezTo>
                    <a:lnTo>
                      <a:pt x="61" y="163"/>
                    </a:lnTo>
                    <a:lnTo>
                      <a:pt x="61" y="162"/>
                    </a:lnTo>
                    <a:lnTo>
                      <a:pt x="68" y="140"/>
                    </a:lnTo>
                    <a:cubicBezTo>
                      <a:pt x="69" y="139"/>
                      <a:pt x="69" y="139"/>
                      <a:pt x="69" y="138"/>
                    </a:cubicBezTo>
                    <a:cubicBezTo>
                      <a:pt x="69" y="138"/>
                      <a:pt x="69" y="137"/>
                      <a:pt x="69" y="137"/>
                    </a:cubicBezTo>
                    <a:cubicBezTo>
                      <a:pt x="69" y="137"/>
                      <a:pt x="69" y="137"/>
                      <a:pt x="68" y="136"/>
                    </a:cubicBezTo>
                    <a:lnTo>
                      <a:pt x="69" y="136"/>
                    </a:lnTo>
                    <a:lnTo>
                      <a:pt x="73" y="138"/>
                    </a:lnTo>
                    <a:lnTo>
                      <a:pt x="73" y="139"/>
                    </a:lnTo>
                    <a:cubicBezTo>
                      <a:pt x="72" y="139"/>
                      <a:pt x="72" y="139"/>
                      <a:pt x="72" y="139"/>
                    </a:cubicBezTo>
                    <a:cubicBezTo>
                      <a:pt x="71" y="139"/>
                      <a:pt x="71" y="139"/>
                      <a:pt x="71" y="140"/>
                    </a:cubicBezTo>
                    <a:cubicBezTo>
                      <a:pt x="71" y="140"/>
                      <a:pt x="70" y="141"/>
                      <a:pt x="70" y="143"/>
                    </a:cubicBezTo>
                    <a:lnTo>
                      <a:pt x="65" y="158"/>
                    </a:lnTo>
                    <a:lnTo>
                      <a:pt x="75" y="146"/>
                    </a:lnTo>
                    <a:cubicBezTo>
                      <a:pt x="76" y="145"/>
                      <a:pt x="77" y="144"/>
                      <a:pt x="77" y="144"/>
                    </a:cubicBezTo>
                    <a:cubicBezTo>
                      <a:pt x="77" y="143"/>
                      <a:pt x="77" y="143"/>
                      <a:pt x="77" y="143"/>
                    </a:cubicBezTo>
                    <a:cubicBezTo>
                      <a:pt x="77" y="142"/>
                      <a:pt x="77" y="142"/>
                      <a:pt x="77" y="141"/>
                    </a:cubicBezTo>
                    <a:cubicBezTo>
                      <a:pt x="77" y="141"/>
                      <a:pt x="77" y="141"/>
                      <a:pt x="77" y="141"/>
                    </a:cubicBezTo>
                    <a:lnTo>
                      <a:pt x="81" y="143"/>
                    </a:lnTo>
                    <a:close/>
                    <a:moveTo>
                      <a:pt x="153" y="160"/>
                    </a:moveTo>
                    <a:cubicBezTo>
                      <a:pt x="155" y="160"/>
                      <a:pt x="156" y="161"/>
                      <a:pt x="157" y="164"/>
                    </a:cubicBezTo>
                    <a:cubicBezTo>
                      <a:pt x="159" y="166"/>
                      <a:pt x="159" y="170"/>
                      <a:pt x="159" y="174"/>
                    </a:cubicBezTo>
                    <a:cubicBezTo>
                      <a:pt x="159" y="178"/>
                      <a:pt x="159" y="181"/>
                      <a:pt x="157" y="184"/>
                    </a:cubicBezTo>
                    <a:cubicBezTo>
                      <a:pt x="156" y="186"/>
                      <a:pt x="155" y="187"/>
                      <a:pt x="153" y="187"/>
                    </a:cubicBezTo>
                    <a:cubicBezTo>
                      <a:pt x="151" y="187"/>
                      <a:pt x="150" y="186"/>
                      <a:pt x="148" y="184"/>
                    </a:cubicBezTo>
                    <a:cubicBezTo>
                      <a:pt x="147" y="181"/>
                      <a:pt x="147" y="178"/>
                      <a:pt x="147" y="174"/>
                    </a:cubicBezTo>
                    <a:cubicBezTo>
                      <a:pt x="147" y="169"/>
                      <a:pt x="147" y="166"/>
                      <a:pt x="149" y="163"/>
                    </a:cubicBezTo>
                    <a:cubicBezTo>
                      <a:pt x="150" y="161"/>
                      <a:pt x="151" y="160"/>
                      <a:pt x="153" y="160"/>
                    </a:cubicBezTo>
                    <a:close/>
                    <a:moveTo>
                      <a:pt x="153" y="161"/>
                    </a:moveTo>
                    <a:cubicBezTo>
                      <a:pt x="152" y="161"/>
                      <a:pt x="151" y="162"/>
                      <a:pt x="150" y="164"/>
                    </a:cubicBezTo>
                    <a:cubicBezTo>
                      <a:pt x="149" y="166"/>
                      <a:pt x="149" y="169"/>
                      <a:pt x="149" y="174"/>
                    </a:cubicBezTo>
                    <a:cubicBezTo>
                      <a:pt x="149" y="178"/>
                      <a:pt x="149" y="181"/>
                      <a:pt x="150" y="183"/>
                    </a:cubicBezTo>
                    <a:cubicBezTo>
                      <a:pt x="151" y="185"/>
                      <a:pt x="152" y="186"/>
                      <a:pt x="153" y="186"/>
                    </a:cubicBezTo>
                    <a:cubicBezTo>
                      <a:pt x="154" y="186"/>
                      <a:pt x="155" y="185"/>
                      <a:pt x="156" y="183"/>
                    </a:cubicBezTo>
                    <a:cubicBezTo>
                      <a:pt x="157" y="181"/>
                      <a:pt x="157" y="178"/>
                      <a:pt x="157" y="174"/>
                    </a:cubicBezTo>
                    <a:cubicBezTo>
                      <a:pt x="157" y="170"/>
                      <a:pt x="157" y="166"/>
                      <a:pt x="156" y="164"/>
                    </a:cubicBezTo>
                    <a:cubicBezTo>
                      <a:pt x="155" y="162"/>
                      <a:pt x="154" y="161"/>
                      <a:pt x="153" y="161"/>
                    </a:cubicBezTo>
                    <a:close/>
                    <a:moveTo>
                      <a:pt x="165" y="162"/>
                    </a:moveTo>
                    <a:lnTo>
                      <a:pt x="165" y="172"/>
                    </a:lnTo>
                    <a:lnTo>
                      <a:pt x="167" y="172"/>
                    </a:ln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1"/>
                      <a:pt x="169" y="170"/>
                      <a:pt x="169" y="169"/>
                    </a:cubicBezTo>
                    <a:lnTo>
                      <a:pt x="169" y="178"/>
                    </a:lnTo>
                    <a:cubicBezTo>
                      <a:pt x="169" y="177"/>
                      <a:pt x="169" y="176"/>
                      <a:pt x="169" y="175"/>
                    </a:cubicBezTo>
                    <a:cubicBezTo>
                      <a:pt x="168" y="175"/>
                      <a:pt x="168" y="175"/>
                      <a:pt x="168" y="174"/>
                    </a:cubicBezTo>
                    <a:cubicBezTo>
                      <a:pt x="168" y="174"/>
                      <a:pt x="167" y="174"/>
                      <a:pt x="167" y="174"/>
                    </a:cubicBezTo>
                    <a:lnTo>
                      <a:pt x="165" y="174"/>
                    </a:lnTo>
                    <a:lnTo>
                      <a:pt x="165" y="182"/>
                    </a:lnTo>
                    <a:cubicBezTo>
                      <a:pt x="165" y="184"/>
                      <a:pt x="165" y="184"/>
                      <a:pt x="165" y="185"/>
                    </a:cubicBezTo>
                    <a:cubicBezTo>
                      <a:pt x="165" y="185"/>
                      <a:pt x="165" y="185"/>
                      <a:pt x="165" y="186"/>
                    </a:cubicBezTo>
                    <a:cubicBezTo>
                      <a:pt x="165" y="186"/>
                      <a:pt x="166" y="186"/>
                      <a:pt x="166" y="186"/>
                    </a:cubicBezTo>
                    <a:lnTo>
                      <a:pt x="167" y="186"/>
                    </a:lnTo>
                    <a:lnTo>
                      <a:pt x="167" y="187"/>
                    </a:lnTo>
                    <a:lnTo>
                      <a:pt x="161" y="187"/>
                    </a:lnTo>
                    <a:lnTo>
                      <a:pt x="161" y="186"/>
                    </a:lnTo>
                    <a:cubicBezTo>
                      <a:pt x="162" y="186"/>
                      <a:pt x="162" y="186"/>
                      <a:pt x="163" y="185"/>
                    </a:cubicBezTo>
                    <a:cubicBezTo>
                      <a:pt x="163" y="185"/>
                      <a:pt x="163" y="184"/>
                      <a:pt x="163" y="182"/>
                    </a:cubicBezTo>
                    <a:lnTo>
                      <a:pt x="163" y="165"/>
                    </a:lnTo>
                    <a:cubicBezTo>
                      <a:pt x="163" y="164"/>
                      <a:pt x="163" y="163"/>
                      <a:pt x="163" y="163"/>
                    </a:cubicBezTo>
                    <a:cubicBezTo>
                      <a:pt x="163" y="162"/>
                      <a:pt x="162" y="162"/>
                      <a:pt x="162" y="162"/>
                    </a:cubicBezTo>
                    <a:cubicBezTo>
                      <a:pt x="162" y="161"/>
                      <a:pt x="162" y="161"/>
                      <a:pt x="161" y="161"/>
                    </a:cubicBezTo>
                    <a:lnTo>
                      <a:pt x="171" y="161"/>
                    </a:lnTo>
                    <a:lnTo>
                      <a:pt x="171" y="166"/>
                    </a:lnTo>
                    <a:lnTo>
                      <a:pt x="170" y="166"/>
                    </a:lnTo>
                    <a:cubicBezTo>
                      <a:pt x="170" y="165"/>
                      <a:pt x="170" y="164"/>
                      <a:pt x="170" y="164"/>
                    </a:cubicBezTo>
                    <a:cubicBezTo>
                      <a:pt x="170" y="163"/>
                      <a:pt x="169" y="163"/>
                      <a:pt x="169" y="162"/>
                    </a:cubicBezTo>
                    <a:cubicBezTo>
                      <a:pt x="169" y="162"/>
                      <a:pt x="168" y="162"/>
                      <a:pt x="168" y="162"/>
                    </a:cubicBezTo>
                    <a:lnTo>
                      <a:pt x="165" y="162"/>
                    </a:lnTo>
                    <a:close/>
                    <a:moveTo>
                      <a:pt x="92" y="176"/>
                    </a:moveTo>
                    <a:lnTo>
                      <a:pt x="89" y="175"/>
                    </a:lnTo>
                    <a:lnTo>
                      <a:pt x="91" y="162"/>
                    </a:lnTo>
                    <a:cubicBezTo>
                      <a:pt x="90" y="162"/>
                      <a:pt x="90" y="161"/>
                      <a:pt x="90" y="161"/>
                    </a:cubicBezTo>
                    <a:cubicBezTo>
                      <a:pt x="90" y="161"/>
                      <a:pt x="90" y="161"/>
                      <a:pt x="90" y="161"/>
                    </a:cubicBezTo>
                    <a:cubicBezTo>
                      <a:pt x="90" y="161"/>
                      <a:pt x="90" y="161"/>
                      <a:pt x="89" y="161"/>
                    </a:cubicBezTo>
                    <a:lnTo>
                      <a:pt x="86" y="168"/>
                    </a:lnTo>
                    <a:cubicBezTo>
                      <a:pt x="85" y="169"/>
                      <a:pt x="85" y="170"/>
                      <a:pt x="84" y="171"/>
                    </a:cubicBezTo>
                    <a:cubicBezTo>
                      <a:pt x="84" y="171"/>
                      <a:pt x="85" y="172"/>
                      <a:pt x="85" y="172"/>
                    </a:cubicBezTo>
                    <a:lnTo>
                      <a:pt x="85" y="173"/>
                    </a:lnTo>
                    <a:lnTo>
                      <a:pt x="80" y="170"/>
                    </a:lnTo>
                    <a:lnTo>
                      <a:pt x="81" y="169"/>
                    </a:lnTo>
                    <a:lnTo>
                      <a:pt x="81" y="170"/>
                    </a:lnTo>
                    <a:cubicBezTo>
                      <a:pt x="81" y="170"/>
                      <a:pt x="82" y="170"/>
                      <a:pt x="83" y="169"/>
                    </a:cubicBezTo>
                    <a:cubicBezTo>
                      <a:pt x="83" y="169"/>
                      <a:pt x="83" y="168"/>
                      <a:pt x="84" y="167"/>
                    </a:cubicBezTo>
                    <a:lnTo>
                      <a:pt x="92" y="152"/>
                    </a:lnTo>
                    <a:cubicBezTo>
                      <a:pt x="93" y="151"/>
                      <a:pt x="94" y="150"/>
                      <a:pt x="94" y="149"/>
                    </a:cubicBezTo>
                    <a:cubicBezTo>
                      <a:pt x="94" y="149"/>
                      <a:pt x="94" y="148"/>
                      <a:pt x="93" y="148"/>
                    </a:cubicBezTo>
                    <a:lnTo>
                      <a:pt x="93" y="147"/>
                    </a:lnTo>
                    <a:lnTo>
                      <a:pt x="97" y="149"/>
                    </a:lnTo>
                    <a:cubicBezTo>
                      <a:pt x="98" y="150"/>
                      <a:pt x="99" y="151"/>
                      <a:pt x="100" y="151"/>
                    </a:cubicBezTo>
                    <a:cubicBezTo>
                      <a:pt x="100" y="152"/>
                      <a:pt x="100" y="153"/>
                      <a:pt x="100" y="154"/>
                    </a:cubicBezTo>
                    <a:cubicBezTo>
                      <a:pt x="100" y="155"/>
                      <a:pt x="99" y="157"/>
                      <a:pt x="99" y="158"/>
                    </a:cubicBezTo>
                    <a:cubicBezTo>
                      <a:pt x="98" y="159"/>
                      <a:pt x="97" y="160"/>
                      <a:pt x="96" y="161"/>
                    </a:cubicBezTo>
                    <a:cubicBezTo>
                      <a:pt x="95" y="162"/>
                      <a:pt x="94" y="162"/>
                      <a:pt x="93" y="162"/>
                    </a:cubicBezTo>
                    <a:lnTo>
                      <a:pt x="91" y="170"/>
                    </a:lnTo>
                    <a:cubicBezTo>
                      <a:pt x="91" y="172"/>
                      <a:pt x="91" y="173"/>
                      <a:pt x="91" y="174"/>
                    </a:cubicBezTo>
                    <a:cubicBezTo>
                      <a:pt x="91" y="175"/>
                      <a:pt x="91" y="175"/>
                      <a:pt x="92" y="176"/>
                    </a:cubicBezTo>
                    <a:close/>
                    <a:moveTo>
                      <a:pt x="90" y="160"/>
                    </a:moveTo>
                    <a:cubicBezTo>
                      <a:pt x="90" y="160"/>
                      <a:pt x="90" y="160"/>
                      <a:pt x="90" y="160"/>
                    </a:cubicBezTo>
                    <a:cubicBezTo>
                      <a:pt x="90" y="160"/>
                      <a:pt x="90" y="160"/>
                      <a:pt x="91" y="160"/>
                    </a:cubicBezTo>
                    <a:cubicBezTo>
                      <a:pt x="92" y="161"/>
                      <a:pt x="93" y="161"/>
                      <a:pt x="94" y="160"/>
                    </a:cubicBezTo>
                    <a:cubicBezTo>
                      <a:pt x="95" y="160"/>
                      <a:pt x="96" y="158"/>
                      <a:pt x="97" y="157"/>
                    </a:cubicBezTo>
                    <a:cubicBezTo>
                      <a:pt x="97" y="156"/>
                      <a:pt x="98" y="154"/>
                      <a:pt x="98" y="153"/>
                    </a:cubicBezTo>
                    <a:cubicBezTo>
                      <a:pt x="98" y="152"/>
                      <a:pt x="98" y="151"/>
                      <a:pt x="97" y="151"/>
                    </a:cubicBezTo>
                    <a:cubicBezTo>
                      <a:pt x="97" y="151"/>
                      <a:pt x="96" y="150"/>
                      <a:pt x="95" y="150"/>
                    </a:cubicBezTo>
                    <a:lnTo>
                      <a:pt x="90" y="160"/>
                    </a:lnTo>
                    <a:close/>
                    <a:moveTo>
                      <a:pt x="110" y="153"/>
                    </a:moveTo>
                    <a:lnTo>
                      <a:pt x="107" y="161"/>
                    </a:lnTo>
                    <a:cubicBezTo>
                      <a:pt x="107" y="160"/>
                      <a:pt x="108" y="158"/>
                      <a:pt x="108" y="157"/>
                    </a:cubicBezTo>
                    <a:cubicBezTo>
                      <a:pt x="108" y="156"/>
                      <a:pt x="108" y="155"/>
                      <a:pt x="107" y="154"/>
                    </a:cubicBezTo>
                    <a:cubicBezTo>
                      <a:pt x="107" y="154"/>
                      <a:pt x="107" y="153"/>
                      <a:pt x="106" y="153"/>
                    </a:cubicBezTo>
                    <a:cubicBezTo>
                      <a:pt x="105" y="153"/>
                      <a:pt x="105" y="153"/>
                      <a:pt x="104" y="154"/>
                    </a:cubicBezTo>
                    <a:cubicBezTo>
                      <a:pt x="103" y="154"/>
                      <a:pt x="103" y="155"/>
                      <a:pt x="103" y="156"/>
                    </a:cubicBezTo>
                    <a:cubicBezTo>
                      <a:pt x="102" y="157"/>
                      <a:pt x="102" y="157"/>
                      <a:pt x="102" y="158"/>
                    </a:cubicBezTo>
                    <a:cubicBezTo>
                      <a:pt x="102" y="159"/>
                      <a:pt x="103" y="161"/>
                      <a:pt x="104" y="163"/>
                    </a:cubicBezTo>
                    <a:cubicBezTo>
                      <a:pt x="104" y="164"/>
                      <a:pt x="105" y="166"/>
                      <a:pt x="105" y="166"/>
                    </a:cubicBezTo>
                    <a:cubicBezTo>
                      <a:pt x="105" y="167"/>
                      <a:pt x="105" y="168"/>
                      <a:pt x="105" y="169"/>
                    </a:cubicBezTo>
                    <a:cubicBezTo>
                      <a:pt x="105" y="170"/>
                      <a:pt x="105" y="171"/>
                      <a:pt x="104" y="172"/>
                    </a:cubicBezTo>
                    <a:cubicBezTo>
                      <a:pt x="104" y="174"/>
                      <a:pt x="103" y="175"/>
                      <a:pt x="101" y="177"/>
                    </a:cubicBezTo>
                    <a:cubicBezTo>
                      <a:pt x="100" y="178"/>
                      <a:pt x="99" y="178"/>
                      <a:pt x="98" y="178"/>
                    </a:cubicBezTo>
                    <a:cubicBezTo>
                      <a:pt x="97" y="177"/>
                      <a:pt x="97" y="177"/>
                      <a:pt x="97" y="177"/>
                    </a:cubicBezTo>
                    <a:cubicBezTo>
                      <a:pt x="97" y="177"/>
                      <a:pt x="96" y="177"/>
                      <a:pt x="96" y="176"/>
                    </a:cubicBezTo>
                    <a:cubicBezTo>
                      <a:pt x="96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4" y="175"/>
                      <a:pt x="94" y="176"/>
                      <a:pt x="94" y="176"/>
                    </a:cubicBezTo>
                    <a:lnTo>
                      <a:pt x="97" y="168"/>
                    </a:lnTo>
                    <a:cubicBezTo>
                      <a:pt x="97" y="170"/>
                      <a:pt x="96" y="171"/>
                      <a:pt x="96" y="172"/>
                    </a:cubicBezTo>
                    <a:cubicBezTo>
                      <a:pt x="96" y="173"/>
                      <a:pt x="96" y="174"/>
                      <a:pt x="97" y="175"/>
                    </a:cubicBezTo>
                    <a:cubicBezTo>
                      <a:pt x="97" y="175"/>
                      <a:pt x="98" y="176"/>
                      <a:pt x="98" y="176"/>
                    </a:cubicBezTo>
                    <a:cubicBezTo>
                      <a:pt x="99" y="176"/>
                      <a:pt x="100" y="176"/>
                      <a:pt x="100" y="176"/>
                    </a:cubicBezTo>
                    <a:cubicBezTo>
                      <a:pt x="101" y="175"/>
                      <a:pt x="102" y="174"/>
                      <a:pt x="102" y="173"/>
                    </a:cubicBezTo>
                    <a:cubicBezTo>
                      <a:pt x="102" y="172"/>
                      <a:pt x="102" y="172"/>
                      <a:pt x="103" y="171"/>
                    </a:cubicBezTo>
                    <a:cubicBezTo>
                      <a:pt x="103" y="170"/>
                      <a:pt x="103" y="170"/>
                      <a:pt x="102" y="169"/>
                    </a:cubicBezTo>
                    <a:cubicBezTo>
                      <a:pt x="102" y="169"/>
                      <a:pt x="102" y="168"/>
                      <a:pt x="101" y="166"/>
                    </a:cubicBezTo>
                    <a:cubicBezTo>
                      <a:pt x="101" y="164"/>
                      <a:pt x="100" y="163"/>
                      <a:pt x="100" y="162"/>
                    </a:cubicBezTo>
                    <a:cubicBezTo>
                      <a:pt x="100" y="161"/>
                      <a:pt x="100" y="161"/>
                      <a:pt x="100" y="160"/>
                    </a:cubicBezTo>
                    <a:cubicBezTo>
                      <a:pt x="100" y="159"/>
                      <a:pt x="100" y="158"/>
                      <a:pt x="101" y="157"/>
                    </a:cubicBezTo>
                    <a:cubicBezTo>
                      <a:pt x="101" y="155"/>
                      <a:pt x="102" y="153"/>
                      <a:pt x="103" y="152"/>
                    </a:cubicBezTo>
                    <a:cubicBezTo>
                      <a:pt x="105" y="151"/>
                      <a:pt x="106" y="151"/>
                      <a:pt x="107" y="151"/>
                    </a:cubicBezTo>
                    <a:cubicBezTo>
                      <a:pt x="107" y="152"/>
                      <a:pt x="108" y="152"/>
                      <a:pt x="108" y="153"/>
                    </a:cubicBezTo>
                    <a:cubicBezTo>
                      <a:pt x="109" y="154"/>
                      <a:pt x="109" y="154"/>
                      <a:pt x="109" y="154"/>
                    </a:cubicBezTo>
                    <a:cubicBezTo>
                      <a:pt x="109" y="154"/>
                      <a:pt x="109" y="154"/>
                      <a:pt x="109" y="154"/>
                    </a:cubicBezTo>
                    <a:cubicBezTo>
                      <a:pt x="110" y="154"/>
                      <a:pt x="110" y="153"/>
                      <a:pt x="110" y="153"/>
                    </a:cubicBezTo>
                    <a:close/>
                    <a:moveTo>
                      <a:pt x="138" y="160"/>
                    </a:moveTo>
                    <a:lnTo>
                      <a:pt x="143" y="160"/>
                    </a:lnTo>
                    <a:lnTo>
                      <a:pt x="143" y="161"/>
                    </a:lnTo>
                    <a:lnTo>
                      <a:pt x="142" y="161"/>
                    </a:lnTo>
                    <a:cubicBezTo>
                      <a:pt x="142" y="161"/>
                      <a:pt x="142" y="161"/>
                      <a:pt x="142" y="161"/>
                    </a:cubicBezTo>
                    <a:cubicBezTo>
                      <a:pt x="141" y="162"/>
                      <a:pt x="141" y="162"/>
                      <a:pt x="141" y="163"/>
                    </a:cubicBezTo>
                    <a:cubicBezTo>
                      <a:pt x="140" y="163"/>
                      <a:pt x="140" y="164"/>
                      <a:pt x="139" y="165"/>
                    </a:cubicBezTo>
                    <a:lnTo>
                      <a:pt x="135" y="175"/>
                    </a:lnTo>
                    <a:lnTo>
                      <a:pt x="134" y="181"/>
                    </a:lnTo>
                    <a:cubicBezTo>
                      <a:pt x="134" y="183"/>
                      <a:pt x="134" y="184"/>
                      <a:pt x="134" y="184"/>
                    </a:cubicBezTo>
                    <a:cubicBezTo>
                      <a:pt x="135" y="185"/>
                      <a:pt x="135" y="185"/>
                      <a:pt x="135" y="185"/>
                    </a:cubicBezTo>
                    <a:lnTo>
                      <a:pt x="136" y="185"/>
                    </a:lnTo>
                    <a:lnTo>
                      <a:pt x="136" y="186"/>
                    </a:lnTo>
                    <a:lnTo>
                      <a:pt x="130" y="185"/>
                    </a:lnTo>
                    <a:lnTo>
                      <a:pt x="131" y="185"/>
                    </a:lnTo>
                    <a:cubicBezTo>
                      <a:pt x="131" y="185"/>
                      <a:pt x="132" y="184"/>
                      <a:pt x="132" y="184"/>
                    </a:cubicBezTo>
                    <a:cubicBezTo>
                      <a:pt x="132" y="183"/>
                      <a:pt x="132" y="183"/>
                      <a:pt x="133" y="181"/>
                    </a:cubicBezTo>
                    <a:lnTo>
                      <a:pt x="133" y="175"/>
                    </a:lnTo>
                    <a:lnTo>
                      <a:pt x="131" y="164"/>
                    </a:lnTo>
                    <a:cubicBezTo>
                      <a:pt x="131" y="162"/>
                      <a:pt x="130" y="161"/>
                      <a:pt x="130" y="161"/>
                    </a:cubicBezTo>
                    <a:cubicBezTo>
                      <a:pt x="130" y="161"/>
                      <a:pt x="130" y="160"/>
                      <a:pt x="130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lnTo>
                      <a:pt x="135" y="159"/>
                    </a:lnTo>
                    <a:lnTo>
                      <a:pt x="135" y="160"/>
                    </a:lnTo>
                    <a:lnTo>
                      <a:pt x="134" y="160"/>
                    </a:lnTo>
                    <a:cubicBezTo>
                      <a:pt x="134" y="160"/>
                      <a:pt x="134" y="160"/>
                      <a:pt x="133" y="160"/>
                    </a:cubicBezTo>
                    <a:cubicBezTo>
                      <a:pt x="133" y="161"/>
                      <a:pt x="133" y="161"/>
                      <a:pt x="133" y="162"/>
                    </a:cubicBezTo>
                    <a:cubicBezTo>
                      <a:pt x="133" y="162"/>
                      <a:pt x="133" y="163"/>
                      <a:pt x="133" y="164"/>
                    </a:cubicBezTo>
                    <a:lnTo>
                      <a:pt x="135" y="173"/>
                    </a:lnTo>
                    <a:lnTo>
                      <a:pt x="138" y="165"/>
                    </a:lnTo>
                    <a:cubicBezTo>
                      <a:pt x="139" y="164"/>
                      <a:pt x="139" y="163"/>
                      <a:pt x="139" y="163"/>
                    </a:cubicBezTo>
                    <a:cubicBezTo>
                      <a:pt x="139" y="162"/>
                      <a:pt x="139" y="162"/>
                      <a:pt x="139" y="162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8" y="161"/>
                    </a:cubicBezTo>
                    <a:lnTo>
                      <a:pt x="138" y="160"/>
                    </a:lnTo>
                    <a:close/>
                    <a:moveTo>
                      <a:pt x="84" y="146"/>
                    </a:moveTo>
                    <a:lnTo>
                      <a:pt x="79" y="155"/>
                    </a:lnTo>
                    <a:lnTo>
                      <a:pt x="82" y="156"/>
                    </a:lnTo>
                    <a:cubicBezTo>
                      <a:pt x="83" y="157"/>
                      <a:pt x="83" y="157"/>
                      <a:pt x="84" y="156"/>
                    </a:cubicBezTo>
                    <a:cubicBezTo>
                      <a:pt x="84" y="156"/>
                      <a:pt x="85" y="155"/>
                      <a:pt x="86" y="154"/>
                    </a:cubicBezTo>
                    <a:lnTo>
                      <a:pt x="82" y="162"/>
                    </a:lnTo>
                    <a:lnTo>
                      <a:pt x="81" y="162"/>
                    </a:lnTo>
                    <a:cubicBezTo>
                      <a:pt x="82" y="161"/>
                      <a:pt x="82" y="160"/>
                      <a:pt x="82" y="160"/>
                    </a:cubicBezTo>
                    <a:cubicBezTo>
                      <a:pt x="82" y="159"/>
                      <a:pt x="82" y="159"/>
                      <a:pt x="82" y="158"/>
                    </a:cubicBezTo>
                    <a:cubicBezTo>
                      <a:pt x="82" y="158"/>
                      <a:pt x="82" y="158"/>
                      <a:pt x="81" y="157"/>
                    </a:cubicBezTo>
                    <a:lnTo>
                      <a:pt x="79" y="156"/>
                    </a:lnTo>
                    <a:lnTo>
                      <a:pt x="75" y="164"/>
                    </a:lnTo>
                    <a:cubicBezTo>
                      <a:pt x="74" y="165"/>
                      <a:pt x="74" y="165"/>
                      <a:pt x="74" y="166"/>
                    </a:cubicBezTo>
                    <a:cubicBezTo>
                      <a:pt x="74" y="166"/>
                      <a:pt x="74" y="166"/>
                      <a:pt x="74" y="166"/>
                    </a:cubicBezTo>
                    <a:cubicBezTo>
                      <a:pt x="74" y="166"/>
                      <a:pt x="74" y="167"/>
                      <a:pt x="74" y="167"/>
                    </a:cubicBezTo>
                    <a:lnTo>
                      <a:pt x="76" y="168"/>
                    </a:lnTo>
                    <a:cubicBezTo>
                      <a:pt x="77" y="168"/>
                      <a:pt x="77" y="168"/>
                      <a:pt x="78" y="168"/>
                    </a:cubicBezTo>
                    <a:cubicBezTo>
                      <a:pt x="78" y="168"/>
                      <a:pt x="79" y="168"/>
                      <a:pt x="79" y="168"/>
                    </a:cubicBezTo>
                    <a:cubicBezTo>
                      <a:pt x="80" y="167"/>
                      <a:pt x="81" y="166"/>
                      <a:pt x="82" y="165"/>
                    </a:cubicBezTo>
                    <a:lnTo>
                      <a:pt x="78" y="171"/>
                    </a:lnTo>
                    <a:lnTo>
                      <a:pt x="69" y="166"/>
                    </a:lnTo>
                    <a:lnTo>
                      <a:pt x="70" y="165"/>
                    </a:lnTo>
                    <a:cubicBezTo>
                      <a:pt x="70" y="166"/>
                      <a:pt x="71" y="166"/>
                      <a:pt x="71" y="165"/>
                    </a:cubicBezTo>
                    <a:cubicBezTo>
                      <a:pt x="71" y="165"/>
                      <a:pt x="72" y="165"/>
                      <a:pt x="72" y="165"/>
                    </a:cubicBezTo>
                    <a:cubicBezTo>
                      <a:pt x="72" y="164"/>
                      <a:pt x="73" y="164"/>
                      <a:pt x="73" y="163"/>
                    </a:cubicBezTo>
                    <a:lnTo>
                      <a:pt x="81" y="148"/>
                    </a:lnTo>
                    <a:cubicBezTo>
                      <a:pt x="82" y="146"/>
                      <a:pt x="82" y="145"/>
                      <a:pt x="82" y="145"/>
                    </a:cubicBezTo>
                    <a:cubicBezTo>
                      <a:pt x="82" y="144"/>
                      <a:pt x="82" y="144"/>
                      <a:pt x="82" y="144"/>
                    </a:cubicBezTo>
                    <a:lnTo>
                      <a:pt x="81" y="143"/>
                    </a:lnTo>
                    <a:lnTo>
                      <a:pt x="82" y="143"/>
                    </a:lnTo>
                    <a:lnTo>
                      <a:pt x="91" y="147"/>
                    </a:lnTo>
                    <a:lnTo>
                      <a:pt x="88" y="153"/>
                    </a:lnTo>
                    <a:lnTo>
                      <a:pt x="88" y="152"/>
                    </a:lnTo>
                    <a:cubicBezTo>
                      <a:pt x="88" y="151"/>
                      <a:pt x="89" y="150"/>
                      <a:pt x="89" y="150"/>
                    </a:cubicBezTo>
                    <a:cubicBezTo>
                      <a:pt x="89" y="149"/>
                      <a:pt x="89" y="149"/>
                      <a:pt x="89" y="148"/>
                    </a:cubicBezTo>
                    <a:cubicBezTo>
                      <a:pt x="88" y="148"/>
                      <a:pt x="88" y="148"/>
                      <a:pt x="87" y="147"/>
                    </a:cubicBezTo>
                    <a:lnTo>
                      <a:pt x="84" y="146"/>
                    </a:lnTo>
                    <a:close/>
                    <a:moveTo>
                      <a:pt x="108" y="180"/>
                    </a:moveTo>
                    <a:lnTo>
                      <a:pt x="108" y="180"/>
                    </a:lnTo>
                    <a:lnTo>
                      <a:pt x="103" y="178"/>
                    </a:lnTo>
                    <a:lnTo>
                      <a:pt x="103" y="177"/>
                    </a:lnTo>
                    <a:lnTo>
                      <a:pt x="104" y="178"/>
                    </a:lnTo>
                    <a:cubicBezTo>
                      <a:pt x="104" y="178"/>
                      <a:pt x="105" y="178"/>
                      <a:pt x="105" y="177"/>
                    </a:cubicBezTo>
                    <a:cubicBezTo>
                      <a:pt x="105" y="177"/>
                      <a:pt x="106" y="176"/>
                      <a:pt x="106" y="174"/>
                    </a:cubicBezTo>
                    <a:lnTo>
                      <a:pt x="113" y="159"/>
                    </a:lnTo>
                    <a:cubicBezTo>
                      <a:pt x="113" y="157"/>
                      <a:pt x="113" y="157"/>
                      <a:pt x="113" y="156"/>
                    </a:cubicBezTo>
                    <a:cubicBezTo>
                      <a:pt x="113" y="156"/>
                      <a:pt x="113" y="156"/>
                      <a:pt x="113" y="155"/>
                    </a:cubicBezTo>
                    <a:cubicBezTo>
                      <a:pt x="113" y="155"/>
                      <a:pt x="113" y="155"/>
                      <a:pt x="113" y="154"/>
                    </a:cubicBezTo>
                    <a:lnTo>
                      <a:pt x="112" y="154"/>
                    </a:lnTo>
                    <a:lnTo>
                      <a:pt x="113" y="154"/>
                    </a:lnTo>
                    <a:lnTo>
                      <a:pt x="118" y="156"/>
                    </a:lnTo>
                    <a:lnTo>
                      <a:pt x="117" y="156"/>
                    </a:lnTo>
                    <a:cubicBezTo>
                      <a:pt x="117" y="156"/>
                      <a:pt x="116" y="156"/>
                      <a:pt x="116" y="157"/>
                    </a:cubicBezTo>
                    <a:cubicBezTo>
                      <a:pt x="115" y="157"/>
                      <a:pt x="115" y="158"/>
                      <a:pt x="114" y="159"/>
                    </a:cubicBezTo>
                    <a:lnTo>
                      <a:pt x="108" y="175"/>
                    </a:lnTo>
                    <a:cubicBezTo>
                      <a:pt x="108" y="176"/>
                      <a:pt x="107" y="177"/>
                      <a:pt x="107" y="178"/>
                    </a:cubicBezTo>
                    <a:cubicBezTo>
                      <a:pt x="107" y="178"/>
                      <a:pt x="107" y="178"/>
                      <a:pt x="107" y="179"/>
                    </a:cubicBezTo>
                    <a:cubicBezTo>
                      <a:pt x="107" y="179"/>
                      <a:pt x="108" y="179"/>
                      <a:pt x="108" y="179"/>
                    </a:cubicBezTo>
                    <a:lnTo>
                      <a:pt x="108" y="180"/>
                    </a:lnTo>
                    <a:close/>
                    <a:moveTo>
                      <a:pt x="129" y="158"/>
                    </a:moveTo>
                    <a:lnTo>
                      <a:pt x="128" y="164"/>
                    </a:lnTo>
                    <a:cubicBezTo>
                      <a:pt x="128" y="163"/>
                      <a:pt x="128" y="162"/>
                      <a:pt x="128" y="162"/>
                    </a:cubicBezTo>
                    <a:cubicBezTo>
                      <a:pt x="128" y="161"/>
                      <a:pt x="128" y="161"/>
                      <a:pt x="128" y="160"/>
                    </a:cubicBezTo>
                    <a:cubicBezTo>
                      <a:pt x="127" y="160"/>
                      <a:pt x="127" y="159"/>
                      <a:pt x="126" y="159"/>
                    </a:cubicBezTo>
                    <a:lnTo>
                      <a:pt x="125" y="159"/>
                    </a:lnTo>
                    <a:lnTo>
                      <a:pt x="120" y="178"/>
                    </a:lnTo>
                    <a:cubicBezTo>
                      <a:pt x="119" y="180"/>
                      <a:pt x="119" y="181"/>
                      <a:pt x="119" y="181"/>
                    </a:cubicBezTo>
                    <a:cubicBezTo>
                      <a:pt x="119" y="182"/>
                      <a:pt x="119" y="182"/>
                      <a:pt x="120" y="182"/>
                    </a:cubicBezTo>
                    <a:lnTo>
                      <a:pt x="120" y="183"/>
                    </a:lnTo>
                    <a:lnTo>
                      <a:pt x="115" y="182"/>
                    </a:lnTo>
                    <a:lnTo>
                      <a:pt x="115" y="181"/>
                    </a:lnTo>
                    <a:cubicBezTo>
                      <a:pt x="116" y="181"/>
                      <a:pt x="116" y="181"/>
                      <a:pt x="117" y="180"/>
                    </a:cubicBezTo>
                    <a:cubicBezTo>
                      <a:pt x="117" y="180"/>
                      <a:pt x="117" y="179"/>
                      <a:pt x="118" y="178"/>
                    </a:cubicBezTo>
                    <a:lnTo>
                      <a:pt x="123" y="158"/>
                    </a:lnTo>
                    <a:lnTo>
                      <a:pt x="121" y="158"/>
                    </a:lnTo>
                    <a:cubicBezTo>
                      <a:pt x="121" y="158"/>
                      <a:pt x="120" y="158"/>
                      <a:pt x="120" y="158"/>
                    </a:cubicBezTo>
                    <a:cubicBezTo>
                      <a:pt x="120" y="158"/>
                      <a:pt x="119" y="158"/>
                      <a:pt x="119" y="159"/>
                    </a:cubicBezTo>
                    <a:cubicBezTo>
                      <a:pt x="119" y="160"/>
                      <a:pt x="118" y="160"/>
                      <a:pt x="118" y="162"/>
                    </a:cubicBezTo>
                    <a:lnTo>
                      <a:pt x="117" y="161"/>
                    </a:lnTo>
                    <a:lnTo>
                      <a:pt x="119" y="156"/>
                    </a:lnTo>
                    <a:lnTo>
                      <a:pt x="129" y="158"/>
                    </a:lnTo>
                    <a:close/>
                    <a:moveTo>
                      <a:pt x="209" y="181"/>
                    </a:moveTo>
                    <a:lnTo>
                      <a:pt x="210" y="181"/>
                    </a:lnTo>
                    <a:lnTo>
                      <a:pt x="204" y="183"/>
                    </a:lnTo>
                    <a:lnTo>
                      <a:pt x="204" y="182"/>
                    </a:lnTo>
                    <a:lnTo>
                      <a:pt x="205" y="182"/>
                    </a:lnTo>
                    <a:cubicBezTo>
                      <a:pt x="205" y="182"/>
                      <a:pt x="205" y="181"/>
                      <a:pt x="206" y="181"/>
                    </a:cubicBezTo>
                    <a:cubicBezTo>
                      <a:pt x="206" y="180"/>
                      <a:pt x="205" y="179"/>
                      <a:pt x="205" y="178"/>
                    </a:cubicBezTo>
                    <a:lnTo>
                      <a:pt x="202" y="161"/>
                    </a:lnTo>
                    <a:cubicBezTo>
                      <a:pt x="201" y="160"/>
                      <a:pt x="201" y="159"/>
                      <a:pt x="201" y="159"/>
                    </a:cubicBezTo>
                    <a:cubicBezTo>
                      <a:pt x="201" y="158"/>
                      <a:pt x="201" y="158"/>
                      <a:pt x="200" y="158"/>
                    </a:cubicBezTo>
                    <a:cubicBezTo>
                      <a:pt x="200" y="158"/>
                      <a:pt x="200" y="158"/>
                      <a:pt x="199" y="158"/>
                    </a:cubicBezTo>
                    <a:lnTo>
                      <a:pt x="199" y="157"/>
                    </a:lnTo>
                    <a:lnTo>
                      <a:pt x="204" y="156"/>
                    </a:lnTo>
                    <a:lnTo>
                      <a:pt x="204" y="157"/>
                    </a:lnTo>
                    <a:cubicBezTo>
                      <a:pt x="203" y="157"/>
                      <a:pt x="203" y="157"/>
                      <a:pt x="203" y="158"/>
                    </a:cubicBezTo>
                    <a:cubicBezTo>
                      <a:pt x="203" y="158"/>
                      <a:pt x="203" y="159"/>
                      <a:pt x="203" y="161"/>
                    </a:cubicBezTo>
                    <a:lnTo>
                      <a:pt x="207" y="177"/>
                    </a:lnTo>
                    <a:cubicBezTo>
                      <a:pt x="207" y="179"/>
                      <a:pt x="207" y="179"/>
                      <a:pt x="208" y="180"/>
                    </a:cubicBezTo>
                    <a:cubicBezTo>
                      <a:pt x="208" y="180"/>
                      <a:pt x="208" y="180"/>
                      <a:pt x="208" y="181"/>
                    </a:cubicBezTo>
                    <a:cubicBezTo>
                      <a:pt x="208" y="181"/>
                      <a:pt x="209" y="181"/>
                      <a:pt x="209" y="181"/>
                    </a:cubicBezTo>
                    <a:close/>
                    <a:moveTo>
                      <a:pt x="197" y="157"/>
                    </a:moveTo>
                    <a:lnTo>
                      <a:pt x="199" y="166"/>
                    </a:lnTo>
                    <a:cubicBezTo>
                      <a:pt x="198" y="163"/>
                      <a:pt x="197" y="162"/>
                      <a:pt x="196" y="161"/>
                    </a:cubicBezTo>
                    <a:cubicBezTo>
                      <a:pt x="195" y="160"/>
                      <a:pt x="194" y="159"/>
                      <a:pt x="193" y="160"/>
                    </a:cubicBezTo>
                    <a:cubicBezTo>
                      <a:pt x="193" y="160"/>
                      <a:pt x="192" y="160"/>
                      <a:pt x="192" y="161"/>
                    </a:cubicBezTo>
                    <a:cubicBezTo>
                      <a:pt x="191" y="162"/>
                      <a:pt x="191" y="164"/>
                      <a:pt x="191" y="166"/>
                    </a:cubicBezTo>
                    <a:cubicBezTo>
                      <a:pt x="191" y="168"/>
                      <a:pt x="191" y="170"/>
                      <a:pt x="192" y="173"/>
                    </a:cubicBezTo>
                    <a:cubicBezTo>
                      <a:pt x="192" y="175"/>
                      <a:pt x="193" y="177"/>
                      <a:pt x="194" y="179"/>
                    </a:cubicBezTo>
                    <a:cubicBezTo>
                      <a:pt x="194" y="181"/>
                      <a:pt x="195" y="182"/>
                      <a:pt x="196" y="183"/>
                    </a:cubicBezTo>
                    <a:cubicBezTo>
                      <a:pt x="197" y="183"/>
                      <a:pt x="198" y="184"/>
                      <a:pt x="199" y="183"/>
                    </a:cubicBezTo>
                    <a:cubicBezTo>
                      <a:pt x="200" y="183"/>
                      <a:pt x="200" y="183"/>
                      <a:pt x="201" y="182"/>
                    </a:cubicBezTo>
                    <a:cubicBezTo>
                      <a:pt x="201" y="181"/>
                      <a:pt x="202" y="179"/>
                      <a:pt x="202" y="177"/>
                    </a:cubicBezTo>
                    <a:cubicBezTo>
                      <a:pt x="202" y="180"/>
                      <a:pt x="202" y="182"/>
                      <a:pt x="201" y="183"/>
                    </a:cubicBezTo>
                    <a:cubicBezTo>
                      <a:pt x="201" y="184"/>
                      <a:pt x="200" y="185"/>
                      <a:pt x="199" y="185"/>
                    </a:cubicBezTo>
                    <a:cubicBezTo>
                      <a:pt x="197" y="186"/>
                      <a:pt x="195" y="184"/>
                      <a:pt x="193" y="182"/>
                    </a:cubicBezTo>
                    <a:cubicBezTo>
                      <a:pt x="191" y="179"/>
                      <a:pt x="190" y="177"/>
                      <a:pt x="190" y="174"/>
                    </a:cubicBezTo>
                    <a:cubicBezTo>
                      <a:pt x="189" y="171"/>
                      <a:pt x="189" y="169"/>
                      <a:pt x="189" y="166"/>
                    </a:cubicBezTo>
                    <a:cubicBezTo>
                      <a:pt x="189" y="164"/>
                      <a:pt x="190" y="162"/>
                      <a:pt x="190" y="161"/>
                    </a:cubicBezTo>
                    <a:cubicBezTo>
                      <a:pt x="191" y="159"/>
                      <a:pt x="192" y="159"/>
                      <a:pt x="193" y="158"/>
                    </a:cubicBezTo>
                    <a:cubicBezTo>
                      <a:pt x="194" y="158"/>
                      <a:pt x="195" y="158"/>
                      <a:pt x="196" y="159"/>
                    </a:cubicBezTo>
                    <a:cubicBezTo>
                      <a:pt x="196" y="159"/>
                      <a:pt x="196" y="159"/>
                      <a:pt x="197" y="159"/>
                    </a:cubicBezTo>
                    <a:cubicBezTo>
                      <a:pt x="197" y="159"/>
                      <a:pt x="197" y="159"/>
                      <a:pt x="197" y="159"/>
                    </a:cubicBezTo>
                    <a:cubicBezTo>
                      <a:pt x="197" y="158"/>
                      <a:pt x="197" y="158"/>
                      <a:pt x="197" y="157"/>
                    </a:cubicBezTo>
                    <a:close/>
                    <a:moveTo>
                      <a:pt x="183" y="160"/>
                    </a:moveTo>
                    <a:lnTo>
                      <a:pt x="185" y="169"/>
                    </a:lnTo>
                    <a:cubicBezTo>
                      <a:pt x="184" y="167"/>
                      <a:pt x="184" y="166"/>
                      <a:pt x="183" y="165"/>
                    </a:cubicBezTo>
                    <a:cubicBezTo>
                      <a:pt x="183" y="164"/>
                      <a:pt x="182" y="163"/>
                      <a:pt x="182" y="163"/>
                    </a:cubicBezTo>
                    <a:cubicBezTo>
                      <a:pt x="181" y="162"/>
                      <a:pt x="180" y="162"/>
                      <a:pt x="180" y="162"/>
                    </a:cubicBezTo>
                    <a:cubicBezTo>
                      <a:pt x="179" y="163"/>
                      <a:pt x="179" y="163"/>
                      <a:pt x="178" y="164"/>
                    </a:cubicBezTo>
                    <a:cubicBezTo>
                      <a:pt x="178" y="165"/>
                      <a:pt x="178" y="166"/>
                      <a:pt x="178" y="167"/>
                    </a:cubicBezTo>
                    <a:cubicBezTo>
                      <a:pt x="179" y="168"/>
                      <a:pt x="179" y="168"/>
                      <a:pt x="179" y="169"/>
                    </a:cubicBezTo>
                    <a:cubicBezTo>
                      <a:pt x="180" y="170"/>
                      <a:pt x="181" y="171"/>
                      <a:pt x="183" y="172"/>
                    </a:cubicBezTo>
                    <a:cubicBezTo>
                      <a:pt x="184" y="173"/>
                      <a:pt x="185" y="174"/>
                      <a:pt x="186" y="175"/>
                    </a:cubicBezTo>
                    <a:cubicBezTo>
                      <a:pt x="186" y="175"/>
                      <a:pt x="187" y="176"/>
                      <a:pt x="187" y="177"/>
                    </a:cubicBezTo>
                    <a:cubicBezTo>
                      <a:pt x="188" y="178"/>
                      <a:pt x="188" y="179"/>
                      <a:pt x="188" y="180"/>
                    </a:cubicBezTo>
                    <a:cubicBezTo>
                      <a:pt x="189" y="182"/>
                      <a:pt x="189" y="183"/>
                      <a:pt x="188" y="185"/>
                    </a:cubicBezTo>
                    <a:cubicBezTo>
                      <a:pt x="188" y="186"/>
                      <a:pt x="187" y="187"/>
                      <a:pt x="186" y="188"/>
                    </a:cubicBezTo>
                    <a:cubicBezTo>
                      <a:pt x="185" y="188"/>
                      <a:pt x="185" y="188"/>
                      <a:pt x="185" y="188"/>
                    </a:cubicBezTo>
                    <a:cubicBezTo>
                      <a:pt x="185" y="188"/>
                      <a:pt x="184" y="188"/>
                      <a:pt x="184" y="187"/>
                    </a:cubicBezTo>
                    <a:cubicBezTo>
                      <a:pt x="183" y="187"/>
                      <a:pt x="182" y="187"/>
                      <a:pt x="182" y="187"/>
                    </a:cubicBezTo>
                    <a:cubicBezTo>
                      <a:pt x="182" y="187"/>
                      <a:pt x="182" y="187"/>
                      <a:pt x="182" y="187"/>
                    </a:cubicBezTo>
                    <a:cubicBezTo>
                      <a:pt x="182" y="188"/>
                      <a:pt x="182" y="188"/>
                      <a:pt x="182" y="189"/>
                    </a:cubicBezTo>
                    <a:lnTo>
                      <a:pt x="180" y="180"/>
                    </a:lnTo>
                    <a:cubicBezTo>
                      <a:pt x="181" y="182"/>
                      <a:pt x="181" y="183"/>
                      <a:pt x="182" y="184"/>
                    </a:cubicBezTo>
                    <a:cubicBezTo>
                      <a:pt x="182" y="185"/>
                      <a:pt x="183" y="185"/>
                      <a:pt x="183" y="186"/>
                    </a:cubicBezTo>
                    <a:cubicBezTo>
                      <a:pt x="184" y="186"/>
                      <a:pt x="185" y="186"/>
                      <a:pt x="185" y="186"/>
                    </a:cubicBezTo>
                    <a:cubicBezTo>
                      <a:pt x="186" y="186"/>
                      <a:pt x="187" y="185"/>
                      <a:pt x="187" y="185"/>
                    </a:cubicBezTo>
                    <a:cubicBezTo>
                      <a:pt x="187" y="184"/>
                      <a:pt x="187" y="183"/>
                      <a:pt x="187" y="181"/>
                    </a:cubicBezTo>
                    <a:cubicBezTo>
                      <a:pt x="187" y="181"/>
                      <a:pt x="187" y="180"/>
                      <a:pt x="186" y="180"/>
                    </a:cubicBezTo>
                    <a:cubicBezTo>
                      <a:pt x="186" y="179"/>
                      <a:pt x="186" y="178"/>
                      <a:pt x="185" y="178"/>
                    </a:cubicBezTo>
                    <a:cubicBezTo>
                      <a:pt x="185" y="178"/>
                      <a:pt x="184" y="177"/>
                      <a:pt x="183" y="176"/>
                    </a:cubicBezTo>
                    <a:cubicBezTo>
                      <a:pt x="181" y="175"/>
                      <a:pt x="180" y="174"/>
                      <a:pt x="180" y="174"/>
                    </a:cubicBezTo>
                    <a:cubicBezTo>
                      <a:pt x="179" y="173"/>
                      <a:pt x="179" y="172"/>
                      <a:pt x="178" y="171"/>
                    </a:cubicBezTo>
                    <a:cubicBezTo>
                      <a:pt x="178" y="171"/>
                      <a:pt x="177" y="170"/>
                      <a:pt x="177" y="169"/>
                    </a:cubicBezTo>
                    <a:cubicBezTo>
                      <a:pt x="177" y="167"/>
                      <a:pt x="177" y="165"/>
                      <a:pt x="177" y="164"/>
                    </a:cubicBezTo>
                    <a:cubicBezTo>
                      <a:pt x="178" y="162"/>
                      <a:pt x="178" y="161"/>
                      <a:pt x="179" y="161"/>
                    </a:cubicBezTo>
                    <a:cubicBezTo>
                      <a:pt x="180" y="161"/>
                      <a:pt x="181" y="161"/>
                      <a:pt x="182" y="161"/>
                    </a:cubicBezTo>
                    <a:cubicBezTo>
                      <a:pt x="182" y="162"/>
                      <a:pt x="182" y="162"/>
                      <a:pt x="182" y="162"/>
                    </a:cubicBezTo>
                    <a:cubicBezTo>
                      <a:pt x="183" y="162"/>
                      <a:pt x="183" y="162"/>
                      <a:pt x="183" y="161"/>
                    </a:cubicBezTo>
                    <a:cubicBezTo>
                      <a:pt x="183" y="161"/>
                      <a:pt x="183" y="161"/>
                      <a:pt x="183" y="160"/>
                    </a:cubicBezTo>
                    <a:close/>
                    <a:moveTo>
                      <a:pt x="209" y="157"/>
                    </a:moveTo>
                    <a:lnTo>
                      <a:pt x="212" y="167"/>
                    </a:lnTo>
                    <a:lnTo>
                      <a:pt x="214" y="166"/>
                    </a:lnTo>
                    <a:cubicBezTo>
                      <a:pt x="215" y="166"/>
                      <a:pt x="215" y="166"/>
                      <a:pt x="216" y="165"/>
                    </a:cubicBezTo>
                    <a:cubicBezTo>
                      <a:pt x="216" y="165"/>
                      <a:pt x="216" y="164"/>
                      <a:pt x="215" y="162"/>
                    </a:cubicBezTo>
                    <a:lnTo>
                      <a:pt x="216" y="162"/>
                    </a:lnTo>
                    <a:lnTo>
                      <a:pt x="218" y="171"/>
                    </a:lnTo>
                    <a:lnTo>
                      <a:pt x="217" y="171"/>
                    </a:lnTo>
                    <a:cubicBezTo>
                      <a:pt x="217" y="170"/>
                      <a:pt x="217" y="169"/>
                      <a:pt x="217" y="169"/>
                    </a:cubicBezTo>
                    <a:cubicBezTo>
                      <a:pt x="216" y="168"/>
                      <a:pt x="216" y="168"/>
                      <a:pt x="216" y="168"/>
                    </a:cubicBezTo>
                    <a:cubicBezTo>
                      <a:pt x="216" y="168"/>
                      <a:pt x="215" y="167"/>
                      <a:pt x="215" y="168"/>
                    </a:cubicBezTo>
                    <a:lnTo>
                      <a:pt x="212" y="168"/>
                    </a:lnTo>
                    <a:lnTo>
                      <a:pt x="214" y="177"/>
                    </a:lnTo>
                    <a:cubicBezTo>
                      <a:pt x="214" y="178"/>
                      <a:pt x="214" y="179"/>
                      <a:pt x="214" y="179"/>
                    </a:cubicBezTo>
                    <a:cubicBezTo>
                      <a:pt x="215" y="179"/>
                      <a:pt x="215" y="179"/>
                      <a:pt x="215" y="179"/>
                    </a:cubicBezTo>
                    <a:cubicBezTo>
                      <a:pt x="215" y="179"/>
                      <a:pt x="215" y="179"/>
                      <a:pt x="216" y="179"/>
                    </a:cubicBezTo>
                    <a:lnTo>
                      <a:pt x="218" y="179"/>
                    </a:lnTo>
                    <a:cubicBezTo>
                      <a:pt x="218" y="179"/>
                      <a:pt x="219" y="178"/>
                      <a:pt x="219" y="178"/>
                    </a:cubicBezTo>
                    <a:cubicBezTo>
                      <a:pt x="219" y="178"/>
                      <a:pt x="219" y="177"/>
                      <a:pt x="220" y="177"/>
                    </a:cubicBezTo>
                    <a:cubicBezTo>
                      <a:pt x="220" y="176"/>
                      <a:pt x="220" y="175"/>
                      <a:pt x="220" y="173"/>
                    </a:cubicBezTo>
                    <a:lnTo>
                      <a:pt x="221" y="180"/>
                    </a:lnTo>
                    <a:lnTo>
                      <a:pt x="212" y="182"/>
                    </a:lnTo>
                    <a:lnTo>
                      <a:pt x="211" y="181"/>
                    </a:lnTo>
                    <a:lnTo>
                      <a:pt x="212" y="181"/>
                    </a:lnTo>
                    <a:cubicBezTo>
                      <a:pt x="212" y="181"/>
                      <a:pt x="212" y="181"/>
                      <a:pt x="213" y="180"/>
                    </a:cubicBezTo>
                    <a:cubicBezTo>
                      <a:pt x="213" y="180"/>
                      <a:pt x="213" y="180"/>
                      <a:pt x="213" y="179"/>
                    </a:cubicBezTo>
                    <a:cubicBezTo>
                      <a:pt x="213" y="179"/>
                      <a:pt x="213" y="178"/>
                      <a:pt x="212" y="177"/>
                    </a:cubicBezTo>
                    <a:lnTo>
                      <a:pt x="208" y="160"/>
                    </a:lnTo>
                    <a:cubicBezTo>
                      <a:pt x="208" y="159"/>
                      <a:pt x="208" y="158"/>
                      <a:pt x="208" y="157"/>
                    </a:cubicBezTo>
                    <a:cubicBezTo>
                      <a:pt x="207" y="157"/>
                      <a:pt x="207" y="157"/>
                      <a:pt x="206" y="157"/>
                    </a:cubicBezTo>
                    <a:lnTo>
                      <a:pt x="206" y="156"/>
                    </a:lnTo>
                    <a:lnTo>
                      <a:pt x="215" y="154"/>
                    </a:lnTo>
                    <a:lnTo>
                      <a:pt x="216" y="159"/>
                    </a:lnTo>
                    <a:lnTo>
                      <a:pt x="216" y="160"/>
                    </a:lnTo>
                    <a:cubicBezTo>
                      <a:pt x="215" y="158"/>
                      <a:pt x="215" y="157"/>
                      <a:pt x="215" y="157"/>
                    </a:cubicBezTo>
                    <a:cubicBezTo>
                      <a:pt x="215" y="156"/>
                      <a:pt x="214" y="156"/>
                      <a:pt x="214" y="156"/>
                    </a:cubicBezTo>
                    <a:cubicBezTo>
                      <a:pt x="214" y="156"/>
                      <a:pt x="213" y="156"/>
                      <a:pt x="213" y="156"/>
                    </a:cubicBezTo>
                    <a:lnTo>
                      <a:pt x="209" y="157"/>
                    </a:lnTo>
                    <a:close/>
                    <a:moveTo>
                      <a:pt x="217" y="153"/>
                    </a:moveTo>
                    <a:lnTo>
                      <a:pt x="220" y="153"/>
                    </a:lnTo>
                    <a:lnTo>
                      <a:pt x="231" y="170"/>
                    </a:lnTo>
                    <a:lnTo>
                      <a:pt x="228" y="155"/>
                    </a:lnTo>
                    <a:cubicBezTo>
                      <a:pt x="228" y="154"/>
                      <a:pt x="227" y="153"/>
                      <a:pt x="227" y="152"/>
                    </a:cubicBezTo>
                    <a:cubicBezTo>
                      <a:pt x="227" y="152"/>
                      <a:pt x="226" y="152"/>
                      <a:pt x="226" y="152"/>
                    </a:cubicBezTo>
                    <a:lnTo>
                      <a:pt x="225" y="152"/>
                    </a:lnTo>
                    <a:lnTo>
                      <a:pt x="225" y="151"/>
                    </a:lnTo>
                    <a:lnTo>
                      <a:pt x="229" y="150"/>
                    </a:lnTo>
                    <a:lnTo>
                      <a:pt x="230" y="151"/>
                    </a:lnTo>
                    <a:lnTo>
                      <a:pt x="229" y="151"/>
                    </a:lnTo>
                    <a:cubicBezTo>
                      <a:pt x="229" y="151"/>
                      <a:pt x="228" y="151"/>
                      <a:pt x="228" y="152"/>
                    </a:cubicBezTo>
                    <a:cubicBezTo>
                      <a:pt x="228" y="153"/>
                      <a:pt x="228" y="154"/>
                      <a:pt x="229" y="155"/>
                    </a:cubicBezTo>
                    <a:lnTo>
                      <a:pt x="234" y="177"/>
                    </a:lnTo>
                    <a:lnTo>
                      <a:pt x="233" y="177"/>
                    </a:lnTo>
                    <a:lnTo>
                      <a:pt x="221" y="158"/>
                    </a:lnTo>
                    <a:lnTo>
                      <a:pt x="224" y="174"/>
                    </a:lnTo>
                    <a:cubicBezTo>
                      <a:pt x="225" y="175"/>
                      <a:pt x="225" y="176"/>
                      <a:pt x="225" y="177"/>
                    </a:cubicBezTo>
                    <a:cubicBezTo>
                      <a:pt x="226" y="177"/>
                      <a:pt x="226" y="177"/>
                      <a:pt x="226" y="177"/>
                    </a:cubicBezTo>
                    <a:lnTo>
                      <a:pt x="227" y="177"/>
                    </a:lnTo>
                    <a:lnTo>
                      <a:pt x="227" y="178"/>
                    </a:lnTo>
                    <a:lnTo>
                      <a:pt x="223" y="179"/>
                    </a:lnTo>
                    <a:lnTo>
                      <a:pt x="223" y="178"/>
                    </a:lnTo>
                    <a:cubicBezTo>
                      <a:pt x="224" y="178"/>
                      <a:pt x="224" y="178"/>
                      <a:pt x="224" y="177"/>
                    </a:cubicBezTo>
                    <a:cubicBezTo>
                      <a:pt x="224" y="176"/>
                      <a:pt x="224" y="175"/>
                      <a:pt x="224" y="174"/>
                    </a:cubicBezTo>
                    <a:lnTo>
                      <a:pt x="220" y="156"/>
                    </a:lnTo>
                    <a:cubicBezTo>
                      <a:pt x="219" y="155"/>
                      <a:pt x="219" y="155"/>
                      <a:pt x="218" y="155"/>
                    </a:cubicBezTo>
                    <a:cubicBezTo>
                      <a:pt x="218" y="154"/>
                      <a:pt x="218" y="154"/>
                      <a:pt x="217" y="154"/>
                    </a:cubicBezTo>
                    <a:cubicBezTo>
                      <a:pt x="217" y="154"/>
                      <a:pt x="217" y="154"/>
                      <a:pt x="217" y="154"/>
                    </a:cubicBezTo>
                    <a:lnTo>
                      <a:pt x="217" y="153"/>
                    </a:lnTo>
                    <a:close/>
                    <a:moveTo>
                      <a:pt x="238" y="146"/>
                    </a:moveTo>
                    <a:lnTo>
                      <a:pt x="242" y="155"/>
                    </a:lnTo>
                    <a:cubicBezTo>
                      <a:pt x="240" y="152"/>
                      <a:pt x="239" y="151"/>
                      <a:pt x="238" y="150"/>
                    </a:cubicBezTo>
                    <a:cubicBezTo>
                      <a:pt x="237" y="149"/>
                      <a:pt x="236" y="149"/>
                      <a:pt x="235" y="149"/>
                    </a:cubicBezTo>
                    <a:cubicBezTo>
                      <a:pt x="234" y="149"/>
                      <a:pt x="233" y="150"/>
                      <a:pt x="233" y="151"/>
                    </a:cubicBezTo>
                    <a:cubicBezTo>
                      <a:pt x="233" y="152"/>
                      <a:pt x="233" y="154"/>
                      <a:pt x="233" y="156"/>
                    </a:cubicBezTo>
                    <a:cubicBezTo>
                      <a:pt x="233" y="158"/>
                      <a:pt x="234" y="160"/>
                      <a:pt x="235" y="163"/>
                    </a:cubicBezTo>
                    <a:cubicBezTo>
                      <a:pt x="236" y="165"/>
                      <a:pt x="237" y="167"/>
                      <a:pt x="237" y="168"/>
                    </a:cubicBezTo>
                    <a:cubicBezTo>
                      <a:pt x="238" y="170"/>
                      <a:pt x="239" y="171"/>
                      <a:pt x="240" y="172"/>
                    </a:cubicBezTo>
                    <a:cubicBezTo>
                      <a:pt x="241" y="172"/>
                      <a:pt x="242" y="172"/>
                      <a:pt x="243" y="172"/>
                    </a:cubicBezTo>
                    <a:cubicBezTo>
                      <a:pt x="244" y="172"/>
                      <a:pt x="245" y="171"/>
                      <a:pt x="245" y="170"/>
                    </a:cubicBezTo>
                    <a:cubicBezTo>
                      <a:pt x="245" y="169"/>
                      <a:pt x="246" y="168"/>
                      <a:pt x="246" y="165"/>
                    </a:cubicBezTo>
                    <a:lnTo>
                      <a:pt x="246" y="166"/>
                    </a:lnTo>
                    <a:cubicBezTo>
                      <a:pt x="246" y="168"/>
                      <a:pt x="246" y="170"/>
                      <a:pt x="246" y="171"/>
                    </a:cubicBezTo>
                    <a:cubicBezTo>
                      <a:pt x="245" y="173"/>
                      <a:pt x="244" y="174"/>
                      <a:pt x="243" y="174"/>
                    </a:cubicBezTo>
                    <a:cubicBezTo>
                      <a:pt x="241" y="175"/>
                      <a:pt x="239" y="174"/>
                      <a:pt x="237" y="171"/>
                    </a:cubicBezTo>
                    <a:cubicBezTo>
                      <a:pt x="235" y="169"/>
                      <a:pt x="234" y="167"/>
                      <a:pt x="233" y="164"/>
                    </a:cubicBezTo>
                    <a:cubicBezTo>
                      <a:pt x="232" y="161"/>
                      <a:pt x="231" y="159"/>
                      <a:pt x="231" y="156"/>
                    </a:cubicBezTo>
                    <a:cubicBezTo>
                      <a:pt x="231" y="154"/>
                      <a:pt x="231" y="152"/>
                      <a:pt x="232" y="151"/>
                    </a:cubicBezTo>
                    <a:cubicBezTo>
                      <a:pt x="232" y="149"/>
                      <a:pt x="233" y="148"/>
                      <a:pt x="234" y="148"/>
                    </a:cubicBezTo>
                    <a:cubicBezTo>
                      <a:pt x="235" y="148"/>
                      <a:pt x="236" y="148"/>
                      <a:pt x="237" y="148"/>
                    </a:cubicBezTo>
                    <a:cubicBezTo>
                      <a:pt x="238" y="148"/>
                      <a:pt x="238" y="149"/>
                      <a:pt x="238" y="149"/>
                    </a:cubicBezTo>
                    <a:cubicBezTo>
                      <a:pt x="238" y="148"/>
                      <a:pt x="238" y="148"/>
                      <a:pt x="238" y="148"/>
                    </a:cubicBezTo>
                    <a:cubicBezTo>
                      <a:pt x="238" y="148"/>
                      <a:pt x="238" y="147"/>
                      <a:pt x="238" y="147"/>
                    </a:cubicBezTo>
                    <a:lnTo>
                      <a:pt x="238" y="146"/>
                    </a:lnTo>
                    <a:close/>
                    <a:moveTo>
                      <a:pt x="245" y="146"/>
                    </a:moveTo>
                    <a:lnTo>
                      <a:pt x="248" y="156"/>
                    </a:lnTo>
                    <a:lnTo>
                      <a:pt x="251" y="155"/>
                    </a:lnTo>
                    <a:cubicBezTo>
                      <a:pt x="252" y="155"/>
                      <a:pt x="252" y="155"/>
                      <a:pt x="252" y="154"/>
                    </a:cubicBezTo>
                    <a:cubicBezTo>
                      <a:pt x="252" y="153"/>
                      <a:pt x="252" y="152"/>
                      <a:pt x="252" y="151"/>
                    </a:cubicBezTo>
                    <a:lnTo>
                      <a:pt x="255" y="159"/>
                    </a:lnTo>
                    <a:cubicBezTo>
                      <a:pt x="254" y="158"/>
                      <a:pt x="254" y="158"/>
                      <a:pt x="254" y="157"/>
                    </a:cubicBezTo>
                    <a:cubicBezTo>
                      <a:pt x="253" y="157"/>
                      <a:pt x="253" y="157"/>
                      <a:pt x="253" y="156"/>
                    </a:cubicBezTo>
                    <a:cubicBezTo>
                      <a:pt x="252" y="156"/>
                      <a:pt x="252" y="156"/>
                      <a:pt x="251" y="156"/>
                    </a:cubicBezTo>
                    <a:lnTo>
                      <a:pt x="249" y="157"/>
                    </a:lnTo>
                    <a:lnTo>
                      <a:pt x="252" y="166"/>
                    </a:lnTo>
                    <a:cubicBezTo>
                      <a:pt x="252" y="167"/>
                      <a:pt x="252" y="167"/>
                      <a:pt x="252" y="168"/>
                    </a:cubicBezTo>
                    <a:cubicBezTo>
                      <a:pt x="253" y="168"/>
                      <a:pt x="253" y="168"/>
                      <a:pt x="253" y="168"/>
                    </a:cubicBezTo>
                    <a:cubicBezTo>
                      <a:pt x="253" y="168"/>
                      <a:pt x="253" y="168"/>
                      <a:pt x="254" y="168"/>
                    </a:cubicBezTo>
                    <a:lnTo>
                      <a:pt x="256" y="167"/>
                    </a:lnTo>
                    <a:cubicBezTo>
                      <a:pt x="256" y="167"/>
                      <a:pt x="257" y="167"/>
                      <a:pt x="257" y="166"/>
                    </a:cubicBezTo>
                    <a:cubicBezTo>
                      <a:pt x="257" y="166"/>
                      <a:pt x="258" y="166"/>
                      <a:pt x="258" y="165"/>
                    </a:cubicBezTo>
                    <a:cubicBezTo>
                      <a:pt x="258" y="164"/>
                      <a:pt x="258" y="163"/>
                      <a:pt x="258" y="161"/>
                    </a:cubicBezTo>
                    <a:lnTo>
                      <a:pt x="259" y="168"/>
                    </a:lnTo>
                    <a:lnTo>
                      <a:pt x="250" y="171"/>
                    </a:lnTo>
                    <a:lnTo>
                      <a:pt x="249" y="170"/>
                    </a:lnTo>
                    <a:lnTo>
                      <a:pt x="250" y="170"/>
                    </a:lnTo>
                    <a:cubicBezTo>
                      <a:pt x="250" y="170"/>
                      <a:pt x="250" y="170"/>
                      <a:pt x="251" y="169"/>
                    </a:cubicBezTo>
                    <a:cubicBezTo>
                      <a:pt x="251" y="169"/>
                      <a:pt x="251" y="169"/>
                      <a:pt x="251" y="168"/>
                    </a:cubicBezTo>
                    <a:cubicBezTo>
                      <a:pt x="251" y="168"/>
                      <a:pt x="250" y="167"/>
                      <a:pt x="250" y="166"/>
                    </a:cubicBezTo>
                    <a:lnTo>
                      <a:pt x="244" y="150"/>
                    </a:lnTo>
                    <a:cubicBezTo>
                      <a:pt x="244" y="148"/>
                      <a:pt x="243" y="147"/>
                      <a:pt x="243" y="147"/>
                    </a:cubicBezTo>
                    <a:cubicBezTo>
                      <a:pt x="242" y="147"/>
                      <a:pt x="242" y="147"/>
                      <a:pt x="241" y="147"/>
                    </a:cubicBezTo>
                    <a:lnTo>
                      <a:pt x="241" y="146"/>
                    </a:lnTo>
                    <a:lnTo>
                      <a:pt x="250" y="143"/>
                    </a:lnTo>
                    <a:lnTo>
                      <a:pt x="252" y="148"/>
                    </a:lnTo>
                    <a:cubicBezTo>
                      <a:pt x="251" y="147"/>
                      <a:pt x="251" y="146"/>
                      <a:pt x="251" y="146"/>
                    </a:cubicBezTo>
                    <a:cubicBezTo>
                      <a:pt x="250" y="145"/>
                      <a:pt x="250" y="145"/>
                      <a:pt x="249" y="145"/>
                    </a:cubicBezTo>
                    <a:cubicBezTo>
                      <a:pt x="249" y="145"/>
                      <a:pt x="249" y="145"/>
                      <a:pt x="248" y="145"/>
                    </a:cubicBezTo>
                    <a:lnTo>
                      <a:pt x="245" y="146"/>
                    </a:lnTo>
                    <a:close/>
                  </a:path>
                </a:pathLst>
              </a:custGeom>
              <a:solidFill>
                <a:srgbClr val="2421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6"/>
              <p:cNvSpPr/>
              <p:nvPr/>
            </p:nvSpPr>
            <p:spPr bwMode="auto">
              <a:xfrm>
                <a:off x="1724862" y="1970280"/>
                <a:ext cx="615304" cy="348501"/>
              </a:xfrm>
              <a:custGeom>
                <a:avLst/>
                <a:gdLst>
                  <a:gd name="T0" fmla="*/ 219242728 w 143"/>
                  <a:gd name="T1" fmla="*/ 81459749 h 81"/>
                  <a:gd name="T2" fmla="*/ 277331110 w 143"/>
                  <a:gd name="T3" fmla="*/ 81459749 h 81"/>
                  <a:gd name="T4" fmla="*/ 113770838 w 143"/>
                  <a:gd name="T5" fmla="*/ 38469849 h 81"/>
                  <a:gd name="T6" fmla="*/ 165424889 w 143"/>
                  <a:gd name="T7" fmla="*/ 87849988 h 81"/>
                  <a:gd name="T8" fmla="*/ 206404235 w 143"/>
                  <a:gd name="T9" fmla="*/ 124155112 h 81"/>
                  <a:gd name="T10" fmla="*/ 189000803 w 143"/>
                  <a:gd name="T11" fmla="*/ 173572991 h 81"/>
                  <a:gd name="T12" fmla="*/ 0 w 143"/>
                  <a:gd name="T13" fmla="*/ 173572991 h 81"/>
                  <a:gd name="T14" fmla="*/ 21407479 w 143"/>
                  <a:gd name="T15" fmla="*/ 162890586 h 81"/>
                  <a:gd name="T16" fmla="*/ 122609924 w 143"/>
                  <a:gd name="T17" fmla="*/ 162890586 h 81"/>
                  <a:gd name="T18" fmla="*/ 176128665 w 143"/>
                  <a:gd name="T19" fmla="*/ 113473285 h 81"/>
                  <a:gd name="T20" fmla="*/ 83794310 w 143"/>
                  <a:gd name="T21" fmla="*/ 57934981 h 81"/>
                  <a:gd name="T22" fmla="*/ 113770838 w 143"/>
                  <a:gd name="T23" fmla="*/ 36305188 h 81"/>
                  <a:gd name="T24" fmla="*/ 303037552 w 143"/>
                  <a:gd name="T25" fmla="*/ 51544807 h 81"/>
                  <a:gd name="T26" fmla="*/ 273061088 w 143"/>
                  <a:gd name="T27" fmla="*/ 96404830 h 81"/>
                  <a:gd name="T28" fmla="*/ 253489286 w 143"/>
                  <a:gd name="T29" fmla="*/ 96404830 h 81"/>
                  <a:gd name="T30" fmla="*/ 232081743 w 143"/>
                  <a:gd name="T31" fmla="*/ 173572991 h 81"/>
                  <a:gd name="T32" fmla="*/ 206404235 w 143"/>
                  <a:gd name="T33" fmla="*/ 173572991 h 81"/>
                  <a:gd name="T34" fmla="*/ 227811713 w 143"/>
                  <a:gd name="T35" fmla="*/ 96404830 h 81"/>
                  <a:gd name="T36" fmla="*/ 204235871 w 143"/>
                  <a:gd name="T37" fmla="*/ 96404830 h 81"/>
                  <a:gd name="T38" fmla="*/ 219242728 w 143"/>
                  <a:gd name="T39" fmla="*/ 81459749 h 8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43" h="81">
                    <a:moveTo>
                      <a:pt x="102" y="38"/>
                    </a:moveTo>
                    <a:lnTo>
                      <a:pt x="129" y="38"/>
                    </a:lnTo>
                    <a:cubicBezTo>
                      <a:pt x="135" y="33"/>
                      <a:pt x="68" y="12"/>
                      <a:pt x="53" y="18"/>
                    </a:cubicBezTo>
                    <a:cubicBezTo>
                      <a:pt x="44" y="22"/>
                      <a:pt x="65" y="31"/>
                      <a:pt x="77" y="41"/>
                    </a:cubicBezTo>
                    <a:cubicBezTo>
                      <a:pt x="84" y="46"/>
                      <a:pt x="94" y="54"/>
                      <a:pt x="96" y="58"/>
                    </a:cubicBezTo>
                    <a:cubicBezTo>
                      <a:pt x="101" y="65"/>
                      <a:pt x="97" y="72"/>
                      <a:pt x="88" y="81"/>
                    </a:cubicBezTo>
                    <a:lnTo>
                      <a:pt x="0" y="81"/>
                    </a:lnTo>
                    <a:cubicBezTo>
                      <a:pt x="3" y="78"/>
                      <a:pt x="7" y="76"/>
                      <a:pt x="10" y="76"/>
                    </a:cubicBezTo>
                    <a:lnTo>
                      <a:pt x="57" y="76"/>
                    </a:lnTo>
                    <a:cubicBezTo>
                      <a:pt x="65" y="75"/>
                      <a:pt x="82" y="73"/>
                      <a:pt x="82" y="53"/>
                    </a:cubicBezTo>
                    <a:cubicBezTo>
                      <a:pt x="79" y="40"/>
                      <a:pt x="48" y="37"/>
                      <a:pt x="39" y="27"/>
                    </a:cubicBezTo>
                    <a:cubicBezTo>
                      <a:pt x="35" y="23"/>
                      <a:pt x="41" y="17"/>
                      <a:pt x="53" y="17"/>
                    </a:cubicBezTo>
                    <a:cubicBezTo>
                      <a:pt x="75" y="0"/>
                      <a:pt x="143" y="8"/>
                      <a:pt x="141" y="24"/>
                    </a:cubicBezTo>
                    <a:cubicBezTo>
                      <a:pt x="140" y="33"/>
                      <a:pt x="134" y="39"/>
                      <a:pt x="127" y="45"/>
                    </a:cubicBezTo>
                    <a:lnTo>
                      <a:pt x="118" y="45"/>
                    </a:lnTo>
                    <a:lnTo>
                      <a:pt x="108" y="81"/>
                    </a:lnTo>
                    <a:lnTo>
                      <a:pt x="96" y="81"/>
                    </a:lnTo>
                    <a:lnTo>
                      <a:pt x="106" y="45"/>
                    </a:lnTo>
                    <a:lnTo>
                      <a:pt x="95" y="45"/>
                    </a:lnTo>
                    <a:lnTo>
                      <a:pt x="102" y="38"/>
                    </a:ln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7"/>
              <p:cNvSpPr/>
              <p:nvPr/>
            </p:nvSpPr>
            <p:spPr bwMode="auto">
              <a:xfrm>
                <a:off x="1776316" y="2163832"/>
                <a:ext cx="142034" cy="116346"/>
              </a:xfrm>
              <a:custGeom>
                <a:avLst/>
                <a:gdLst>
                  <a:gd name="T0" fmla="*/ 15028728 w 33"/>
                  <a:gd name="T1" fmla="*/ 0 h 27"/>
                  <a:gd name="T2" fmla="*/ 38868602 w 33"/>
                  <a:gd name="T3" fmla="*/ 0 h 27"/>
                  <a:gd name="T4" fmla="*/ 27882095 w 33"/>
                  <a:gd name="T5" fmla="*/ 36921521 h 27"/>
                  <a:gd name="T6" fmla="*/ 38868602 w 33"/>
                  <a:gd name="T7" fmla="*/ 36921521 h 27"/>
                  <a:gd name="T8" fmla="*/ 47451783 w 33"/>
                  <a:gd name="T9" fmla="*/ 0 h 27"/>
                  <a:gd name="T10" fmla="*/ 71059059 w 33"/>
                  <a:gd name="T11" fmla="*/ 0 h 27"/>
                  <a:gd name="T12" fmla="*/ 53897330 w 33"/>
                  <a:gd name="T13" fmla="*/ 58484152 h 27"/>
                  <a:gd name="T14" fmla="*/ 32190522 w 33"/>
                  <a:gd name="T15" fmla="*/ 58484152 h 27"/>
                  <a:gd name="T16" fmla="*/ 36731417 w 33"/>
                  <a:gd name="T17" fmla="*/ 43392678 h 27"/>
                  <a:gd name="T18" fmla="*/ 27882095 w 33"/>
                  <a:gd name="T19" fmla="*/ 43392678 h 27"/>
                  <a:gd name="T20" fmla="*/ 23607268 w 33"/>
                  <a:gd name="T21" fmla="*/ 58484152 h 27"/>
                  <a:gd name="T22" fmla="*/ 0 w 33"/>
                  <a:gd name="T23" fmla="*/ 58484152 h 27"/>
                  <a:gd name="T24" fmla="*/ 15028728 w 33"/>
                  <a:gd name="T25" fmla="*/ 0 h 2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" h="27">
                    <a:moveTo>
                      <a:pt x="7" y="0"/>
                    </a:moveTo>
                    <a:lnTo>
                      <a:pt x="18" y="0"/>
                    </a:lnTo>
                    <a:lnTo>
                      <a:pt x="13" y="17"/>
                    </a:lnTo>
                    <a:lnTo>
                      <a:pt x="18" y="17"/>
                    </a:lnTo>
                    <a:lnTo>
                      <a:pt x="22" y="0"/>
                    </a:lnTo>
                    <a:lnTo>
                      <a:pt x="33" y="0"/>
                    </a:lnTo>
                    <a:lnTo>
                      <a:pt x="25" y="27"/>
                    </a:lnTo>
                    <a:lnTo>
                      <a:pt x="15" y="27"/>
                    </a:lnTo>
                    <a:lnTo>
                      <a:pt x="17" y="20"/>
                    </a:lnTo>
                    <a:lnTo>
                      <a:pt x="13" y="20"/>
                    </a:lnTo>
                    <a:lnTo>
                      <a:pt x="11" y="27"/>
                    </a:lnTo>
                    <a:lnTo>
                      <a:pt x="0" y="2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8"/>
              <p:cNvSpPr/>
              <p:nvPr/>
            </p:nvSpPr>
            <p:spPr bwMode="auto">
              <a:xfrm>
                <a:off x="1901199" y="2163832"/>
                <a:ext cx="142034" cy="116346"/>
              </a:xfrm>
              <a:custGeom>
                <a:avLst/>
                <a:gdLst>
                  <a:gd name="T0" fmla="*/ 17165921 w 33"/>
                  <a:gd name="T1" fmla="*/ 0 h 27"/>
                  <a:gd name="T2" fmla="*/ 0 w 33"/>
                  <a:gd name="T3" fmla="*/ 58484152 h 27"/>
                  <a:gd name="T4" fmla="*/ 53897330 w 33"/>
                  <a:gd name="T5" fmla="*/ 58484152 h 27"/>
                  <a:gd name="T6" fmla="*/ 71059059 w 33"/>
                  <a:gd name="T7" fmla="*/ 0 h 27"/>
                  <a:gd name="T8" fmla="*/ 47451783 w 33"/>
                  <a:gd name="T9" fmla="*/ 0 h 27"/>
                  <a:gd name="T10" fmla="*/ 32190522 w 33"/>
                  <a:gd name="T11" fmla="*/ 52008864 h 27"/>
                  <a:gd name="T12" fmla="*/ 23607268 w 33"/>
                  <a:gd name="T13" fmla="*/ 52008864 h 27"/>
                  <a:gd name="T14" fmla="*/ 38868602 w 33"/>
                  <a:gd name="T15" fmla="*/ 0 h 27"/>
                  <a:gd name="T16" fmla="*/ 17165921 w 33"/>
                  <a:gd name="T17" fmla="*/ 0 h 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3" h="27">
                    <a:moveTo>
                      <a:pt x="8" y="0"/>
                    </a:moveTo>
                    <a:lnTo>
                      <a:pt x="0" y="27"/>
                    </a:lnTo>
                    <a:lnTo>
                      <a:pt x="25" y="27"/>
                    </a:lnTo>
                    <a:lnTo>
                      <a:pt x="33" y="0"/>
                    </a:lnTo>
                    <a:lnTo>
                      <a:pt x="22" y="0"/>
                    </a:lnTo>
                    <a:lnTo>
                      <a:pt x="15" y="24"/>
                    </a:lnTo>
                    <a:lnTo>
                      <a:pt x="11" y="24"/>
                    </a:lnTo>
                    <a:lnTo>
                      <a:pt x="1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5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55516"/>
            <a:ext cx="12192000" cy="3946967"/>
          </a:xfrm>
          <a:prstGeom prst="rect">
            <a:avLst/>
          </a:prstGeom>
          <a:solidFill>
            <a:srgbClr val="01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Thanks.</a:t>
            </a:r>
            <a:endParaRPr lang="zh-CN" altLang="en-US" sz="4800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039073" y="2268638"/>
            <a:ext cx="811385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2156749" y="4562355"/>
            <a:ext cx="8113853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47949" y="51075"/>
            <a:ext cx="1356851" cy="915217"/>
            <a:chOff x="1259632" y="1665207"/>
            <a:chExt cx="1584354" cy="1139331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802043" y="2520912"/>
              <a:ext cx="503820" cy="17157"/>
            </a:xfrm>
            <a:prstGeom prst="rect">
              <a:avLst/>
            </a:prstGeom>
            <a:solidFill>
              <a:srgbClr val="005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496535" y="1888784"/>
              <a:ext cx="1114836" cy="709334"/>
            </a:xfrm>
            <a:custGeom>
              <a:avLst/>
              <a:gdLst>
                <a:gd name="T0" fmla="*/ 277933840 w 259"/>
                <a:gd name="T1" fmla="*/ 8518589 h 165"/>
                <a:gd name="T2" fmla="*/ 549420162 w 259"/>
                <a:gd name="T3" fmla="*/ 176977967 h 165"/>
                <a:gd name="T4" fmla="*/ 277933840 w 259"/>
                <a:gd name="T5" fmla="*/ 343052657 h 165"/>
                <a:gd name="T6" fmla="*/ 8585598 w 259"/>
                <a:gd name="T7" fmla="*/ 176977967 h 165"/>
                <a:gd name="T8" fmla="*/ 277933840 w 259"/>
                <a:gd name="T9" fmla="*/ 8518589 h 165"/>
                <a:gd name="T10" fmla="*/ 277933840 w 259"/>
                <a:gd name="T11" fmla="*/ 0 h 165"/>
                <a:gd name="T12" fmla="*/ 558005760 w 259"/>
                <a:gd name="T13" fmla="*/ 176977967 h 165"/>
                <a:gd name="T14" fmla="*/ 277933840 w 259"/>
                <a:gd name="T15" fmla="*/ 351571246 h 165"/>
                <a:gd name="T16" fmla="*/ 0 w 259"/>
                <a:gd name="T17" fmla="*/ 176977967 h 165"/>
                <a:gd name="T18" fmla="*/ 277933840 w 259"/>
                <a:gd name="T19" fmla="*/ 0 h 1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9" h="165">
                  <a:moveTo>
                    <a:pt x="129" y="4"/>
                  </a:moveTo>
                  <a:cubicBezTo>
                    <a:pt x="198" y="4"/>
                    <a:pt x="255" y="39"/>
                    <a:pt x="255" y="83"/>
                  </a:cubicBezTo>
                  <a:cubicBezTo>
                    <a:pt x="255" y="126"/>
                    <a:pt x="198" y="161"/>
                    <a:pt x="129" y="161"/>
                  </a:cubicBezTo>
                  <a:cubicBezTo>
                    <a:pt x="61" y="161"/>
                    <a:pt x="4" y="126"/>
                    <a:pt x="4" y="83"/>
                  </a:cubicBezTo>
                  <a:cubicBezTo>
                    <a:pt x="4" y="39"/>
                    <a:pt x="61" y="4"/>
                    <a:pt x="129" y="4"/>
                  </a:cubicBezTo>
                  <a:close/>
                  <a:moveTo>
                    <a:pt x="129" y="0"/>
                  </a:moveTo>
                  <a:cubicBezTo>
                    <a:pt x="201" y="0"/>
                    <a:pt x="259" y="37"/>
                    <a:pt x="259" y="83"/>
                  </a:cubicBezTo>
                  <a:cubicBezTo>
                    <a:pt x="259" y="128"/>
                    <a:pt x="201" y="165"/>
                    <a:pt x="129" y="165"/>
                  </a:cubicBezTo>
                  <a:cubicBezTo>
                    <a:pt x="58" y="165"/>
                    <a:pt x="0" y="128"/>
                    <a:pt x="0" y="83"/>
                  </a:cubicBezTo>
                  <a:cubicBezTo>
                    <a:pt x="0" y="37"/>
                    <a:pt x="58" y="0"/>
                    <a:pt x="129" y="0"/>
                  </a:cubicBezTo>
                  <a:close/>
                </a:path>
              </a:pathLst>
            </a:custGeom>
            <a:solidFill>
              <a:srgbClr val="005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1599979" y="1888784"/>
              <a:ext cx="907948" cy="709334"/>
            </a:xfrm>
            <a:custGeom>
              <a:avLst/>
              <a:gdLst>
                <a:gd name="T0" fmla="*/ 225741501 w 211"/>
                <a:gd name="T1" fmla="*/ 8518589 h 165"/>
                <a:gd name="T2" fmla="*/ 445047600 w 211"/>
                <a:gd name="T3" fmla="*/ 176977967 h 165"/>
                <a:gd name="T4" fmla="*/ 225741501 w 211"/>
                <a:gd name="T5" fmla="*/ 343052657 h 165"/>
                <a:gd name="T6" fmla="*/ 8571006 w 211"/>
                <a:gd name="T7" fmla="*/ 176977967 h 165"/>
                <a:gd name="T8" fmla="*/ 225741501 w 211"/>
                <a:gd name="T9" fmla="*/ 8518589 h 165"/>
                <a:gd name="T10" fmla="*/ 225741501 w 211"/>
                <a:gd name="T11" fmla="*/ 0 h 165"/>
                <a:gd name="T12" fmla="*/ 453622732 w 211"/>
                <a:gd name="T13" fmla="*/ 176977967 h 165"/>
                <a:gd name="T14" fmla="*/ 225741501 w 211"/>
                <a:gd name="T15" fmla="*/ 351571246 h 165"/>
                <a:gd name="T16" fmla="*/ 0 w 211"/>
                <a:gd name="T17" fmla="*/ 176977967 h 165"/>
                <a:gd name="T18" fmla="*/ 225741501 w 211"/>
                <a:gd name="T19" fmla="*/ 0 h 1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1" h="165">
                  <a:moveTo>
                    <a:pt x="105" y="4"/>
                  </a:moveTo>
                  <a:cubicBezTo>
                    <a:pt x="161" y="4"/>
                    <a:pt x="207" y="39"/>
                    <a:pt x="207" y="83"/>
                  </a:cubicBezTo>
                  <a:cubicBezTo>
                    <a:pt x="207" y="126"/>
                    <a:pt x="161" y="161"/>
                    <a:pt x="105" y="161"/>
                  </a:cubicBezTo>
                  <a:cubicBezTo>
                    <a:pt x="50" y="161"/>
                    <a:pt x="4" y="126"/>
                    <a:pt x="4" y="83"/>
                  </a:cubicBezTo>
                  <a:cubicBezTo>
                    <a:pt x="4" y="39"/>
                    <a:pt x="50" y="4"/>
                    <a:pt x="105" y="4"/>
                  </a:cubicBezTo>
                  <a:close/>
                  <a:moveTo>
                    <a:pt x="105" y="0"/>
                  </a:moveTo>
                  <a:cubicBezTo>
                    <a:pt x="163" y="0"/>
                    <a:pt x="211" y="37"/>
                    <a:pt x="211" y="83"/>
                  </a:cubicBezTo>
                  <a:cubicBezTo>
                    <a:pt x="211" y="128"/>
                    <a:pt x="163" y="165"/>
                    <a:pt x="105" y="165"/>
                  </a:cubicBezTo>
                  <a:cubicBezTo>
                    <a:pt x="48" y="165"/>
                    <a:pt x="0" y="128"/>
                    <a:pt x="0" y="83"/>
                  </a:cubicBezTo>
                  <a:cubicBezTo>
                    <a:pt x="0" y="37"/>
                    <a:pt x="48" y="0"/>
                    <a:pt x="105" y="0"/>
                  </a:cubicBezTo>
                  <a:close/>
                </a:path>
              </a:pathLst>
            </a:custGeom>
            <a:solidFill>
              <a:srgbClr val="005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1259632" y="1665207"/>
              <a:ext cx="1584354" cy="1139331"/>
            </a:xfrm>
            <a:custGeom>
              <a:avLst/>
              <a:gdLst>
                <a:gd name="T0" fmla="*/ 397014673 w 368"/>
                <a:gd name="T1" fmla="*/ 0 h 265"/>
                <a:gd name="T2" fmla="*/ 794028767 w 368"/>
                <a:gd name="T3" fmla="*/ 283683298 h 265"/>
                <a:gd name="T4" fmla="*/ 397014673 w 368"/>
                <a:gd name="T5" fmla="*/ 564984327 h 265"/>
                <a:gd name="T6" fmla="*/ 0 w 368"/>
                <a:gd name="T7" fmla="*/ 283683298 h 265"/>
                <a:gd name="T8" fmla="*/ 397014673 w 368"/>
                <a:gd name="T9" fmla="*/ 0 h 265"/>
                <a:gd name="T10" fmla="*/ 397014673 w 368"/>
                <a:gd name="T11" fmla="*/ 14885264 h 265"/>
                <a:gd name="T12" fmla="*/ 774699283 w 368"/>
                <a:gd name="T13" fmla="*/ 283683298 h 265"/>
                <a:gd name="T14" fmla="*/ 397014673 w 368"/>
                <a:gd name="T15" fmla="*/ 550094949 h 265"/>
                <a:gd name="T16" fmla="*/ 19329485 w 368"/>
                <a:gd name="T17" fmla="*/ 283683298 h 265"/>
                <a:gd name="T18" fmla="*/ 397014673 w 368"/>
                <a:gd name="T19" fmla="*/ 14885264 h 2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8" h="265">
                  <a:moveTo>
                    <a:pt x="184" y="0"/>
                  </a:moveTo>
                  <a:cubicBezTo>
                    <a:pt x="286" y="0"/>
                    <a:pt x="368" y="60"/>
                    <a:pt x="368" y="133"/>
                  </a:cubicBezTo>
                  <a:cubicBezTo>
                    <a:pt x="368" y="206"/>
                    <a:pt x="286" y="265"/>
                    <a:pt x="184" y="265"/>
                  </a:cubicBezTo>
                  <a:cubicBezTo>
                    <a:pt x="83" y="265"/>
                    <a:pt x="0" y="206"/>
                    <a:pt x="0" y="133"/>
                  </a:cubicBezTo>
                  <a:cubicBezTo>
                    <a:pt x="0" y="60"/>
                    <a:pt x="83" y="0"/>
                    <a:pt x="184" y="0"/>
                  </a:cubicBezTo>
                  <a:close/>
                  <a:moveTo>
                    <a:pt x="184" y="7"/>
                  </a:moveTo>
                  <a:cubicBezTo>
                    <a:pt x="280" y="7"/>
                    <a:pt x="359" y="64"/>
                    <a:pt x="359" y="133"/>
                  </a:cubicBezTo>
                  <a:cubicBezTo>
                    <a:pt x="359" y="202"/>
                    <a:pt x="280" y="258"/>
                    <a:pt x="184" y="258"/>
                  </a:cubicBezTo>
                  <a:cubicBezTo>
                    <a:pt x="88" y="258"/>
                    <a:pt x="9" y="202"/>
                    <a:pt x="9" y="133"/>
                  </a:cubicBezTo>
                  <a:cubicBezTo>
                    <a:pt x="9" y="64"/>
                    <a:pt x="88" y="7"/>
                    <a:pt x="184" y="7"/>
                  </a:cubicBezTo>
                  <a:close/>
                </a:path>
              </a:pathLst>
            </a:custGeom>
            <a:solidFill>
              <a:srgbClr val="005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1901199" y="2464615"/>
              <a:ext cx="301220" cy="47718"/>
            </a:xfrm>
            <a:custGeom>
              <a:avLst/>
              <a:gdLst>
                <a:gd name="T0" fmla="*/ 4270983 w 70"/>
                <a:gd name="T1" fmla="*/ 13730232 h 11"/>
                <a:gd name="T2" fmla="*/ 6439870 w 70"/>
                <a:gd name="T3" fmla="*/ 18238592 h 11"/>
                <a:gd name="T4" fmla="*/ 8571423 w 70"/>
                <a:gd name="T5" fmla="*/ 0 h 11"/>
                <a:gd name="T6" fmla="*/ 15011293 w 70"/>
                <a:gd name="T7" fmla="*/ 15984449 h 11"/>
                <a:gd name="T8" fmla="*/ 15011293 w 70"/>
                <a:gd name="T9" fmla="*/ 15984449 h 11"/>
                <a:gd name="T10" fmla="*/ 21413838 w 70"/>
                <a:gd name="T11" fmla="*/ 0 h 11"/>
                <a:gd name="T12" fmla="*/ 10707176 w 70"/>
                <a:gd name="T13" fmla="*/ 11231849 h 11"/>
                <a:gd name="T14" fmla="*/ 10707176 w 70"/>
                <a:gd name="T15" fmla="*/ 8982414 h 11"/>
                <a:gd name="T16" fmla="*/ 4270983 w 70"/>
                <a:gd name="T17" fmla="*/ 22712582 h 11"/>
                <a:gd name="T18" fmla="*/ 25718469 w 70"/>
                <a:gd name="T19" fmla="*/ 0 h 11"/>
                <a:gd name="T20" fmla="*/ 27854221 w 70"/>
                <a:gd name="T21" fmla="*/ 20492808 h 11"/>
                <a:gd name="T22" fmla="*/ 32125205 w 70"/>
                <a:gd name="T23" fmla="*/ 0 h 11"/>
                <a:gd name="T24" fmla="*/ 32125205 w 70"/>
                <a:gd name="T25" fmla="*/ 22712582 h 11"/>
                <a:gd name="T26" fmla="*/ 21413838 w 70"/>
                <a:gd name="T27" fmla="*/ 15984449 h 11"/>
                <a:gd name="T28" fmla="*/ 40962647 w 70"/>
                <a:gd name="T29" fmla="*/ 0 h 11"/>
                <a:gd name="T30" fmla="*/ 47402444 w 70"/>
                <a:gd name="T31" fmla="*/ 0 h 11"/>
                <a:gd name="T32" fmla="*/ 47402444 w 70"/>
                <a:gd name="T33" fmla="*/ 22712582 h 11"/>
                <a:gd name="T34" fmla="*/ 40962647 w 70"/>
                <a:gd name="T35" fmla="*/ 22712582 h 11"/>
                <a:gd name="T36" fmla="*/ 58109620 w 70"/>
                <a:gd name="T37" fmla="*/ 2254208 h 11"/>
                <a:gd name="T38" fmla="*/ 58109620 w 70"/>
                <a:gd name="T39" fmla="*/ 2254208 h 11"/>
                <a:gd name="T40" fmla="*/ 64545363 w 70"/>
                <a:gd name="T41" fmla="*/ 22712582 h 11"/>
                <a:gd name="T42" fmla="*/ 55973875 w 70"/>
                <a:gd name="T43" fmla="*/ 18238592 h 11"/>
                <a:gd name="T44" fmla="*/ 55973875 w 70"/>
                <a:gd name="T45" fmla="*/ 0 h 11"/>
                <a:gd name="T46" fmla="*/ 75252025 w 70"/>
                <a:gd name="T47" fmla="*/ 13730232 h 11"/>
                <a:gd name="T48" fmla="*/ 77387777 w 70"/>
                <a:gd name="T49" fmla="*/ 15984449 h 11"/>
                <a:gd name="T50" fmla="*/ 79523458 w 70"/>
                <a:gd name="T51" fmla="*/ 0 h 11"/>
                <a:gd name="T52" fmla="*/ 70985168 w 70"/>
                <a:gd name="T53" fmla="*/ 8982414 h 11"/>
                <a:gd name="T54" fmla="*/ 68816282 w 70"/>
                <a:gd name="T55" fmla="*/ 6728206 h 11"/>
                <a:gd name="T56" fmla="*/ 66681051 w 70"/>
                <a:gd name="T57" fmla="*/ 22712582 h 11"/>
                <a:gd name="T58" fmla="*/ 96670503 w 70"/>
                <a:gd name="T59" fmla="*/ 6728206 h 11"/>
                <a:gd name="T60" fmla="*/ 90263767 w 70"/>
                <a:gd name="T61" fmla="*/ 4473990 h 11"/>
                <a:gd name="T62" fmla="*/ 92398998 w 70"/>
                <a:gd name="T63" fmla="*/ 20492808 h 11"/>
                <a:gd name="T64" fmla="*/ 98839382 w 70"/>
                <a:gd name="T65" fmla="*/ 18238592 h 11"/>
                <a:gd name="T66" fmla="*/ 88094953 w 70"/>
                <a:gd name="T67" fmla="*/ 20492808 h 11"/>
                <a:gd name="T68" fmla="*/ 92398998 w 70"/>
                <a:gd name="T69" fmla="*/ 0 h 11"/>
                <a:gd name="T70" fmla="*/ 100970494 w 70"/>
                <a:gd name="T71" fmla="*/ 0 h 11"/>
                <a:gd name="T72" fmla="*/ 111681796 w 70"/>
                <a:gd name="T73" fmla="*/ 8982414 h 11"/>
                <a:gd name="T74" fmla="*/ 114083559 w 70"/>
                <a:gd name="T75" fmla="*/ 22712582 h 11"/>
                <a:gd name="T76" fmla="*/ 103106182 w 70"/>
                <a:gd name="T77" fmla="*/ 13730232 h 11"/>
                <a:gd name="T78" fmla="*/ 100970494 w 70"/>
                <a:gd name="T79" fmla="*/ 0 h 11"/>
                <a:gd name="T80" fmla="*/ 120519238 w 70"/>
                <a:gd name="T81" fmla="*/ 22712582 h 11"/>
                <a:gd name="T82" fmla="*/ 122654469 w 70"/>
                <a:gd name="T83" fmla="*/ 0 h 11"/>
                <a:gd name="T84" fmla="*/ 133361645 w 70"/>
                <a:gd name="T85" fmla="*/ 15984449 h 11"/>
                <a:gd name="T86" fmla="*/ 133361645 w 70"/>
                <a:gd name="T87" fmla="*/ 13730232 h 11"/>
                <a:gd name="T88" fmla="*/ 135497397 w 70"/>
                <a:gd name="T89" fmla="*/ 22712582 h 11"/>
                <a:gd name="T90" fmla="*/ 126959036 w 70"/>
                <a:gd name="T91" fmla="*/ 6728206 h 11"/>
                <a:gd name="T92" fmla="*/ 124790221 w 70"/>
                <a:gd name="T93" fmla="*/ 8982414 h 11"/>
                <a:gd name="T94" fmla="*/ 122654469 w 70"/>
                <a:gd name="T95" fmla="*/ 0 h 11"/>
                <a:gd name="T96" fmla="*/ 146237707 w 70"/>
                <a:gd name="T97" fmla="*/ 13730232 h 11"/>
                <a:gd name="T98" fmla="*/ 146237707 w 70"/>
                <a:gd name="T99" fmla="*/ 0 h 11"/>
                <a:gd name="T100" fmla="*/ 146237707 w 70"/>
                <a:gd name="T101" fmla="*/ 18238592 h 11"/>
                <a:gd name="T102" fmla="*/ 137666284 w 70"/>
                <a:gd name="T103" fmla="*/ 22712582 h 1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0" h="11">
                  <a:moveTo>
                    <a:pt x="0" y="0"/>
                  </a:moveTo>
                  <a:lnTo>
                    <a:pt x="1" y="0"/>
                  </a:lnTo>
                  <a:lnTo>
                    <a:pt x="2" y="6"/>
                  </a:lnTo>
                  <a:cubicBezTo>
                    <a:pt x="3" y="6"/>
                    <a:pt x="3" y="7"/>
                    <a:pt x="3" y="7"/>
                  </a:cubicBezTo>
                  <a:cubicBezTo>
                    <a:pt x="3" y="7"/>
                    <a:pt x="3" y="8"/>
                    <a:pt x="3" y="8"/>
                  </a:cubicBezTo>
                  <a:cubicBezTo>
                    <a:pt x="3" y="8"/>
                    <a:pt x="3" y="7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lnTo>
                    <a:pt x="4" y="0"/>
                  </a:lnTo>
                  <a:lnTo>
                    <a:pt x="5" y="0"/>
                  </a:lnTo>
                  <a:lnTo>
                    <a:pt x="7" y="6"/>
                  </a:lnTo>
                  <a:cubicBezTo>
                    <a:pt x="7" y="6"/>
                    <a:pt x="7" y="7"/>
                    <a:pt x="7" y="7"/>
                  </a:cubicBezTo>
                  <a:cubicBezTo>
                    <a:pt x="7" y="7"/>
                    <a:pt x="7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lnTo>
                    <a:pt x="8" y="0"/>
                  </a:lnTo>
                  <a:lnTo>
                    <a:pt x="10" y="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5"/>
                  </a:ln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5" y="4"/>
                    <a:pt x="5" y="4"/>
                    <a:pt x="4" y="5"/>
                  </a:cubicBezTo>
                  <a:lnTo>
                    <a:pt x="3" y="10"/>
                  </a:lnTo>
                  <a:lnTo>
                    <a:pt x="2" y="10"/>
                  </a:lnTo>
                  <a:lnTo>
                    <a:pt x="0" y="0"/>
                  </a:lnTo>
                  <a:close/>
                  <a:moveTo>
                    <a:pt x="10" y="0"/>
                  </a:moveTo>
                  <a:lnTo>
                    <a:pt x="12" y="0"/>
                  </a:lnTo>
                  <a:lnTo>
                    <a:pt x="12" y="7"/>
                  </a:ln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3" y="9"/>
                    <a:pt x="13" y="9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5" y="8"/>
                    <a:pt x="15" y="7"/>
                  </a:cubicBezTo>
                  <a:lnTo>
                    <a:pt x="15" y="0"/>
                  </a:lnTo>
                  <a:lnTo>
                    <a:pt x="16" y="0"/>
                  </a:lnTo>
                  <a:lnTo>
                    <a:pt x="16" y="7"/>
                  </a:lnTo>
                  <a:cubicBezTo>
                    <a:pt x="16" y="8"/>
                    <a:pt x="16" y="9"/>
                    <a:pt x="15" y="10"/>
                  </a:cubicBezTo>
                  <a:cubicBezTo>
                    <a:pt x="15" y="10"/>
                    <a:pt x="14" y="11"/>
                    <a:pt x="13" y="11"/>
                  </a:cubicBezTo>
                  <a:cubicBezTo>
                    <a:pt x="12" y="11"/>
                    <a:pt x="12" y="10"/>
                    <a:pt x="11" y="10"/>
                  </a:cubicBezTo>
                  <a:cubicBezTo>
                    <a:pt x="11" y="9"/>
                    <a:pt x="10" y="8"/>
                    <a:pt x="10" y="7"/>
                  </a:cubicBezTo>
                  <a:lnTo>
                    <a:pt x="10" y="0"/>
                  </a:lnTo>
                  <a:close/>
                  <a:moveTo>
                    <a:pt x="18" y="0"/>
                  </a:moveTo>
                  <a:lnTo>
                    <a:pt x="19" y="0"/>
                  </a:lnTo>
                  <a:lnTo>
                    <a:pt x="19" y="4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10"/>
                  </a:lnTo>
                  <a:lnTo>
                    <a:pt x="22" y="10"/>
                  </a:lnTo>
                  <a:lnTo>
                    <a:pt x="22" y="6"/>
                  </a:lnTo>
                  <a:lnTo>
                    <a:pt x="19" y="6"/>
                  </a:lnTo>
                  <a:lnTo>
                    <a:pt x="19" y="10"/>
                  </a:lnTo>
                  <a:lnTo>
                    <a:pt x="18" y="10"/>
                  </a:lnTo>
                  <a:lnTo>
                    <a:pt x="18" y="0"/>
                  </a:lnTo>
                  <a:close/>
                  <a:moveTo>
                    <a:pt x="27" y="1"/>
                  </a:moveTo>
                  <a:lnTo>
                    <a:pt x="26" y="6"/>
                  </a:lnTo>
                  <a:lnTo>
                    <a:pt x="28" y="6"/>
                  </a:lnTo>
                  <a:lnTo>
                    <a:pt x="27" y="1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30" y="10"/>
                  </a:lnTo>
                  <a:lnTo>
                    <a:pt x="29" y="10"/>
                  </a:lnTo>
                  <a:lnTo>
                    <a:pt x="29" y="8"/>
                  </a:lnTo>
                  <a:lnTo>
                    <a:pt x="26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26" y="0"/>
                  </a:lnTo>
                  <a:close/>
                  <a:moveTo>
                    <a:pt x="31" y="0"/>
                  </a:moveTo>
                  <a:lnTo>
                    <a:pt x="32" y="0"/>
                  </a:lnTo>
                  <a:lnTo>
                    <a:pt x="35" y="6"/>
                  </a:lnTo>
                  <a:cubicBezTo>
                    <a:pt x="35" y="6"/>
                    <a:pt x="35" y="7"/>
                    <a:pt x="35" y="7"/>
                  </a:cubicBezTo>
                  <a:cubicBezTo>
                    <a:pt x="36" y="7"/>
                    <a:pt x="36" y="8"/>
                    <a:pt x="36" y="8"/>
                  </a:cubicBezTo>
                  <a:cubicBezTo>
                    <a:pt x="36" y="8"/>
                    <a:pt x="36" y="7"/>
                    <a:pt x="36" y="7"/>
                  </a:cubicBezTo>
                  <a:cubicBezTo>
                    <a:pt x="36" y="7"/>
                    <a:pt x="36" y="6"/>
                    <a:pt x="36" y="6"/>
                  </a:cubicBezTo>
                  <a:lnTo>
                    <a:pt x="36" y="0"/>
                  </a:lnTo>
                  <a:lnTo>
                    <a:pt x="37" y="0"/>
                  </a:lnTo>
                  <a:lnTo>
                    <a:pt x="37" y="10"/>
                  </a:lnTo>
                  <a:lnTo>
                    <a:pt x="36" y="10"/>
                  </a:lnTo>
                  <a:lnTo>
                    <a:pt x="33" y="4"/>
                  </a:lnTo>
                  <a:cubicBezTo>
                    <a:pt x="33" y="4"/>
                    <a:pt x="33" y="4"/>
                    <a:pt x="33" y="3"/>
                  </a:cubicBezTo>
                  <a:cubicBezTo>
                    <a:pt x="32" y="3"/>
                    <a:pt x="32" y="2"/>
                    <a:pt x="32" y="2"/>
                  </a:cubicBezTo>
                  <a:cubicBezTo>
                    <a:pt x="32" y="2"/>
                    <a:pt x="32" y="2"/>
                    <a:pt x="32" y="3"/>
                  </a:cubicBezTo>
                  <a:cubicBezTo>
                    <a:pt x="32" y="3"/>
                    <a:pt x="32" y="4"/>
                    <a:pt x="32" y="4"/>
                  </a:cubicBezTo>
                  <a:lnTo>
                    <a:pt x="32" y="10"/>
                  </a:lnTo>
                  <a:lnTo>
                    <a:pt x="31" y="10"/>
                  </a:lnTo>
                  <a:lnTo>
                    <a:pt x="31" y="0"/>
                  </a:lnTo>
                  <a:close/>
                  <a:moveTo>
                    <a:pt x="46" y="3"/>
                  </a:moveTo>
                  <a:lnTo>
                    <a:pt x="45" y="3"/>
                  </a:lnTo>
                  <a:cubicBezTo>
                    <a:pt x="45" y="3"/>
                    <a:pt x="45" y="2"/>
                    <a:pt x="44" y="2"/>
                  </a:cubicBezTo>
                  <a:cubicBezTo>
                    <a:pt x="44" y="1"/>
                    <a:pt x="44" y="1"/>
                    <a:pt x="43" y="1"/>
                  </a:cubicBezTo>
                  <a:cubicBezTo>
                    <a:pt x="43" y="1"/>
                    <a:pt x="42" y="2"/>
                    <a:pt x="42" y="2"/>
                  </a:cubicBezTo>
                  <a:cubicBezTo>
                    <a:pt x="42" y="3"/>
                    <a:pt x="42" y="4"/>
                    <a:pt x="42" y="5"/>
                  </a:cubicBezTo>
                  <a:cubicBezTo>
                    <a:pt x="42" y="7"/>
                    <a:pt x="42" y="8"/>
                    <a:pt x="42" y="8"/>
                  </a:cubicBezTo>
                  <a:cubicBezTo>
                    <a:pt x="42" y="9"/>
                    <a:pt x="43" y="9"/>
                    <a:pt x="43" y="9"/>
                  </a:cubicBezTo>
                  <a:cubicBezTo>
                    <a:pt x="44" y="9"/>
                    <a:pt x="44" y="9"/>
                    <a:pt x="45" y="9"/>
                  </a:cubicBezTo>
                  <a:cubicBezTo>
                    <a:pt x="45" y="8"/>
                    <a:pt x="45" y="8"/>
                    <a:pt x="45" y="7"/>
                  </a:cubicBezTo>
                  <a:lnTo>
                    <a:pt x="46" y="8"/>
                  </a:lnTo>
                  <a:cubicBezTo>
                    <a:pt x="46" y="9"/>
                    <a:pt x="46" y="9"/>
                    <a:pt x="45" y="10"/>
                  </a:cubicBezTo>
                  <a:cubicBezTo>
                    <a:pt x="45" y="10"/>
                    <a:pt x="44" y="11"/>
                    <a:pt x="43" y="11"/>
                  </a:cubicBezTo>
                  <a:cubicBezTo>
                    <a:pt x="42" y="11"/>
                    <a:pt x="42" y="10"/>
                    <a:pt x="41" y="9"/>
                  </a:cubicBezTo>
                  <a:cubicBezTo>
                    <a:pt x="41" y="8"/>
                    <a:pt x="40" y="7"/>
                    <a:pt x="40" y="5"/>
                  </a:cubicBezTo>
                  <a:cubicBezTo>
                    <a:pt x="40" y="4"/>
                    <a:pt x="41" y="2"/>
                    <a:pt x="41" y="1"/>
                  </a:cubicBezTo>
                  <a:cubicBezTo>
                    <a:pt x="42" y="0"/>
                    <a:pt x="43" y="0"/>
                    <a:pt x="43" y="0"/>
                  </a:cubicBezTo>
                  <a:cubicBezTo>
                    <a:pt x="44" y="0"/>
                    <a:pt x="45" y="0"/>
                    <a:pt x="45" y="1"/>
                  </a:cubicBezTo>
                  <a:cubicBezTo>
                    <a:pt x="46" y="1"/>
                    <a:pt x="46" y="2"/>
                    <a:pt x="46" y="3"/>
                  </a:cubicBezTo>
                  <a:close/>
                  <a:moveTo>
                    <a:pt x="47" y="0"/>
                  </a:moveTo>
                  <a:lnTo>
                    <a:pt x="48" y="0"/>
                  </a:lnTo>
                  <a:lnTo>
                    <a:pt x="48" y="4"/>
                  </a:lnTo>
                  <a:lnTo>
                    <a:pt x="52" y="4"/>
                  </a:lnTo>
                  <a:lnTo>
                    <a:pt x="52" y="0"/>
                  </a:lnTo>
                  <a:lnTo>
                    <a:pt x="53" y="0"/>
                  </a:lnTo>
                  <a:lnTo>
                    <a:pt x="53" y="10"/>
                  </a:lnTo>
                  <a:lnTo>
                    <a:pt x="52" y="10"/>
                  </a:lnTo>
                  <a:lnTo>
                    <a:pt x="52" y="6"/>
                  </a:lnTo>
                  <a:lnTo>
                    <a:pt x="48" y="6"/>
                  </a:lnTo>
                  <a:lnTo>
                    <a:pt x="48" y="10"/>
                  </a:lnTo>
                  <a:lnTo>
                    <a:pt x="47" y="10"/>
                  </a:lnTo>
                  <a:lnTo>
                    <a:pt x="47" y="0"/>
                  </a:lnTo>
                  <a:close/>
                  <a:moveTo>
                    <a:pt x="55" y="0"/>
                  </a:moveTo>
                  <a:lnTo>
                    <a:pt x="56" y="0"/>
                  </a:lnTo>
                  <a:lnTo>
                    <a:pt x="56" y="10"/>
                  </a:lnTo>
                  <a:lnTo>
                    <a:pt x="55" y="10"/>
                  </a:lnTo>
                  <a:lnTo>
                    <a:pt x="55" y="0"/>
                  </a:lnTo>
                  <a:close/>
                  <a:moveTo>
                    <a:pt x="57" y="0"/>
                  </a:moveTo>
                  <a:lnTo>
                    <a:pt x="59" y="0"/>
                  </a:lnTo>
                  <a:lnTo>
                    <a:pt x="61" y="6"/>
                  </a:lnTo>
                  <a:cubicBezTo>
                    <a:pt x="61" y="6"/>
                    <a:pt x="61" y="7"/>
                    <a:pt x="62" y="7"/>
                  </a:cubicBezTo>
                  <a:cubicBezTo>
                    <a:pt x="62" y="7"/>
                    <a:pt x="62" y="8"/>
                    <a:pt x="62" y="8"/>
                  </a:cubicBezTo>
                  <a:cubicBezTo>
                    <a:pt x="62" y="8"/>
                    <a:pt x="62" y="7"/>
                    <a:pt x="62" y="7"/>
                  </a:cubicBezTo>
                  <a:cubicBezTo>
                    <a:pt x="62" y="7"/>
                    <a:pt x="62" y="6"/>
                    <a:pt x="62" y="6"/>
                  </a:cubicBezTo>
                  <a:lnTo>
                    <a:pt x="62" y="0"/>
                  </a:lnTo>
                  <a:lnTo>
                    <a:pt x="63" y="0"/>
                  </a:lnTo>
                  <a:lnTo>
                    <a:pt x="63" y="10"/>
                  </a:lnTo>
                  <a:lnTo>
                    <a:pt x="62" y="10"/>
                  </a:lnTo>
                  <a:lnTo>
                    <a:pt x="59" y="4"/>
                  </a:lnTo>
                  <a:cubicBezTo>
                    <a:pt x="59" y="4"/>
                    <a:pt x="59" y="4"/>
                    <a:pt x="59" y="3"/>
                  </a:cubicBezTo>
                  <a:cubicBezTo>
                    <a:pt x="59" y="3"/>
                    <a:pt x="59" y="2"/>
                    <a:pt x="58" y="2"/>
                  </a:cubicBezTo>
                  <a:cubicBezTo>
                    <a:pt x="58" y="2"/>
                    <a:pt x="58" y="2"/>
                    <a:pt x="58" y="3"/>
                  </a:cubicBezTo>
                  <a:cubicBezTo>
                    <a:pt x="58" y="3"/>
                    <a:pt x="58" y="4"/>
                    <a:pt x="58" y="4"/>
                  </a:cubicBezTo>
                  <a:lnTo>
                    <a:pt x="58" y="10"/>
                  </a:lnTo>
                  <a:lnTo>
                    <a:pt x="57" y="10"/>
                  </a:lnTo>
                  <a:lnTo>
                    <a:pt x="57" y="0"/>
                  </a:lnTo>
                  <a:close/>
                  <a:moveTo>
                    <a:pt x="67" y="1"/>
                  </a:moveTo>
                  <a:lnTo>
                    <a:pt x="66" y="6"/>
                  </a:lnTo>
                  <a:lnTo>
                    <a:pt x="68" y="6"/>
                  </a:lnTo>
                  <a:lnTo>
                    <a:pt x="67" y="1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70" y="10"/>
                  </a:lnTo>
                  <a:lnTo>
                    <a:pt x="69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5" y="10"/>
                  </a:lnTo>
                  <a:lnTo>
                    <a:pt x="64" y="1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5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1642857" y="2365963"/>
              <a:ext cx="826479" cy="85785"/>
            </a:xfrm>
            <a:custGeom>
              <a:avLst/>
              <a:gdLst>
                <a:gd name="T0" fmla="*/ 75414867 w 192"/>
                <a:gd name="T1" fmla="*/ 33554432 h 20"/>
                <a:gd name="T2" fmla="*/ 77553782 w 192"/>
                <a:gd name="T3" fmla="*/ 14680064 h 20"/>
                <a:gd name="T4" fmla="*/ 68966512 w 192"/>
                <a:gd name="T5" fmla="*/ 31457280 h 20"/>
                <a:gd name="T6" fmla="*/ 60375621 w 192"/>
                <a:gd name="T7" fmla="*/ 25165824 h 20"/>
                <a:gd name="T8" fmla="*/ 68966512 w 192"/>
                <a:gd name="T9" fmla="*/ 10485760 h 20"/>
                <a:gd name="T10" fmla="*/ 75414867 w 192"/>
                <a:gd name="T11" fmla="*/ 8388608 h 20"/>
                <a:gd name="T12" fmla="*/ 62514021 w 192"/>
                <a:gd name="T13" fmla="*/ 16777216 h 20"/>
                <a:gd name="T14" fmla="*/ 112168164 w 192"/>
                <a:gd name="T15" fmla="*/ 20971520 h 20"/>
                <a:gd name="T16" fmla="*/ 105719295 w 192"/>
                <a:gd name="T17" fmla="*/ 8388608 h 20"/>
                <a:gd name="T18" fmla="*/ 107890849 w 192"/>
                <a:gd name="T19" fmla="*/ 12582912 h 20"/>
                <a:gd name="T20" fmla="*/ 107890849 w 192"/>
                <a:gd name="T21" fmla="*/ 18874368 h 20"/>
                <a:gd name="T22" fmla="*/ 92588892 w 192"/>
                <a:gd name="T23" fmla="*/ 14680064 h 20"/>
                <a:gd name="T24" fmla="*/ 96866280 w 192"/>
                <a:gd name="T25" fmla="*/ 29360128 h 20"/>
                <a:gd name="T26" fmla="*/ 96866280 w 192"/>
                <a:gd name="T27" fmla="*/ 14680064 h 20"/>
                <a:gd name="T28" fmla="*/ 103580895 w 192"/>
                <a:gd name="T29" fmla="*/ 27262976 h 20"/>
                <a:gd name="T30" fmla="*/ 112168164 w 192"/>
                <a:gd name="T31" fmla="*/ 23068672 h 20"/>
                <a:gd name="T32" fmla="*/ 112168164 w 192"/>
                <a:gd name="T33" fmla="*/ 27262976 h 20"/>
                <a:gd name="T34" fmla="*/ 116478118 w 192"/>
                <a:gd name="T35" fmla="*/ 25165824 h 20"/>
                <a:gd name="T36" fmla="*/ 140067353 w 192"/>
                <a:gd name="T37" fmla="*/ 18874368 h 20"/>
                <a:gd name="T38" fmla="*/ 135790552 w 192"/>
                <a:gd name="T39" fmla="*/ 6291456 h 20"/>
                <a:gd name="T40" fmla="*/ 142238907 w 192"/>
                <a:gd name="T41" fmla="*/ 8388608 h 20"/>
                <a:gd name="T42" fmla="*/ 144377307 w 192"/>
                <a:gd name="T43" fmla="*/ 10485760 h 20"/>
                <a:gd name="T44" fmla="*/ 144377307 w 192"/>
                <a:gd name="T45" fmla="*/ 12582912 h 20"/>
                <a:gd name="T46" fmla="*/ 137928953 w 192"/>
                <a:gd name="T47" fmla="*/ 33554432 h 20"/>
                <a:gd name="T48" fmla="*/ 135790552 w 192"/>
                <a:gd name="T49" fmla="*/ 27262976 h 20"/>
                <a:gd name="T50" fmla="*/ 135790552 w 192"/>
                <a:gd name="T51" fmla="*/ 20971520 h 20"/>
                <a:gd name="T52" fmla="*/ 187578903 w 192"/>
                <a:gd name="T53" fmla="*/ 12582912 h 20"/>
                <a:gd name="T54" fmla="*/ 189717304 w 192"/>
                <a:gd name="T55" fmla="*/ 23068672 h 20"/>
                <a:gd name="T56" fmla="*/ 174681671 w 192"/>
                <a:gd name="T57" fmla="*/ 33554432 h 20"/>
                <a:gd name="T58" fmla="*/ 176853225 w 192"/>
                <a:gd name="T59" fmla="*/ 20971520 h 20"/>
                <a:gd name="T60" fmla="*/ 183268949 w 192"/>
                <a:gd name="T61" fmla="*/ 16777216 h 20"/>
                <a:gd name="T62" fmla="*/ 170138610 w 192"/>
                <a:gd name="T63" fmla="*/ 14680064 h 20"/>
                <a:gd name="T64" fmla="*/ 174681671 w 192"/>
                <a:gd name="T65" fmla="*/ 6291456 h 20"/>
                <a:gd name="T66" fmla="*/ 172543271 w 192"/>
                <a:gd name="T67" fmla="*/ 10485760 h 20"/>
                <a:gd name="T68" fmla="*/ 243648183 w 192"/>
                <a:gd name="T69" fmla="*/ 29360128 h 20"/>
                <a:gd name="T70" fmla="*/ 232656767 w 192"/>
                <a:gd name="T71" fmla="*/ 31457280 h 20"/>
                <a:gd name="T72" fmla="*/ 232656767 w 192"/>
                <a:gd name="T73" fmla="*/ 6291456 h 20"/>
                <a:gd name="T74" fmla="*/ 236966722 w 192"/>
                <a:gd name="T75" fmla="*/ 14680064 h 20"/>
                <a:gd name="T76" fmla="*/ 241509783 w 192"/>
                <a:gd name="T77" fmla="*/ 23068672 h 20"/>
                <a:gd name="T78" fmla="*/ 228379444 w 192"/>
                <a:gd name="T79" fmla="*/ 18874368 h 20"/>
                <a:gd name="T80" fmla="*/ 221931089 w 192"/>
                <a:gd name="T81" fmla="*/ 29360128 h 20"/>
                <a:gd name="T82" fmla="*/ 277996241 w 192"/>
                <a:gd name="T83" fmla="*/ 33554432 h 20"/>
                <a:gd name="T84" fmla="*/ 265132685 w 192"/>
                <a:gd name="T85" fmla="*/ 20971520 h 20"/>
                <a:gd name="T86" fmla="*/ 265132685 w 192"/>
                <a:gd name="T87" fmla="*/ 6291456 h 20"/>
                <a:gd name="T88" fmla="*/ 282306710 w 192"/>
                <a:gd name="T89" fmla="*/ 20971520 h 20"/>
                <a:gd name="T90" fmla="*/ 273719440 w 192"/>
                <a:gd name="T91" fmla="*/ 14680064 h 20"/>
                <a:gd name="T92" fmla="*/ 271581040 w 192"/>
                <a:gd name="T93" fmla="*/ 12582912 h 20"/>
                <a:gd name="T94" fmla="*/ 319059436 w 192"/>
                <a:gd name="T95" fmla="*/ 29360128 h 20"/>
                <a:gd name="T96" fmla="*/ 319059436 w 192"/>
                <a:gd name="T97" fmla="*/ 6291456 h 20"/>
                <a:gd name="T98" fmla="*/ 297341828 w 192"/>
                <a:gd name="T99" fmla="*/ 20971520 h 20"/>
                <a:gd name="T100" fmla="*/ 303757544 w 192"/>
                <a:gd name="T101" fmla="*/ 29360128 h 20"/>
                <a:gd name="T102" fmla="*/ 301619143 w 192"/>
                <a:gd name="T103" fmla="*/ 20971520 h 20"/>
                <a:gd name="T104" fmla="*/ 303757544 w 192"/>
                <a:gd name="T105" fmla="*/ 6291456 h 20"/>
                <a:gd name="T106" fmla="*/ 310472159 w 192"/>
                <a:gd name="T107" fmla="*/ 16777216 h 20"/>
                <a:gd name="T108" fmla="*/ 342686017 w 192"/>
                <a:gd name="T109" fmla="*/ 12582912 h 20"/>
                <a:gd name="T110" fmla="*/ 342686017 w 192"/>
                <a:gd name="T111" fmla="*/ 23068672 h 20"/>
                <a:gd name="T112" fmla="*/ 331956146 w 192"/>
                <a:gd name="T113" fmla="*/ 31457280 h 20"/>
                <a:gd name="T114" fmla="*/ 336233461 w 192"/>
                <a:gd name="T115" fmla="*/ 20971520 h 20"/>
                <a:gd name="T116" fmla="*/ 334095061 w 192"/>
                <a:gd name="T117" fmla="*/ 18874368 h 20"/>
                <a:gd name="T118" fmla="*/ 336233461 w 192"/>
                <a:gd name="T119" fmla="*/ 25165824 h 20"/>
                <a:gd name="T120" fmla="*/ 359860042 w 192"/>
                <a:gd name="T121" fmla="*/ 20971520 h 20"/>
                <a:gd name="T122" fmla="*/ 351273286 w 192"/>
                <a:gd name="T123" fmla="*/ 23068672 h 20"/>
                <a:gd name="T124" fmla="*/ 344824417 w 192"/>
                <a:gd name="T125" fmla="*/ 12582912 h 2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92" h="20">
                  <a:moveTo>
                    <a:pt x="0" y="0"/>
                  </a:moveTo>
                  <a:lnTo>
                    <a:pt x="192" y="0"/>
                  </a:lnTo>
                  <a:cubicBezTo>
                    <a:pt x="189" y="7"/>
                    <a:pt x="184" y="13"/>
                    <a:pt x="177" y="20"/>
                  </a:cubicBezTo>
                  <a:lnTo>
                    <a:pt x="14" y="19"/>
                  </a:lnTo>
                  <a:cubicBezTo>
                    <a:pt x="7" y="15"/>
                    <a:pt x="3" y="8"/>
                    <a:pt x="0" y="0"/>
                  </a:cubicBezTo>
                  <a:close/>
                  <a:moveTo>
                    <a:pt x="39" y="4"/>
                  </a:moveTo>
                  <a:cubicBezTo>
                    <a:pt x="39" y="4"/>
                    <a:pt x="39" y="5"/>
                    <a:pt x="38" y="5"/>
                  </a:cubicBezTo>
                  <a:cubicBezTo>
                    <a:pt x="38" y="5"/>
                    <a:pt x="38" y="5"/>
                    <a:pt x="38" y="6"/>
                  </a:cubicBezTo>
                  <a:cubicBezTo>
                    <a:pt x="38" y="7"/>
                    <a:pt x="38" y="7"/>
                    <a:pt x="38" y="8"/>
                  </a:cubicBezTo>
                  <a:cubicBezTo>
                    <a:pt x="38" y="8"/>
                    <a:pt x="38" y="9"/>
                    <a:pt x="38" y="9"/>
                  </a:cubicBezTo>
                  <a:cubicBezTo>
                    <a:pt x="38" y="10"/>
                    <a:pt x="38" y="11"/>
                    <a:pt x="38" y="12"/>
                  </a:cubicBezTo>
                  <a:lnTo>
                    <a:pt x="38" y="14"/>
                  </a:lnTo>
                  <a:cubicBezTo>
                    <a:pt x="38" y="15"/>
                    <a:pt x="38" y="16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7"/>
                    <a:pt x="38" y="17"/>
                    <a:pt x="37" y="17"/>
                  </a:cubicBezTo>
                  <a:cubicBezTo>
                    <a:pt x="37" y="17"/>
                    <a:pt x="36" y="17"/>
                    <a:pt x="36" y="17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5" y="15"/>
                    <a:pt x="35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4"/>
                  </a:cubicBezTo>
                  <a:cubicBezTo>
                    <a:pt x="37" y="14"/>
                    <a:pt x="37" y="13"/>
                    <a:pt x="37" y="12"/>
                  </a:cubicBezTo>
                  <a:cubicBezTo>
                    <a:pt x="36" y="11"/>
                    <a:pt x="36" y="10"/>
                    <a:pt x="36" y="8"/>
                  </a:cubicBezTo>
                  <a:lnTo>
                    <a:pt x="36" y="6"/>
                  </a:ln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5" y="7"/>
                  </a:cubicBezTo>
                  <a:cubicBezTo>
                    <a:pt x="35" y="7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5" y="10"/>
                    <a:pt x="35" y="11"/>
                  </a:cubicBezTo>
                  <a:cubicBezTo>
                    <a:pt x="35" y="11"/>
                    <a:pt x="35" y="11"/>
                    <a:pt x="34" y="11"/>
                  </a:cubicBezTo>
                  <a:cubicBezTo>
                    <a:pt x="34" y="11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3"/>
                    <a:pt x="32" y="14"/>
                    <a:pt x="32" y="14"/>
                  </a:cubicBezTo>
                  <a:cubicBezTo>
                    <a:pt x="32" y="14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6"/>
                    <a:pt x="31" y="16"/>
                  </a:cubicBezTo>
                  <a:cubicBezTo>
                    <a:pt x="31" y="16"/>
                    <a:pt x="31" y="16"/>
                    <a:pt x="30" y="16"/>
                  </a:cubicBezTo>
                  <a:cubicBezTo>
                    <a:pt x="30" y="16"/>
                    <a:pt x="30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5"/>
                    <a:pt x="30" y="15"/>
                    <a:pt x="31" y="15"/>
                  </a:cubicBezTo>
                  <a:cubicBezTo>
                    <a:pt x="31" y="15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3"/>
                    <a:pt x="29" y="13"/>
                    <a:pt x="30" y="13"/>
                  </a:cubicBezTo>
                  <a:cubicBezTo>
                    <a:pt x="30" y="13"/>
                    <a:pt x="30" y="13"/>
                    <a:pt x="30" y="12"/>
                  </a:cubicBezTo>
                  <a:lnTo>
                    <a:pt x="30" y="11"/>
                  </a:ln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29" y="11"/>
                  </a:cubicBezTo>
                  <a:cubicBezTo>
                    <a:pt x="29" y="11"/>
                    <a:pt x="29" y="12"/>
                    <a:pt x="28" y="12"/>
                  </a:cubicBezTo>
                  <a:cubicBezTo>
                    <a:pt x="28" y="12"/>
                    <a:pt x="28" y="13"/>
                    <a:pt x="27" y="13"/>
                  </a:cubicBezTo>
                  <a:cubicBezTo>
                    <a:pt x="27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5" y="14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6" y="13"/>
                    <a:pt x="26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7" y="12"/>
                    <a:pt x="27" y="11"/>
                  </a:cubicBezTo>
                  <a:cubicBezTo>
                    <a:pt x="26" y="10"/>
                    <a:pt x="26" y="9"/>
                    <a:pt x="26" y="9"/>
                  </a:cubicBezTo>
                  <a:lnTo>
                    <a:pt x="26" y="7"/>
                  </a:lnTo>
                  <a:lnTo>
                    <a:pt x="26" y="6"/>
                  </a:lnTo>
                  <a:cubicBezTo>
                    <a:pt x="26" y="6"/>
                    <a:pt x="27" y="6"/>
                    <a:pt x="27" y="6"/>
                  </a:cubicBezTo>
                  <a:cubicBezTo>
                    <a:pt x="27" y="6"/>
                    <a:pt x="27" y="5"/>
                    <a:pt x="28" y="5"/>
                  </a:cubicBezTo>
                  <a:cubicBezTo>
                    <a:pt x="28" y="5"/>
                    <a:pt x="28" y="5"/>
                    <a:pt x="29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6"/>
                    <a:pt x="32" y="6"/>
                    <a:pt x="31" y="6"/>
                  </a:cubicBezTo>
                  <a:cubicBezTo>
                    <a:pt x="31" y="6"/>
                    <a:pt x="31" y="7"/>
                    <a:pt x="31" y="7"/>
                  </a:cubicBezTo>
                  <a:cubicBezTo>
                    <a:pt x="31" y="7"/>
                    <a:pt x="31" y="8"/>
                    <a:pt x="31" y="8"/>
                  </a:cubicBezTo>
                  <a:cubicBezTo>
                    <a:pt x="31" y="8"/>
                    <a:pt x="31" y="9"/>
                    <a:pt x="31" y="1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2" y="13"/>
                    <a:pt x="32" y="12"/>
                  </a:cubicBezTo>
                  <a:cubicBezTo>
                    <a:pt x="32" y="12"/>
                    <a:pt x="32" y="11"/>
                    <a:pt x="33" y="10"/>
                  </a:cubicBezTo>
                  <a:cubicBezTo>
                    <a:pt x="33" y="8"/>
                    <a:pt x="33" y="6"/>
                    <a:pt x="33" y="6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4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6" y="4"/>
                    <a:pt x="36" y="4"/>
                  </a:cubicBezTo>
                  <a:cubicBezTo>
                    <a:pt x="36" y="4"/>
                    <a:pt x="37" y="4"/>
                    <a:pt x="37" y="4"/>
                  </a:cubicBezTo>
                  <a:cubicBezTo>
                    <a:pt x="37" y="4"/>
                    <a:pt x="37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39" y="4"/>
                    <a:pt x="39" y="4"/>
                  </a:cubicBezTo>
                  <a:close/>
                  <a:moveTo>
                    <a:pt x="28" y="11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9" y="10"/>
                    <a:pt x="30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0" y="9"/>
                    <a:pt x="30" y="9"/>
                  </a:cubicBezTo>
                  <a:lnTo>
                    <a:pt x="30" y="7"/>
                  </a:ln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8"/>
                    <a:pt x="29" y="8"/>
                    <a:pt x="29" y="8"/>
                  </a:cubicBezTo>
                  <a:cubicBezTo>
                    <a:pt x="29" y="8"/>
                    <a:pt x="29" y="8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lose/>
                  <a:moveTo>
                    <a:pt x="52" y="6"/>
                  </a:moveTo>
                  <a:cubicBezTo>
                    <a:pt x="52" y="6"/>
                    <a:pt x="53" y="6"/>
                    <a:pt x="53" y="6"/>
                  </a:cubicBezTo>
                  <a:cubicBezTo>
                    <a:pt x="53" y="6"/>
                    <a:pt x="54" y="6"/>
                    <a:pt x="54" y="6"/>
                  </a:cubicBezTo>
                  <a:cubicBezTo>
                    <a:pt x="54" y="7"/>
                    <a:pt x="55" y="7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4" y="7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54" y="9"/>
                    <a:pt x="54" y="9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2" y="10"/>
                    <a:pt x="51" y="10"/>
                    <a:pt x="51" y="10"/>
                  </a:cubicBezTo>
                  <a:cubicBezTo>
                    <a:pt x="51" y="10"/>
                    <a:pt x="51" y="10"/>
                    <a:pt x="50" y="10"/>
                  </a:cubicBezTo>
                  <a:cubicBezTo>
                    <a:pt x="50" y="10"/>
                    <a:pt x="49" y="10"/>
                    <a:pt x="49" y="10"/>
                  </a:cubicBezTo>
                  <a:cubicBezTo>
                    <a:pt x="49" y="11"/>
                    <a:pt x="48" y="11"/>
                    <a:pt x="48" y="11"/>
                  </a:cubicBezTo>
                  <a:cubicBezTo>
                    <a:pt x="48" y="11"/>
                    <a:pt x="48" y="10"/>
                    <a:pt x="48" y="10"/>
                  </a:cubicBezTo>
                  <a:cubicBezTo>
                    <a:pt x="47" y="10"/>
                    <a:pt x="47" y="9"/>
                    <a:pt x="47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6" y="7"/>
                    <a:pt x="47" y="7"/>
                  </a:cubicBezTo>
                  <a:cubicBezTo>
                    <a:pt x="47" y="7"/>
                    <a:pt x="47" y="7"/>
                    <a:pt x="48" y="7"/>
                  </a:cubicBezTo>
                  <a:cubicBezTo>
                    <a:pt x="49" y="7"/>
                    <a:pt x="49" y="7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6" y="6"/>
                    <a:pt x="46" y="5"/>
                    <a:pt x="46" y="5"/>
                  </a:cubicBezTo>
                  <a:cubicBezTo>
                    <a:pt x="46" y="5"/>
                    <a:pt x="46" y="5"/>
                    <a:pt x="47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5"/>
                    <a:pt x="49" y="5"/>
                    <a:pt x="49" y="4"/>
                  </a:cubicBezTo>
                  <a:cubicBezTo>
                    <a:pt x="49" y="4"/>
                    <a:pt x="49" y="4"/>
                    <a:pt x="49" y="3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3"/>
                  </a:cubicBezTo>
                  <a:cubicBezTo>
                    <a:pt x="50" y="3"/>
                    <a:pt x="50" y="3"/>
                    <a:pt x="50" y="4"/>
                  </a:cubicBezTo>
                  <a:cubicBezTo>
                    <a:pt x="50" y="4"/>
                    <a:pt x="51" y="4"/>
                    <a:pt x="51" y="4"/>
                  </a:cubicBezTo>
                  <a:cubicBezTo>
                    <a:pt x="51" y="4"/>
                    <a:pt x="51" y="4"/>
                    <a:pt x="52" y="4"/>
                  </a:cubicBezTo>
                  <a:cubicBezTo>
                    <a:pt x="52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4" y="4"/>
                    <a:pt x="54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3" y="5"/>
                    <a:pt x="52" y="5"/>
                  </a:cubicBezTo>
                  <a:cubicBezTo>
                    <a:pt x="52" y="5"/>
                    <a:pt x="51" y="5"/>
                    <a:pt x="51" y="5"/>
                  </a:cubicBezTo>
                  <a:lnTo>
                    <a:pt x="50" y="6"/>
                  </a:ln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1" y="6"/>
                    <a:pt x="51" y="6"/>
                    <a:pt x="52" y="6"/>
                  </a:cubicBezTo>
                  <a:close/>
                  <a:moveTo>
                    <a:pt x="53" y="8"/>
                  </a:moveTo>
                  <a:cubicBezTo>
                    <a:pt x="53" y="7"/>
                    <a:pt x="53" y="7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2" y="7"/>
                    <a:pt x="52" y="8"/>
                  </a:cubicBezTo>
                  <a:cubicBezTo>
                    <a:pt x="51" y="8"/>
                    <a:pt x="51" y="9"/>
                    <a:pt x="51" y="9"/>
                  </a:cubicBezTo>
                  <a:cubicBezTo>
                    <a:pt x="51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3" y="8"/>
                    <a:pt x="53" y="8"/>
                    <a:pt x="53" y="8"/>
                  </a:cubicBezTo>
                  <a:close/>
                  <a:moveTo>
                    <a:pt x="50" y="8"/>
                  </a:moveTo>
                  <a:cubicBezTo>
                    <a:pt x="50" y="8"/>
                    <a:pt x="50" y="8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8"/>
                    <a:pt x="50" y="8"/>
                  </a:cubicBezTo>
                  <a:cubicBezTo>
                    <a:pt x="50" y="8"/>
                    <a:pt x="50" y="8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lose/>
                  <a:moveTo>
                    <a:pt x="49" y="9"/>
                  </a:moveTo>
                  <a:cubicBezTo>
                    <a:pt x="49" y="9"/>
                    <a:pt x="49" y="9"/>
                    <a:pt x="49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lose/>
                  <a:moveTo>
                    <a:pt x="45" y="3"/>
                  </a:moveTo>
                  <a:cubicBezTo>
                    <a:pt x="45" y="3"/>
                    <a:pt x="45" y="3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4"/>
                    <a:pt x="46" y="5"/>
                    <a:pt x="45" y="5"/>
                  </a:cubicBezTo>
                  <a:cubicBezTo>
                    <a:pt x="45" y="6"/>
                    <a:pt x="44" y="6"/>
                    <a:pt x="44" y="6"/>
                  </a:cubicBezTo>
                  <a:cubicBezTo>
                    <a:pt x="44" y="7"/>
                    <a:pt x="44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6"/>
                    <a:pt x="43" y="6"/>
                  </a:cubicBezTo>
                  <a:cubicBezTo>
                    <a:pt x="43" y="6"/>
                    <a:pt x="44" y="5"/>
                    <a:pt x="44" y="4"/>
                  </a:cubicBezTo>
                  <a:cubicBezTo>
                    <a:pt x="44" y="4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lose/>
                  <a:moveTo>
                    <a:pt x="45" y="6"/>
                  </a:moveTo>
                  <a:cubicBezTo>
                    <a:pt x="45" y="6"/>
                    <a:pt x="45" y="6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7"/>
                    <a:pt x="46" y="8"/>
                    <a:pt x="45" y="8"/>
                  </a:cubicBezTo>
                  <a:cubicBezTo>
                    <a:pt x="45" y="9"/>
                    <a:pt x="44" y="9"/>
                    <a:pt x="44" y="9"/>
                  </a:cubicBezTo>
                  <a:cubicBezTo>
                    <a:pt x="44" y="9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5" y="10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2"/>
                  </a:cubicBezTo>
                  <a:cubicBezTo>
                    <a:pt x="45" y="12"/>
                    <a:pt x="45" y="12"/>
                    <a:pt x="45" y="13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6"/>
                    <a:pt x="45" y="16"/>
                  </a:cubicBezTo>
                  <a:cubicBezTo>
                    <a:pt x="45" y="16"/>
                    <a:pt x="45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5"/>
                    <a:pt x="44" y="14"/>
                  </a:cubicBezTo>
                  <a:cubicBezTo>
                    <a:pt x="44" y="14"/>
                    <a:pt x="44" y="13"/>
                    <a:pt x="44" y="13"/>
                  </a:cubicBezTo>
                  <a:cubicBezTo>
                    <a:pt x="44" y="13"/>
                    <a:pt x="44" y="13"/>
                    <a:pt x="44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3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2" y="12"/>
                    <a:pt x="42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2"/>
                    <a:pt x="41" y="11"/>
                    <a:pt x="42" y="11"/>
                  </a:cubicBezTo>
                  <a:cubicBezTo>
                    <a:pt x="43" y="10"/>
                    <a:pt x="43" y="10"/>
                    <a:pt x="43" y="9"/>
                  </a:cubicBezTo>
                  <a:cubicBezTo>
                    <a:pt x="43" y="9"/>
                    <a:pt x="44" y="8"/>
                    <a:pt x="44" y="8"/>
                  </a:cubicBezTo>
                  <a:cubicBezTo>
                    <a:pt x="44" y="7"/>
                    <a:pt x="45" y="7"/>
                    <a:pt x="45" y="7"/>
                  </a:cubicBezTo>
                  <a:cubicBezTo>
                    <a:pt x="45" y="6"/>
                    <a:pt x="45" y="6"/>
                    <a:pt x="45" y="6"/>
                  </a:cubicBezTo>
                  <a:close/>
                  <a:moveTo>
                    <a:pt x="52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3" y="13"/>
                    <a:pt x="54" y="14"/>
                    <a:pt x="54" y="14"/>
                  </a:cubicBezTo>
                  <a:cubicBezTo>
                    <a:pt x="55" y="15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4" y="16"/>
                  </a:cubicBezTo>
                  <a:cubicBezTo>
                    <a:pt x="54" y="16"/>
                    <a:pt x="54" y="16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1" y="16"/>
                    <a:pt x="51" y="16"/>
                  </a:cubicBezTo>
                  <a:lnTo>
                    <a:pt x="50" y="16"/>
                  </a:lnTo>
                  <a:cubicBezTo>
                    <a:pt x="50" y="16"/>
                    <a:pt x="50" y="16"/>
                    <a:pt x="50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5"/>
                    <a:pt x="48" y="15"/>
                    <a:pt x="48" y="15"/>
                  </a:cubicBezTo>
                  <a:cubicBezTo>
                    <a:pt x="48" y="15"/>
                    <a:pt x="48" y="14"/>
                    <a:pt x="48" y="14"/>
                  </a:cubicBezTo>
                  <a:cubicBezTo>
                    <a:pt x="48" y="14"/>
                    <a:pt x="48" y="13"/>
                    <a:pt x="48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8" y="13"/>
                    <a:pt x="47" y="13"/>
                    <a:pt x="47" y="14"/>
                  </a:cubicBezTo>
                  <a:cubicBezTo>
                    <a:pt x="47" y="14"/>
                    <a:pt x="47" y="15"/>
                    <a:pt x="47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4"/>
                    <a:pt x="46" y="14"/>
                  </a:cubicBezTo>
                  <a:cubicBezTo>
                    <a:pt x="46" y="13"/>
                    <a:pt x="46" y="13"/>
                    <a:pt x="47" y="13"/>
                  </a:cubicBezTo>
                  <a:cubicBezTo>
                    <a:pt x="47" y="13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9" y="11"/>
                    <a:pt x="49" y="11"/>
                  </a:cubicBezTo>
                  <a:cubicBezTo>
                    <a:pt x="49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2" y="11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lose/>
                  <a:moveTo>
                    <a:pt x="51" y="13"/>
                  </a:moveTo>
                  <a:cubicBezTo>
                    <a:pt x="51" y="13"/>
                    <a:pt x="51" y="13"/>
                    <a:pt x="51" y="13"/>
                  </a:cubicBezTo>
                  <a:cubicBezTo>
                    <a:pt x="51" y="13"/>
                    <a:pt x="52" y="13"/>
                    <a:pt x="52" y="13"/>
                  </a:cubicBezTo>
                  <a:cubicBezTo>
                    <a:pt x="52" y="13"/>
                    <a:pt x="52" y="12"/>
                    <a:pt x="52" y="12"/>
                  </a:cubicBezTo>
                  <a:cubicBezTo>
                    <a:pt x="52" y="12"/>
                    <a:pt x="52" y="12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2"/>
                    <a:pt x="51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3"/>
                  </a:cubicBezTo>
                  <a:cubicBezTo>
                    <a:pt x="50" y="13"/>
                    <a:pt x="50" y="13"/>
                    <a:pt x="51" y="13"/>
                  </a:cubicBezTo>
                  <a:close/>
                  <a:moveTo>
                    <a:pt x="51" y="15"/>
                  </a:moveTo>
                  <a:cubicBezTo>
                    <a:pt x="52" y="15"/>
                    <a:pt x="52" y="15"/>
                    <a:pt x="52" y="15"/>
                  </a:cubicBezTo>
                  <a:cubicBezTo>
                    <a:pt x="53" y="15"/>
                    <a:pt x="53" y="15"/>
                    <a:pt x="53" y="14"/>
                  </a:cubicBezTo>
                  <a:cubicBezTo>
                    <a:pt x="53" y="14"/>
                    <a:pt x="53" y="14"/>
                    <a:pt x="53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3"/>
                    <a:pt x="51" y="14"/>
                    <a:pt x="51" y="14"/>
                  </a:cubicBezTo>
                  <a:cubicBezTo>
                    <a:pt x="51" y="14"/>
                    <a:pt x="51" y="14"/>
                    <a:pt x="51" y="14"/>
                  </a:cubicBezTo>
                  <a:lnTo>
                    <a:pt x="50" y="14"/>
                  </a:lnTo>
                  <a:cubicBezTo>
                    <a:pt x="50" y="14"/>
                    <a:pt x="50" y="14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4"/>
                    <a:pt x="49" y="14"/>
                    <a:pt x="49" y="15"/>
                  </a:cubicBezTo>
                  <a:cubicBezTo>
                    <a:pt x="50" y="15"/>
                    <a:pt x="50" y="15"/>
                    <a:pt x="51" y="15"/>
                  </a:cubicBezTo>
                  <a:close/>
                  <a:moveTo>
                    <a:pt x="57" y="13"/>
                  </a:moveTo>
                  <a:cubicBezTo>
                    <a:pt x="57" y="13"/>
                    <a:pt x="57" y="13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4"/>
                    <a:pt x="56" y="14"/>
                    <a:pt x="55" y="13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5" y="12"/>
                    <a:pt x="55" y="12"/>
                    <a:pt x="56" y="12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2"/>
                    <a:pt x="57" y="12"/>
                    <a:pt x="57" y="12"/>
                  </a:cubicBezTo>
                  <a:cubicBezTo>
                    <a:pt x="57" y="12"/>
                    <a:pt x="57" y="12"/>
                    <a:pt x="57" y="13"/>
                  </a:cubicBezTo>
                  <a:cubicBezTo>
                    <a:pt x="57" y="13"/>
                    <a:pt x="57" y="13"/>
                    <a:pt x="57" y="13"/>
                  </a:cubicBez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5"/>
                    <a:pt x="71" y="6"/>
                    <a:pt x="71" y="6"/>
                  </a:cubicBezTo>
                  <a:cubicBezTo>
                    <a:pt x="70" y="6"/>
                    <a:pt x="70" y="6"/>
                    <a:pt x="70" y="7"/>
                  </a:cubicBezTo>
                  <a:cubicBezTo>
                    <a:pt x="70" y="7"/>
                    <a:pt x="70" y="7"/>
                    <a:pt x="70" y="8"/>
                  </a:cubicBezTo>
                  <a:cubicBezTo>
                    <a:pt x="70" y="8"/>
                    <a:pt x="70" y="9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9"/>
                    <a:pt x="69" y="8"/>
                    <a:pt x="68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8"/>
                    <a:pt x="67" y="8"/>
                    <a:pt x="66" y="9"/>
                  </a:cubicBezTo>
                  <a:cubicBezTo>
                    <a:pt x="66" y="9"/>
                    <a:pt x="65" y="9"/>
                    <a:pt x="65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5" y="9"/>
                    <a:pt x="65" y="9"/>
                    <a:pt x="64" y="9"/>
                  </a:cubicBezTo>
                  <a:cubicBezTo>
                    <a:pt x="64" y="8"/>
                    <a:pt x="64" y="8"/>
                    <a:pt x="63" y="7"/>
                  </a:cubicBezTo>
                  <a:cubicBezTo>
                    <a:pt x="63" y="7"/>
                    <a:pt x="63" y="6"/>
                    <a:pt x="63" y="6"/>
                  </a:cubicBezTo>
                  <a:cubicBezTo>
                    <a:pt x="63" y="6"/>
                    <a:pt x="63" y="7"/>
                    <a:pt x="63" y="7"/>
                  </a:cubicBezTo>
                  <a:cubicBezTo>
                    <a:pt x="63" y="8"/>
                    <a:pt x="62" y="10"/>
                    <a:pt x="61" y="11"/>
                  </a:cubicBezTo>
                  <a:cubicBezTo>
                    <a:pt x="61" y="12"/>
                    <a:pt x="61" y="12"/>
                    <a:pt x="61" y="13"/>
                  </a:cubicBezTo>
                  <a:cubicBezTo>
                    <a:pt x="61" y="13"/>
                    <a:pt x="61" y="14"/>
                    <a:pt x="61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9" y="15"/>
                    <a:pt x="59" y="15"/>
                    <a:pt x="58" y="15"/>
                  </a:cubicBezTo>
                  <a:cubicBezTo>
                    <a:pt x="58" y="15"/>
                    <a:pt x="58" y="16"/>
                    <a:pt x="58" y="16"/>
                  </a:cubicBezTo>
                  <a:cubicBezTo>
                    <a:pt x="57" y="16"/>
                    <a:pt x="57" y="16"/>
                    <a:pt x="57" y="15"/>
                  </a:cubicBezTo>
                  <a:cubicBezTo>
                    <a:pt x="57" y="15"/>
                    <a:pt x="58" y="15"/>
                    <a:pt x="58" y="15"/>
                  </a:cubicBezTo>
                  <a:cubicBezTo>
                    <a:pt x="58" y="14"/>
                    <a:pt x="59" y="14"/>
                    <a:pt x="59" y="13"/>
                  </a:cubicBezTo>
                  <a:cubicBezTo>
                    <a:pt x="59" y="13"/>
                    <a:pt x="60" y="13"/>
                    <a:pt x="60" y="12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2" y="8"/>
                    <a:pt x="62" y="7"/>
                    <a:pt x="62" y="6"/>
                  </a:cubicBezTo>
                  <a:cubicBezTo>
                    <a:pt x="63" y="5"/>
                    <a:pt x="63" y="4"/>
                    <a:pt x="63" y="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2"/>
                    <a:pt x="64" y="2"/>
                    <a:pt x="64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3"/>
                    <a:pt x="65" y="3"/>
                    <a:pt x="65" y="3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7" y="2"/>
                    <a:pt x="67" y="2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3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3"/>
                    <a:pt x="70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6" y="4"/>
                    <a:pt x="65" y="4"/>
                    <a:pt x="65" y="4"/>
                  </a:cubicBezTo>
                  <a:cubicBezTo>
                    <a:pt x="65" y="4"/>
                    <a:pt x="65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5" y="5"/>
                    <a:pt x="66" y="5"/>
                    <a:pt x="67" y="4"/>
                  </a:cubicBezTo>
                  <a:cubicBezTo>
                    <a:pt x="68" y="4"/>
                    <a:pt x="68" y="4"/>
                    <a:pt x="69" y="4"/>
                  </a:cubicBezTo>
                  <a:cubicBezTo>
                    <a:pt x="70" y="4"/>
                    <a:pt x="70" y="4"/>
                    <a:pt x="70" y="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5"/>
                    <a:pt x="71" y="5"/>
                    <a:pt x="71" y="5"/>
                  </a:cubicBezTo>
                  <a:close/>
                  <a:moveTo>
                    <a:pt x="68" y="8"/>
                  </a:moveTo>
                  <a:cubicBezTo>
                    <a:pt x="68" y="8"/>
                    <a:pt x="69" y="8"/>
                    <a:pt x="69" y="8"/>
                  </a:cubicBezTo>
                  <a:cubicBezTo>
                    <a:pt x="69" y="8"/>
                    <a:pt x="69" y="7"/>
                    <a:pt x="69" y="7"/>
                  </a:cubicBezTo>
                  <a:cubicBezTo>
                    <a:pt x="69" y="7"/>
                    <a:pt x="69" y="6"/>
                    <a:pt x="69" y="6"/>
                  </a:cubicBezTo>
                  <a:cubicBezTo>
                    <a:pt x="69" y="6"/>
                    <a:pt x="6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67" y="5"/>
                    <a:pt x="67" y="5"/>
                  </a:cubicBezTo>
                  <a:cubicBezTo>
                    <a:pt x="67" y="5"/>
                    <a:pt x="67" y="5"/>
                    <a:pt x="66" y="5"/>
                  </a:cubicBezTo>
                  <a:cubicBezTo>
                    <a:pt x="66" y="6"/>
                    <a:pt x="66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7"/>
                    <a:pt x="65" y="7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7" y="7"/>
                    <a:pt x="68" y="7"/>
                    <a:pt x="68" y="7"/>
                  </a:cubicBezTo>
                  <a:cubicBezTo>
                    <a:pt x="68" y="7"/>
                    <a:pt x="68" y="7"/>
                    <a:pt x="68" y="8"/>
                  </a:cubicBezTo>
                  <a:cubicBezTo>
                    <a:pt x="68" y="8"/>
                    <a:pt x="68" y="8"/>
                    <a:pt x="68" y="8"/>
                  </a:cubicBezTo>
                  <a:close/>
                  <a:moveTo>
                    <a:pt x="68" y="6"/>
                  </a:moveTo>
                  <a:cubicBezTo>
                    <a:pt x="68" y="6"/>
                    <a:pt x="68" y="6"/>
                    <a:pt x="68" y="6"/>
                  </a:cubicBezTo>
                  <a:cubicBezTo>
                    <a:pt x="68" y="7"/>
                    <a:pt x="68" y="7"/>
                    <a:pt x="67" y="7"/>
                  </a:cubicBezTo>
                  <a:cubicBezTo>
                    <a:pt x="67" y="7"/>
                    <a:pt x="66" y="7"/>
                    <a:pt x="66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7"/>
                    <a:pt x="65" y="7"/>
                    <a:pt x="65" y="6"/>
                  </a:cubicBezTo>
                  <a:cubicBezTo>
                    <a:pt x="65" y="6"/>
                    <a:pt x="66" y="6"/>
                    <a:pt x="66" y="6"/>
                  </a:cubicBezTo>
                  <a:cubicBezTo>
                    <a:pt x="66" y="6"/>
                    <a:pt x="67" y="6"/>
                    <a:pt x="67" y="6"/>
                  </a:cubicBezTo>
                  <a:cubicBezTo>
                    <a:pt x="67" y="6"/>
                    <a:pt x="67" y="6"/>
                    <a:pt x="68" y="6"/>
                  </a:cubicBezTo>
                  <a:close/>
                  <a:moveTo>
                    <a:pt x="72" y="12"/>
                  </a:moveTo>
                  <a:cubicBezTo>
                    <a:pt x="72" y="12"/>
                    <a:pt x="72" y="12"/>
                    <a:pt x="72" y="12"/>
                  </a:cubicBezTo>
                  <a:cubicBezTo>
                    <a:pt x="72" y="12"/>
                    <a:pt x="73" y="12"/>
                    <a:pt x="73" y="13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3"/>
                    <a:pt x="72" y="13"/>
                    <a:pt x="72" y="13"/>
                  </a:cubicBezTo>
                  <a:cubicBezTo>
                    <a:pt x="72" y="13"/>
                    <a:pt x="71" y="13"/>
                    <a:pt x="70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8" y="13"/>
                    <a:pt x="68" y="13"/>
                    <a:pt x="68" y="13"/>
                  </a:cubicBezTo>
                  <a:lnTo>
                    <a:pt x="68" y="14"/>
                  </a:lnTo>
                  <a:cubicBezTo>
                    <a:pt x="68" y="15"/>
                    <a:pt x="68" y="16"/>
                    <a:pt x="68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7" y="18"/>
                    <a:pt x="67" y="18"/>
                    <a:pt x="66" y="17"/>
                  </a:cubicBezTo>
                  <a:cubicBezTo>
                    <a:pt x="65" y="17"/>
                    <a:pt x="65" y="17"/>
                    <a:pt x="64" y="17"/>
                  </a:cubicBezTo>
                  <a:cubicBezTo>
                    <a:pt x="64" y="16"/>
                    <a:pt x="63" y="16"/>
                    <a:pt x="63" y="16"/>
                  </a:cubicBezTo>
                  <a:cubicBezTo>
                    <a:pt x="63" y="16"/>
                    <a:pt x="63" y="16"/>
                    <a:pt x="64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16"/>
                    <a:pt x="65" y="16"/>
                    <a:pt x="65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6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6"/>
                    <a:pt x="67" y="15"/>
                    <a:pt x="67" y="15"/>
                  </a:cubicBezTo>
                  <a:cubicBezTo>
                    <a:pt x="67" y="15"/>
                    <a:pt x="67" y="14"/>
                    <a:pt x="67" y="14"/>
                  </a:cubicBezTo>
                  <a:cubicBezTo>
                    <a:pt x="67" y="14"/>
                    <a:pt x="67" y="13"/>
                    <a:pt x="67" y="1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3"/>
                    <a:pt x="65" y="13"/>
                    <a:pt x="64" y="13"/>
                  </a:cubicBezTo>
                  <a:cubicBezTo>
                    <a:pt x="64" y="14"/>
                    <a:pt x="64" y="14"/>
                    <a:pt x="63" y="14"/>
                  </a:cubicBezTo>
                  <a:cubicBezTo>
                    <a:pt x="63" y="14"/>
                    <a:pt x="63" y="14"/>
                    <a:pt x="62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4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4" y="13"/>
                    <a:pt x="65" y="12"/>
                    <a:pt x="66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1"/>
                    <a:pt x="66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1"/>
                    <a:pt x="68" y="11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9"/>
                    <a:pt x="68" y="9"/>
                  </a:cubicBezTo>
                  <a:cubicBezTo>
                    <a:pt x="68" y="9"/>
                    <a:pt x="67" y="10"/>
                    <a:pt x="66" y="10"/>
                  </a:cubicBezTo>
                  <a:cubicBezTo>
                    <a:pt x="65" y="11"/>
                    <a:pt x="65" y="11"/>
                    <a:pt x="64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3" y="11"/>
                    <a:pt x="63" y="11"/>
                  </a:cubicBezTo>
                  <a:cubicBezTo>
                    <a:pt x="63" y="11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64" y="10"/>
                    <a:pt x="64" y="10"/>
                  </a:cubicBezTo>
                  <a:cubicBezTo>
                    <a:pt x="64" y="10"/>
                    <a:pt x="65" y="10"/>
                    <a:pt x="66" y="9"/>
                  </a:cubicBezTo>
                  <a:cubicBezTo>
                    <a:pt x="67" y="9"/>
                    <a:pt x="67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70" y="9"/>
                    <a:pt x="70" y="10"/>
                    <a:pt x="70" y="10"/>
                  </a:cubicBezTo>
                  <a:cubicBezTo>
                    <a:pt x="70" y="10"/>
                    <a:pt x="70" y="10"/>
                    <a:pt x="69" y="10"/>
                  </a:cubicBezTo>
                  <a:cubicBezTo>
                    <a:pt x="69" y="11"/>
                    <a:pt x="69" y="11"/>
                    <a:pt x="68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11"/>
                    <a:pt x="68" y="12"/>
                    <a:pt x="68" y="12"/>
                  </a:cubicBezTo>
                  <a:cubicBezTo>
                    <a:pt x="68" y="12"/>
                    <a:pt x="68" y="12"/>
                    <a:pt x="69" y="12"/>
                  </a:cubicBezTo>
                  <a:lnTo>
                    <a:pt x="70" y="12"/>
                  </a:lnTo>
                  <a:cubicBezTo>
                    <a:pt x="70" y="12"/>
                    <a:pt x="71" y="12"/>
                    <a:pt x="71" y="12"/>
                  </a:cubicBezTo>
                  <a:cubicBezTo>
                    <a:pt x="71" y="12"/>
                    <a:pt x="71" y="12"/>
                    <a:pt x="72" y="12"/>
                  </a:cubicBezTo>
                  <a:close/>
                  <a:moveTo>
                    <a:pt x="84" y="6"/>
                  </a:moveTo>
                  <a:cubicBezTo>
                    <a:pt x="84" y="6"/>
                    <a:pt x="84" y="6"/>
                    <a:pt x="85" y="6"/>
                  </a:cubicBezTo>
                  <a:cubicBezTo>
                    <a:pt x="85" y="6"/>
                    <a:pt x="85" y="6"/>
                    <a:pt x="86" y="6"/>
                  </a:cubicBezTo>
                  <a:cubicBezTo>
                    <a:pt x="86" y="6"/>
                    <a:pt x="86" y="6"/>
                    <a:pt x="87" y="6"/>
                  </a:cubicBezTo>
                  <a:cubicBezTo>
                    <a:pt x="87" y="6"/>
                    <a:pt x="87" y="6"/>
                    <a:pt x="88" y="7"/>
                  </a:cubicBezTo>
                  <a:cubicBezTo>
                    <a:pt x="88" y="7"/>
                    <a:pt x="89" y="8"/>
                    <a:pt x="8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8"/>
                    <a:pt x="89" y="9"/>
                    <a:pt x="89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9"/>
                    <a:pt x="89" y="9"/>
                    <a:pt x="88" y="9"/>
                  </a:cubicBezTo>
                  <a:cubicBezTo>
                    <a:pt x="88" y="9"/>
                    <a:pt x="88" y="9"/>
                    <a:pt x="87" y="9"/>
                  </a:cubicBezTo>
                  <a:lnTo>
                    <a:pt x="86" y="9"/>
                  </a:lnTo>
                  <a:cubicBezTo>
                    <a:pt x="86" y="9"/>
                    <a:pt x="86" y="9"/>
                    <a:pt x="86" y="9"/>
                  </a:cubicBezTo>
                  <a:cubicBezTo>
                    <a:pt x="85" y="9"/>
                    <a:pt x="85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5" y="11"/>
                    <a:pt x="86" y="11"/>
                    <a:pt x="87" y="11"/>
                  </a:cubicBezTo>
                  <a:cubicBezTo>
                    <a:pt x="87" y="11"/>
                    <a:pt x="88" y="11"/>
                    <a:pt x="88" y="11"/>
                  </a:cubicBezTo>
                  <a:cubicBezTo>
                    <a:pt x="88" y="11"/>
                    <a:pt x="88" y="11"/>
                    <a:pt x="88" y="11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8" y="12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7" y="13"/>
                    <a:pt x="87" y="12"/>
                    <a:pt x="86" y="12"/>
                  </a:cubicBezTo>
                  <a:cubicBezTo>
                    <a:pt x="85" y="12"/>
                    <a:pt x="84" y="12"/>
                    <a:pt x="84" y="13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3"/>
                    <a:pt x="84" y="14"/>
                    <a:pt x="84" y="15"/>
                  </a:cubicBezTo>
                  <a:cubicBezTo>
                    <a:pt x="84" y="15"/>
                    <a:pt x="84" y="16"/>
                    <a:pt x="84" y="16"/>
                  </a:cubicBezTo>
                  <a:cubicBezTo>
                    <a:pt x="83" y="17"/>
                    <a:pt x="83" y="17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1" y="17"/>
                    <a:pt x="80" y="17"/>
                    <a:pt x="80" y="17"/>
                  </a:cubicBezTo>
                  <a:cubicBezTo>
                    <a:pt x="80" y="17"/>
                    <a:pt x="79" y="16"/>
                    <a:pt x="79" y="16"/>
                  </a:cubicBezTo>
                  <a:cubicBezTo>
                    <a:pt x="79" y="16"/>
                    <a:pt x="79" y="16"/>
                    <a:pt x="80" y="16"/>
                  </a:cubicBezTo>
                  <a:cubicBezTo>
                    <a:pt x="80" y="16"/>
                    <a:pt x="80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5"/>
                    <a:pt x="82" y="15"/>
                  </a:cubicBezTo>
                  <a:cubicBezTo>
                    <a:pt x="82" y="15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1" y="13"/>
                  </a:cubicBezTo>
                  <a:cubicBezTo>
                    <a:pt x="80" y="13"/>
                    <a:pt x="79" y="13"/>
                    <a:pt x="78" y="13"/>
                  </a:cubicBezTo>
                  <a:cubicBezTo>
                    <a:pt x="78" y="14"/>
                    <a:pt x="78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8" y="13"/>
                    <a:pt x="78" y="13"/>
                    <a:pt x="79" y="12"/>
                  </a:cubicBezTo>
                  <a:cubicBezTo>
                    <a:pt x="80" y="12"/>
                    <a:pt x="81" y="12"/>
                    <a:pt x="82" y="12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0"/>
                    <a:pt x="82" y="10"/>
                  </a:cubicBezTo>
                  <a:cubicBezTo>
                    <a:pt x="82" y="10"/>
                    <a:pt x="82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4" y="10"/>
                    <a:pt x="84" y="9"/>
                    <a:pt x="84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4" y="9"/>
                    <a:pt x="83" y="9"/>
                  </a:cubicBezTo>
                  <a:cubicBezTo>
                    <a:pt x="83" y="9"/>
                    <a:pt x="83" y="9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9"/>
                    <a:pt x="82" y="10"/>
                    <a:pt x="81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1"/>
                    <a:pt x="80" y="11"/>
                  </a:cubicBezTo>
                  <a:cubicBezTo>
                    <a:pt x="80" y="11"/>
                    <a:pt x="79" y="10"/>
                    <a:pt x="79" y="10"/>
                  </a:cubicBezTo>
                  <a:cubicBezTo>
                    <a:pt x="79" y="10"/>
                    <a:pt x="79" y="10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0" y="9"/>
                    <a:pt x="81" y="9"/>
                    <a:pt x="81" y="9"/>
                  </a:cubicBezTo>
                  <a:cubicBezTo>
                    <a:pt x="82" y="8"/>
                    <a:pt x="83" y="8"/>
                    <a:pt x="84" y="8"/>
                  </a:cubicBezTo>
                  <a:cubicBezTo>
                    <a:pt x="84" y="8"/>
                    <a:pt x="84" y="8"/>
                    <a:pt x="85" y="8"/>
                  </a:cubicBezTo>
                  <a:cubicBezTo>
                    <a:pt x="85" y="8"/>
                    <a:pt x="85" y="8"/>
                    <a:pt x="85" y="9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9"/>
                    <a:pt x="86" y="9"/>
                    <a:pt x="87" y="8"/>
                  </a:cubicBezTo>
                  <a:cubicBezTo>
                    <a:pt x="87" y="8"/>
                    <a:pt x="87" y="8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5" y="6"/>
                    <a:pt x="84" y="7"/>
                  </a:cubicBezTo>
                  <a:cubicBezTo>
                    <a:pt x="84" y="7"/>
                    <a:pt x="83" y="7"/>
                    <a:pt x="83" y="7"/>
                  </a:cubicBezTo>
                  <a:cubicBezTo>
                    <a:pt x="83" y="7"/>
                    <a:pt x="82" y="7"/>
                    <a:pt x="82" y="7"/>
                  </a:cubicBezTo>
                  <a:cubicBezTo>
                    <a:pt x="81" y="7"/>
                    <a:pt x="81" y="7"/>
                    <a:pt x="80" y="8"/>
                  </a:cubicBezTo>
                  <a:cubicBezTo>
                    <a:pt x="80" y="8"/>
                    <a:pt x="80" y="8"/>
                    <a:pt x="79" y="8"/>
                  </a:cubicBezTo>
                  <a:cubicBezTo>
                    <a:pt x="79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78" y="8"/>
                    <a:pt x="79" y="7"/>
                  </a:cubicBezTo>
                  <a:cubicBezTo>
                    <a:pt x="80" y="7"/>
                    <a:pt x="81" y="6"/>
                    <a:pt x="82" y="6"/>
                  </a:cubicBezTo>
                  <a:cubicBezTo>
                    <a:pt x="82" y="6"/>
                    <a:pt x="83" y="6"/>
                    <a:pt x="83" y="5"/>
                  </a:cubicBezTo>
                  <a:cubicBezTo>
                    <a:pt x="84" y="4"/>
                    <a:pt x="84" y="3"/>
                    <a:pt x="85" y="2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3"/>
                    <a:pt x="87" y="3"/>
                    <a:pt x="87" y="3"/>
                  </a:cubicBezTo>
                  <a:cubicBezTo>
                    <a:pt x="87" y="3"/>
                    <a:pt x="87" y="3"/>
                    <a:pt x="86" y="3"/>
                  </a:cubicBezTo>
                  <a:cubicBezTo>
                    <a:pt x="86" y="3"/>
                    <a:pt x="86" y="4"/>
                    <a:pt x="86" y="4"/>
                  </a:cubicBezTo>
                  <a:cubicBezTo>
                    <a:pt x="86" y="4"/>
                    <a:pt x="85" y="4"/>
                    <a:pt x="85" y="5"/>
                  </a:cubicBezTo>
                  <a:cubicBezTo>
                    <a:pt x="85" y="5"/>
                    <a:pt x="84" y="5"/>
                    <a:pt x="84" y="5"/>
                  </a:cubicBezTo>
                  <a:cubicBezTo>
                    <a:pt x="84" y="5"/>
                    <a:pt x="84" y="5"/>
                    <a:pt x="84" y="6"/>
                  </a:cubicBezTo>
                  <a:close/>
                  <a:moveTo>
                    <a:pt x="83" y="2"/>
                  </a:moveTo>
                  <a:cubicBezTo>
                    <a:pt x="83" y="2"/>
                    <a:pt x="83" y="2"/>
                    <a:pt x="83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2" y="3"/>
                    <a:pt x="82" y="4"/>
                    <a:pt x="82" y="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4"/>
                    <a:pt x="81" y="4"/>
                    <a:pt x="81" y="4"/>
                  </a:cubicBezTo>
                  <a:cubicBezTo>
                    <a:pt x="81" y="4"/>
                    <a:pt x="81" y="3"/>
                    <a:pt x="81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3"/>
                    <a:pt x="81" y="3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2" y="3"/>
                    <a:pt x="83" y="3"/>
                  </a:cubicBezTo>
                  <a:cubicBezTo>
                    <a:pt x="83" y="2"/>
                    <a:pt x="83" y="2"/>
                    <a:pt x="83" y="2"/>
                  </a:cubicBezTo>
                  <a:close/>
                  <a:moveTo>
                    <a:pt x="80" y="5"/>
                  </a:moveTo>
                  <a:cubicBezTo>
                    <a:pt x="80" y="6"/>
                    <a:pt x="80" y="6"/>
                    <a:pt x="80" y="6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6"/>
                    <a:pt x="78" y="6"/>
                    <a:pt x="78" y="6"/>
                  </a:cubicBezTo>
                  <a:cubicBezTo>
                    <a:pt x="78" y="6"/>
                    <a:pt x="78" y="5"/>
                    <a:pt x="78" y="5"/>
                  </a:cubicBezTo>
                  <a:cubicBezTo>
                    <a:pt x="78" y="5"/>
                    <a:pt x="78" y="5"/>
                    <a:pt x="7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8" y="4"/>
                    <a:pt x="78" y="4"/>
                    <a:pt x="79" y="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9" y="4"/>
                    <a:pt x="79" y="4"/>
                    <a:pt x="80" y="4"/>
                  </a:cubicBezTo>
                  <a:cubicBezTo>
                    <a:pt x="80" y="5"/>
                    <a:pt x="80" y="5"/>
                    <a:pt x="80" y="5"/>
                  </a:cubicBezTo>
                  <a:close/>
                  <a:moveTo>
                    <a:pt x="77" y="9"/>
                  </a:move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1"/>
                    <a:pt x="77" y="11"/>
                  </a:cubicBezTo>
                  <a:cubicBezTo>
                    <a:pt x="76" y="11"/>
                    <a:pt x="76" y="10"/>
                    <a:pt x="76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9"/>
                    <a:pt x="75" y="9"/>
                  </a:cubicBezTo>
                  <a:cubicBezTo>
                    <a:pt x="75" y="9"/>
                    <a:pt x="76" y="9"/>
                    <a:pt x="76" y="9"/>
                  </a:cubicBezTo>
                  <a:cubicBezTo>
                    <a:pt x="76" y="8"/>
                    <a:pt x="77" y="8"/>
                    <a:pt x="77" y="8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77" y="9"/>
                    <a:pt x="77" y="9"/>
                  </a:cubicBezTo>
                  <a:close/>
                  <a:moveTo>
                    <a:pt x="118" y="15"/>
                  </a:moveTo>
                  <a:cubicBezTo>
                    <a:pt x="118" y="15"/>
                    <a:pt x="118" y="15"/>
                    <a:pt x="117" y="15"/>
                  </a:cubicBezTo>
                  <a:cubicBezTo>
                    <a:pt x="117" y="15"/>
                    <a:pt x="117" y="15"/>
                    <a:pt x="116" y="15"/>
                  </a:cubicBezTo>
                  <a:cubicBezTo>
                    <a:pt x="115" y="15"/>
                    <a:pt x="114" y="15"/>
                    <a:pt x="114" y="15"/>
                  </a:cubicBezTo>
                  <a:cubicBezTo>
                    <a:pt x="113" y="15"/>
                    <a:pt x="113" y="15"/>
                    <a:pt x="113" y="14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13" y="13"/>
                    <a:pt x="112" y="13"/>
                    <a:pt x="112" y="13"/>
                  </a:cubicBezTo>
                  <a:cubicBezTo>
                    <a:pt x="111" y="12"/>
                    <a:pt x="111" y="12"/>
                    <a:pt x="110" y="12"/>
                  </a:cubicBezTo>
                  <a:cubicBezTo>
                    <a:pt x="110" y="12"/>
                    <a:pt x="110" y="11"/>
                    <a:pt x="110" y="11"/>
                  </a:cubicBezTo>
                  <a:cubicBezTo>
                    <a:pt x="110" y="11"/>
                    <a:pt x="110" y="12"/>
                    <a:pt x="110" y="12"/>
                  </a:cubicBezTo>
                  <a:cubicBezTo>
                    <a:pt x="110" y="12"/>
                    <a:pt x="110" y="12"/>
                    <a:pt x="110" y="13"/>
                  </a:cubicBezTo>
                  <a:cubicBezTo>
                    <a:pt x="110" y="14"/>
                    <a:pt x="110" y="14"/>
                    <a:pt x="110" y="15"/>
                  </a:cubicBezTo>
                  <a:cubicBezTo>
                    <a:pt x="110" y="16"/>
                    <a:pt x="110" y="16"/>
                    <a:pt x="110" y="17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09" y="17"/>
                    <a:pt x="108" y="17"/>
                    <a:pt x="108" y="17"/>
                  </a:cubicBezTo>
                  <a:cubicBezTo>
                    <a:pt x="107" y="16"/>
                    <a:pt x="107" y="16"/>
                    <a:pt x="106" y="16"/>
                  </a:cubicBezTo>
                  <a:cubicBezTo>
                    <a:pt x="106" y="15"/>
                    <a:pt x="105" y="15"/>
                    <a:pt x="105" y="15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5" y="15"/>
                    <a:pt x="105" y="15"/>
                    <a:pt x="106" y="15"/>
                  </a:cubicBezTo>
                  <a:cubicBezTo>
                    <a:pt x="106" y="15"/>
                    <a:pt x="107" y="15"/>
                    <a:pt x="107" y="15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4"/>
                    <a:pt x="108" y="14"/>
                    <a:pt x="108" y="13"/>
                  </a:cubicBezTo>
                  <a:cubicBezTo>
                    <a:pt x="108" y="12"/>
                    <a:pt x="108" y="12"/>
                    <a:pt x="108" y="11"/>
                  </a:cubicBezTo>
                  <a:cubicBezTo>
                    <a:pt x="108" y="10"/>
                    <a:pt x="108" y="9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7" y="8"/>
                    <a:pt x="106" y="8"/>
                  </a:cubicBezTo>
                  <a:cubicBezTo>
                    <a:pt x="106" y="8"/>
                    <a:pt x="105" y="8"/>
                    <a:pt x="105" y="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7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7"/>
                    <a:pt x="104" y="7"/>
                    <a:pt x="104" y="7"/>
                  </a:cubicBezTo>
                  <a:cubicBezTo>
                    <a:pt x="104" y="7"/>
                    <a:pt x="105" y="6"/>
                    <a:pt x="105" y="6"/>
                  </a:cubicBezTo>
                  <a:cubicBezTo>
                    <a:pt x="106" y="6"/>
                    <a:pt x="107" y="6"/>
                    <a:pt x="107" y="6"/>
                  </a:cubicBezTo>
                  <a:cubicBezTo>
                    <a:pt x="107" y="6"/>
                    <a:pt x="108" y="6"/>
                    <a:pt x="108" y="6"/>
                  </a:cubicBezTo>
                  <a:cubicBezTo>
                    <a:pt x="108" y="6"/>
                    <a:pt x="108" y="6"/>
                    <a:pt x="108" y="6"/>
                  </a:cubicBezTo>
                  <a:lnTo>
                    <a:pt x="108" y="5"/>
                  </a:lnTo>
                  <a:cubicBezTo>
                    <a:pt x="108" y="4"/>
                    <a:pt x="108" y="4"/>
                    <a:pt x="108" y="3"/>
                  </a:cubicBezTo>
                  <a:cubicBezTo>
                    <a:pt x="108" y="3"/>
                    <a:pt x="108" y="3"/>
                    <a:pt x="109" y="2"/>
                  </a:cubicBezTo>
                  <a:cubicBezTo>
                    <a:pt x="109" y="2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10" y="3"/>
                    <a:pt x="110" y="3"/>
                  </a:cubicBezTo>
                  <a:lnTo>
                    <a:pt x="110" y="4"/>
                  </a:lnTo>
                  <a:lnTo>
                    <a:pt x="110" y="5"/>
                  </a:ln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2" y="5"/>
                    <a:pt x="112" y="5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2" y="7"/>
                    <a:pt x="111" y="7"/>
                    <a:pt x="111" y="7"/>
                  </a:cubicBezTo>
                  <a:cubicBezTo>
                    <a:pt x="111" y="7"/>
                    <a:pt x="110" y="7"/>
                    <a:pt x="110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9" y="7"/>
                    <a:pt x="109" y="8"/>
                    <a:pt x="109" y="8"/>
                  </a:cubicBezTo>
                  <a:cubicBezTo>
                    <a:pt x="109" y="8"/>
                    <a:pt x="109" y="8"/>
                    <a:pt x="109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1" y="9"/>
                    <a:pt x="111" y="9"/>
                  </a:cubicBezTo>
                  <a:cubicBezTo>
                    <a:pt x="112" y="8"/>
                    <a:pt x="112" y="8"/>
                    <a:pt x="113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8"/>
                    <a:pt x="113" y="8"/>
                  </a:cubicBezTo>
                  <a:cubicBezTo>
                    <a:pt x="113" y="8"/>
                    <a:pt x="113" y="9"/>
                    <a:pt x="113" y="9"/>
                  </a:cubicBezTo>
                  <a:cubicBezTo>
                    <a:pt x="112" y="9"/>
                    <a:pt x="112" y="9"/>
                    <a:pt x="111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1" y="11"/>
                    <a:pt x="111" y="11"/>
                    <a:pt x="112" y="11"/>
                  </a:cubicBezTo>
                  <a:cubicBezTo>
                    <a:pt x="112" y="12"/>
                    <a:pt x="113" y="12"/>
                    <a:pt x="113" y="12"/>
                  </a:cubicBezTo>
                  <a:cubicBezTo>
                    <a:pt x="114" y="13"/>
                    <a:pt x="114" y="13"/>
                    <a:pt x="115" y="13"/>
                  </a:cubicBezTo>
                  <a:cubicBezTo>
                    <a:pt x="117" y="14"/>
                    <a:pt x="118" y="14"/>
                    <a:pt x="118" y="15"/>
                  </a:cubicBezTo>
                  <a:close/>
                  <a:moveTo>
                    <a:pt x="113" y="3"/>
                  </a:moveTo>
                  <a:cubicBezTo>
                    <a:pt x="113" y="3"/>
                    <a:pt x="113" y="3"/>
                    <a:pt x="113" y="3"/>
                  </a:cubicBezTo>
                  <a:cubicBezTo>
                    <a:pt x="113" y="3"/>
                    <a:pt x="113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5" y="4"/>
                    <a:pt x="115" y="5"/>
                    <a:pt x="115" y="5"/>
                  </a:cubicBezTo>
                  <a:cubicBezTo>
                    <a:pt x="115" y="5"/>
                    <a:pt x="115" y="5"/>
                    <a:pt x="114" y="5"/>
                  </a:cubicBezTo>
                  <a:cubicBezTo>
                    <a:pt x="114" y="5"/>
                    <a:pt x="114" y="5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2" y="5"/>
                    <a:pt x="112" y="5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4"/>
                    <a:pt x="112" y="3"/>
                    <a:pt x="112" y="3"/>
                  </a:cubicBezTo>
                  <a:cubicBezTo>
                    <a:pt x="112" y="3"/>
                    <a:pt x="113" y="3"/>
                    <a:pt x="113" y="3"/>
                  </a:cubicBezTo>
                  <a:close/>
                  <a:moveTo>
                    <a:pt x="105" y="9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105" y="9"/>
                    <a:pt x="105" y="9"/>
                    <a:pt x="106" y="9"/>
                  </a:cubicBezTo>
                  <a:cubicBezTo>
                    <a:pt x="106" y="10"/>
                    <a:pt x="107" y="10"/>
                    <a:pt x="107" y="10"/>
                  </a:cubicBezTo>
                  <a:cubicBezTo>
                    <a:pt x="107" y="11"/>
                    <a:pt x="106" y="11"/>
                    <a:pt x="106" y="11"/>
                  </a:cubicBezTo>
                  <a:cubicBezTo>
                    <a:pt x="105" y="11"/>
                    <a:pt x="105" y="11"/>
                    <a:pt x="105" y="11"/>
                  </a:cubicBezTo>
                  <a:cubicBezTo>
                    <a:pt x="105" y="11"/>
                    <a:pt x="104" y="11"/>
                    <a:pt x="104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9"/>
                    <a:pt x="105" y="9"/>
                    <a:pt x="105" y="9"/>
                  </a:cubicBezTo>
                  <a:close/>
                  <a:moveTo>
                    <a:pt x="108" y="11"/>
                  </a:moveTo>
                  <a:cubicBezTo>
                    <a:pt x="108" y="11"/>
                    <a:pt x="107" y="11"/>
                    <a:pt x="107" y="11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2"/>
                    <a:pt x="106" y="13"/>
                  </a:cubicBezTo>
                  <a:cubicBezTo>
                    <a:pt x="106" y="13"/>
                    <a:pt x="105" y="14"/>
                    <a:pt x="104" y="14"/>
                  </a:cubicBezTo>
                  <a:cubicBezTo>
                    <a:pt x="104" y="14"/>
                    <a:pt x="104" y="14"/>
                    <a:pt x="104" y="15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4"/>
                    <a:pt x="102" y="14"/>
                    <a:pt x="103" y="14"/>
                  </a:cubicBezTo>
                  <a:cubicBezTo>
                    <a:pt x="103" y="13"/>
                    <a:pt x="104" y="13"/>
                    <a:pt x="104" y="13"/>
                  </a:cubicBezTo>
                  <a:cubicBezTo>
                    <a:pt x="105" y="12"/>
                    <a:pt x="106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8" y="11"/>
                    <a:pt x="108" y="11"/>
                  </a:cubicBezTo>
                  <a:close/>
                  <a:moveTo>
                    <a:pt x="127" y="13"/>
                  </a:moveTo>
                  <a:cubicBezTo>
                    <a:pt x="127" y="13"/>
                    <a:pt x="127" y="13"/>
                    <a:pt x="127" y="14"/>
                  </a:cubicBezTo>
                  <a:cubicBezTo>
                    <a:pt x="127" y="14"/>
                    <a:pt x="127" y="14"/>
                    <a:pt x="128" y="14"/>
                  </a:cubicBezTo>
                  <a:cubicBezTo>
                    <a:pt x="128" y="14"/>
                    <a:pt x="129" y="15"/>
                    <a:pt x="129" y="15"/>
                  </a:cubicBezTo>
                  <a:cubicBezTo>
                    <a:pt x="130" y="15"/>
                    <a:pt x="130" y="15"/>
                    <a:pt x="131" y="15"/>
                  </a:cubicBezTo>
                  <a:cubicBezTo>
                    <a:pt x="131" y="16"/>
                    <a:pt x="132" y="16"/>
                    <a:pt x="134" y="16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4" y="18"/>
                    <a:pt x="134" y="18"/>
                    <a:pt x="133" y="18"/>
                  </a:cubicBezTo>
                  <a:cubicBezTo>
                    <a:pt x="133" y="18"/>
                    <a:pt x="132" y="18"/>
                    <a:pt x="131" y="18"/>
                  </a:cubicBezTo>
                  <a:cubicBezTo>
                    <a:pt x="131" y="18"/>
                    <a:pt x="130" y="17"/>
                    <a:pt x="130" y="17"/>
                  </a:cubicBezTo>
                  <a:cubicBezTo>
                    <a:pt x="130" y="17"/>
                    <a:pt x="129" y="17"/>
                    <a:pt x="129" y="17"/>
                  </a:cubicBezTo>
                  <a:cubicBezTo>
                    <a:pt x="129" y="17"/>
                    <a:pt x="129" y="17"/>
                    <a:pt x="129" y="17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28" y="15"/>
                    <a:pt x="128" y="15"/>
                    <a:pt x="127" y="15"/>
                  </a:cubicBezTo>
                  <a:cubicBezTo>
                    <a:pt x="126" y="15"/>
                    <a:pt x="126" y="14"/>
                    <a:pt x="126" y="14"/>
                  </a:cubicBezTo>
                  <a:cubicBezTo>
                    <a:pt x="125" y="14"/>
                    <a:pt x="125" y="14"/>
                    <a:pt x="124" y="14"/>
                  </a:cubicBezTo>
                  <a:cubicBezTo>
                    <a:pt x="124" y="13"/>
                    <a:pt x="123" y="13"/>
                    <a:pt x="123" y="13"/>
                  </a:cubicBezTo>
                  <a:cubicBezTo>
                    <a:pt x="123" y="13"/>
                    <a:pt x="123" y="13"/>
                    <a:pt x="123" y="14"/>
                  </a:cubicBezTo>
                  <a:cubicBezTo>
                    <a:pt x="123" y="14"/>
                    <a:pt x="122" y="14"/>
                    <a:pt x="122" y="14"/>
                  </a:cubicBezTo>
                  <a:cubicBezTo>
                    <a:pt x="122" y="14"/>
                    <a:pt x="122" y="15"/>
                    <a:pt x="122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1" y="15"/>
                    <a:pt x="121" y="15"/>
                    <a:pt x="120" y="15"/>
                  </a:cubicBezTo>
                  <a:cubicBezTo>
                    <a:pt x="120" y="16"/>
                    <a:pt x="119" y="16"/>
                    <a:pt x="119" y="16"/>
                  </a:cubicBezTo>
                  <a:cubicBezTo>
                    <a:pt x="119" y="16"/>
                    <a:pt x="119" y="16"/>
                    <a:pt x="118" y="16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8" y="15"/>
                    <a:pt x="119" y="15"/>
                    <a:pt x="119" y="15"/>
                  </a:cubicBezTo>
                  <a:cubicBezTo>
                    <a:pt x="120" y="15"/>
                    <a:pt x="120" y="15"/>
                    <a:pt x="121" y="14"/>
                  </a:cubicBezTo>
                  <a:cubicBezTo>
                    <a:pt x="121" y="14"/>
                    <a:pt x="122" y="13"/>
                    <a:pt x="122" y="12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2" y="10"/>
                    <a:pt x="122" y="11"/>
                    <a:pt x="122" y="11"/>
                  </a:cubicBezTo>
                  <a:cubicBezTo>
                    <a:pt x="122" y="11"/>
                    <a:pt x="121" y="11"/>
                    <a:pt x="121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20" y="11"/>
                    <a:pt x="119" y="11"/>
                    <a:pt x="119" y="11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1"/>
                    <a:pt x="119" y="11"/>
                    <a:pt x="119" y="10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20" y="10"/>
                    <a:pt x="121" y="10"/>
                    <a:pt x="123" y="9"/>
                  </a:cubicBezTo>
                  <a:cubicBezTo>
                    <a:pt x="124" y="9"/>
                    <a:pt x="126" y="8"/>
                    <a:pt x="127" y="8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6" y="7"/>
                    <a:pt x="126" y="7"/>
                    <a:pt x="125" y="7"/>
                  </a:cubicBezTo>
                  <a:cubicBezTo>
                    <a:pt x="125" y="8"/>
                    <a:pt x="125" y="8"/>
                    <a:pt x="125" y="8"/>
                  </a:cubicBezTo>
                  <a:cubicBezTo>
                    <a:pt x="125" y="8"/>
                    <a:pt x="124" y="8"/>
                    <a:pt x="124" y="8"/>
                  </a:cubicBezTo>
                  <a:cubicBezTo>
                    <a:pt x="124" y="8"/>
                    <a:pt x="124" y="8"/>
                    <a:pt x="123" y="7"/>
                  </a:cubicBezTo>
                  <a:cubicBezTo>
                    <a:pt x="123" y="7"/>
                    <a:pt x="123" y="7"/>
                    <a:pt x="123" y="6"/>
                  </a:cubicBezTo>
                  <a:cubicBezTo>
                    <a:pt x="123" y="5"/>
                    <a:pt x="123" y="4"/>
                    <a:pt x="123" y="3"/>
                  </a:cubicBezTo>
                  <a:cubicBezTo>
                    <a:pt x="123" y="3"/>
                    <a:pt x="123" y="2"/>
                    <a:pt x="124" y="2"/>
                  </a:cubicBezTo>
                  <a:cubicBezTo>
                    <a:pt x="124" y="2"/>
                    <a:pt x="124" y="2"/>
                    <a:pt x="125" y="2"/>
                  </a:cubicBezTo>
                  <a:cubicBezTo>
                    <a:pt x="126" y="2"/>
                    <a:pt x="127" y="2"/>
                    <a:pt x="128" y="2"/>
                  </a:cubicBezTo>
                  <a:cubicBezTo>
                    <a:pt x="128" y="2"/>
                    <a:pt x="129" y="2"/>
                    <a:pt x="129" y="2"/>
                  </a:cubicBezTo>
                  <a:cubicBezTo>
                    <a:pt x="129" y="2"/>
                    <a:pt x="130" y="2"/>
                    <a:pt x="130" y="2"/>
                  </a:cubicBezTo>
                  <a:cubicBezTo>
                    <a:pt x="130" y="2"/>
                    <a:pt x="130" y="2"/>
                    <a:pt x="129" y="3"/>
                  </a:cubicBezTo>
                  <a:cubicBezTo>
                    <a:pt x="129" y="3"/>
                    <a:pt x="129" y="3"/>
                    <a:pt x="129" y="3"/>
                  </a:cubicBezTo>
                  <a:cubicBezTo>
                    <a:pt x="129" y="4"/>
                    <a:pt x="129" y="4"/>
                    <a:pt x="129" y="4"/>
                  </a:cubicBezTo>
                  <a:lnTo>
                    <a:pt x="129" y="6"/>
                  </a:lnTo>
                  <a:cubicBezTo>
                    <a:pt x="129" y="7"/>
                    <a:pt x="129" y="7"/>
                    <a:pt x="129" y="7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129" y="8"/>
                    <a:pt x="130" y="8"/>
                    <a:pt x="130" y="8"/>
                  </a:cubicBezTo>
                  <a:cubicBezTo>
                    <a:pt x="130" y="8"/>
                    <a:pt x="130" y="8"/>
                    <a:pt x="131" y="8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31" y="8"/>
                    <a:pt x="131" y="8"/>
                    <a:pt x="131" y="9"/>
                  </a:cubicBezTo>
                  <a:cubicBezTo>
                    <a:pt x="131" y="9"/>
                    <a:pt x="131" y="9"/>
                    <a:pt x="131" y="9"/>
                  </a:cubicBezTo>
                  <a:cubicBezTo>
                    <a:pt x="131" y="9"/>
                    <a:pt x="131" y="10"/>
                    <a:pt x="131" y="10"/>
                  </a:cubicBezTo>
                  <a:cubicBezTo>
                    <a:pt x="130" y="10"/>
                    <a:pt x="130" y="10"/>
                    <a:pt x="129" y="10"/>
                  </a:cubicBezTo>
                  <a:cubicBezTo>
                    <a:pt x="128" y="10"/>
                    <a:pt x="128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1"/>
                    <a:pt x="127" y="11"/>
                  </a:cubicBezTo>
                  <a:cubicBezTo>
                    <a:pt x="127" y="11"/>
                    <a:pt x="127" y="11"/>
                    <a:pt x="128" y="11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10"/>
                    <a:pt x="129" y="10"/>
                    <a:pt x="129" y="10"/>
                  </a:cubicBezTo>
                  <a:cubicBezTo>
                    <a:pt x="129" y="10"/>
                    <a:pt x="129" y="11"/>
                    <a:pt x="129" y="11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9" y="11"/>
                    <a:pt x="129" y="12"/>
                    <a:pt x="129" y="12"/>
                  </a:cubicBezTo>
                  <a:cubicBezTo>
                    <a:pt x="129" y="12"/>
                    <a:pt x="129" y="12"/>
                    <a:pt x="128" y="12"/>
                  </a:cubicBezTo>
                  <a:cubicBezTo>
                    <a:pt x="128" y="12"/>
                    <a:pt x="128" y="12"/>
                    <a:pt x="127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7" y="12"/>
                    <a:pt x="127" y="13"/>
                    <a:pt x="127" y="13"/>
                  </a:cubicBezTo>
                  <a:cubicBezTo>
                    <a:pt x="127" y="13"/>
                    <a:pt x="127" y="13"/>
                    <a:pt x="127" y="13"/>
                  </a:cubicBezTo>
                  <a:close/>
                  <a:moveTo>
                    <a:pt x="127" y="7"/>
                  </a:moveTo>
                  <a:cubicBezTo>
                    <a:pt x="127" y="7"/>
                    <a:pt x="127" y="7"/>
                    <a:pt x="127" y="7"/>
                  </a:cubicBezTo>
                  <a:cubicBezTo>
                    <a:pt x="127" y="7"/>
                    <a:pt x="127" y="7"/>
                    <a:pt x="127" y="6"/>
                  </a:cubicBezTo>
                  <a:cubicBezTo>
                    <a:pt x="127" y="6"/>
                    <a:pt x="127" y="5"/>
                    <a:pt x="127" y="5"/>
                  </a:cubicBezTo>
                  <a:cubicBezTo>
                    <a:pt x="127" y="4"/>
                    <a:pt x="127" y="4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3"/>
                    <a:pt x="126" y="3"/>
                    <a:pt x="126" y="3"/>
                  </a:cubicBezTo>
                  <a:cubicBezTo>
                    <a:pt x="125" y="3"/>
                    <a:pt x="125" y="3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4"/>
                    <a:pt x="125" y="4"/>
                    <a:pt x="126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5"/>
                    <a:pt x="126" y="5"/>
                    <a:pt x="126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6"/>
                    <a:pt x="126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6" y="6"/>
                    <a:pt x="126" y="6"/>
                    <a:pt x="127" y="7"/>
                  </a:cubicBezTo>
                  <a:cubicBezTo>
                    <a:pt x="127" y="7"/>
                    <a:pt x="127" y="7"/>
                    <a:pt x="127" y="7"/>
                  </a:cubicBezTo>
                  <a:close/>
                  <a:moveTo>
                    <a:pt x="125" y="13"/>
                  </a:moveTo>
                  <a:cubicBezTo>
                    <a:pt x="125" y="13"/>
                    <a:pt x="125" y="13"/>
                    <a:pt x="125" y="13"/>
                  </a:cubicBezTo>
                  <a:cubicBezTo>
                    <a:pt x="125" y="13"/>
                    <a:pt x="125" y="12"/>
                    <a:pt x="125" y="12"/>
                  </a:cubicBezTo>
                  <a:cubicBezTo>
                    <a:pt x="126" y="12"/>
                    <a:pt x="126" y="11"/>
                    <a:pt x="126" y="11"/>
                  </a:cubicBezTo>
                  <a:cubicBezTo>
                    <a:pt x="126" y="11"/>
                    <a:pt x="125" y="11"/>
                    <a:pt x="125" y="10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4" y="10"/>
                    <a:pt x="124" y="10"/>
                    <a:pt x="124" y="11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5" y="13"/>
                    <a:pt x="125" y="13"/>
                    <a:pt x="125" y="13"/>
                  </a:cubicBezTo>
                  <a:close/>
                  <a:moveTo>
                    <a:pt x="148" y="11"/>
                  </a:moveTo>
                  <a:cubicBezTo>
                    <a:pt x="148" y="12"/>
                    <a:pt x="148" y="13"/>
                    <a:pt x="148" y="14"/>
                  </a:cubicBezTo>
                  <a:cubicBezTo>
                    <a:pt x="148" y="15"/>
                    <a:pt x="148" y="15"/>
                    <a:pt x="148" y="16"/>
                  </a:cubicBezTo>
                  <a:cubicBezTo>
                    <a:pt x="148" y="16"/>
                    <a:pt x="148" y="16"/>
                    <a:pt x="148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48" y="18"/>
                    <a:pt x="148" y="18"/>
                    <a:pt x="148" y="18"/>
                  </a:cubicBezTo>
                  <a:cubicBezTo>
                    <a:pt x="148" y="18"/>
                    <a:pt x="147" y="18"/>
                    <a:pt x="146" y="17"/>
                  </a:cubicBezTo>
                  <a:cubicBezTo>
                    <a:pt x="145" y="17"/>
                    <a:pt x="144" y="16"/>
                    <a:pt x="144" y="16"/>
                  </a:cubicBezTo>
                  <a:cubicBezTo>
                    <a:pt x="143" y="16"/>
                    <a:pt x="143" y="15"/>
                    <a:pt x="143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4" y="16"/>
                    <a:pt x="145" y="16"/>
                    <a:pt x="146" y="16"/>
                  </a:cubicBezTo>
                  <a:cubicBezTo>
                    <a:pt x="146" y="16"/>
                    <a:pt x="147" y="16"/>
                    <a:pt x="147" y="16"/>
                  </a:cubicBezTo>
                  <a:cubicBezTo>
                    <a:pt x="147" y="16"/>
                    <a:pt x="147" y="15"/>
                    <a:pt x="147" y="15"/>
                  </a:cubicBezTo>
                  <a:cubicBezTo>
                    <a:pt x="147" y="14"/>
                    <a:pt x="147" y="14"/>
                    <a:pt x="147" y="12"/>
                  </a:cubicBezTo>
                  <a:cubicBezTo>
                    <a:pt x="147" y="11"/>
                    <a:pt x="146" y="9"/>
                    <a:pt x="146" y="8"/>
                  </a:cubicBezTo>
                  <a:lnTo>
                    <a:pt x="146" y="5"/>
                  </a:lnTo>
                  <a:lnTo>
                    <a:pt x="146" y="3"/>
                  </a:lnTo>
                  <a:cubicBezTo>
                    <a:pt x="146" y="3"/>
                    <a:pt x="147" y="3"/>
                    <a:pt x="147" y="3"/>
                  </a:cubicBezTo>
                  <a:cubicBezTo>
                    <a:pt x="147" y="3"/>
                    <a:pt x="147" y="3"/>
                    <a:pt x="148" y="3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48" y="4"/>
                    <a:pt x="148" y="5"/>
                    <a:pt x="148" y="6"/>
                  </a:cubicBezTo>
                  <a:cubicBezTo>
                    <a:pt x="148" y="6"/>
                    <a:pt x="148" y="6"/>
                    <a:pt x="148" y="7"/>
                  </a:cubicBezTo>
                  <a:cubicBezTo>
                    <a:pt x="148" y="9"/>
                    <a:pt x="148" y="9"/>
                    <a:pt x="148" y="10"/>
                  </a:cubicBezTo>
                  <a:lnTo>
                    <a:pt x="148" y="11"/>
                  </a:lnTo>
                  <a:close/>
                  <a:moveTo>
                    <a:pt x="143" y="7"/>
                  </a:moveTo>
                  <a:cubicBezTo>
                    <a:pt x="143" y="7"/>
                    <a:pt x="143" y="7"/>
                    <a:pt x="142" y="7"/>
                  </a:cubicBezTo>
                  <a:cubicBezTo>
                    <a:pt x="142" y="7"/>
                    <a:pt x="142" y="7"/>
                    <a:pt x="141" y="7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141" y="7"/>
                    <a:pt x="141" y="7"/>
                    <a:pt x="140" y="7"/>
                  </a:cubicBezTo>
                  <a:cubicBezTo>
                    <a:pt x="140" y="7"/>
                    <a:pt x="140" y="6"/>
                    <a:pt x="140" y="6"/>
                  </a:cubicBezTo>
                  <a:cubicBezTo>
                    <a:pt x="140" y="6"/>
                    <a:pt x="140" y="7"/>
                    <a:pt x="140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8" y="8"/>
                    <a:pt x="138" y="8"/>
                    <a:pt x="138" y="9"/>
                  </a:cubicBezTo>
                  <a:cubicBezTo>
                    <a:pt x="138" y="9"/>
                    <a:pt x="137" y="9"/>
                    <a:pt x="137" y="10"/>
                  </a:cubicBezTo>
                  <a:cubicBezTo>
                    <a:pt x="137" y="10"/>
                    <a:pt x="138" y="10"/>
                    <a:pt x="138" y="10"/>
                  </a:cubicBezTo>
                  <a:cubicBezTo>
                    <a:pt x="138" y="10"/>
                    <a:pt x="138" y="10"/>
                    <a:pt x="138" y="10"/>
                  </a:cubicBezTo>
                  <a:cubicBezTo>
                    <a:pt x="139" y="9"/>
                    <a:pt x="140" y="9"/>
                    <a:pt x="141" y="9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2" y="10"/>
                    <a:pt x="142" y="10"/>
                    <a:pt x="142" y="10"/>
                  </a:cubicBezTo>
                  <a:cubicBezTo>
                    <a:pt x="142" y="11"/>
                    <a:pt x="141" y="11"/>
                    <a:pt x="141" y="12"/>
                  </a:cubicBezTo>
                  <a:cubicBezTo>
                    <a:pt x="141" y="12"/>
                    <a:pt x="141" y="13"/>
                    <a:pt x="141" y="13"/>
                  </a:cubicBezTo>
                  <a:cubicBezTo>
                    <a:pt x="141" y="13"/>
                    <a:pt x="140" y="13"/>
                    <a:pt x="140" y="13"/>
                  </a:cubicBezTo>
                  <a:cubicBezTo>
                    <a:pt x="140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13"/>
                    <a:pt x="139" y="13"/>
                    <a:pt x="139" y="14"/>
                  </a:cubicBezTo>
                  <a:cubicBezTo>
                    <a:pt x="138" y="14"/>
                    <a:pt x="138" y="14"/>
                    <a:pt x="138" y="15"/>
                  </a:cubicBezTo>
                  <a:cubicBezTo>
                    <a:pt x="138" y="15"/>
                    <a:pt x="138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40" y="15"/>
                    <a:pt x="140" y="15"/>
                  </a:cubicBezTo>
                  <a:cubicBezTo>
                    <a:pt x="140" y="15"/>
                    <a:pt x="140" y="15"/>
                    <a:pt x="141" y="15"/>
                  </a:cubicBezTo>
                  <a:cubicBezTo>
                    <a:pt x="141" y="15"/>
                    <a:pt x="141" y="14"/>
                    <a:pt x="141" y="14"/>
                  </a:cubicBezTo>
                  <a:cubicBezTo>
                    <a:pt x="141" y="14"/>
                    <a:pt x="141" y="13"/>
                    <a:pt x="141" y="13"/>
                  </a:cubicBezTo>
                  <a:cubicBezTo>
                    <a:pt x="141" y="13"/>
                    <a:pt x="141" y="14"/>
                    <a:pt x="142" y="14"/>
                  </a:cubicBezTo>
                  <a:cubicBezTo>
                    <a:pt x="142" y="15"/>
                    <a:pt x="142" y="15"/>
                    <a:pt x="142" y="16"/>
                  </a:cubicBezTo>
                  <a:cubicBezTo>
                    <a:pt x="142" y="16"/>
                    <a:pt x="142" y="16"/>
                    <a:pt x="141" y="16"/>
                  </a:cubicBezTo>
                  <a:cubicBezTo>
                    <a:pt x="141" y="16"/>
                    <a:pt x="141" y="16"/>
                    <a:pt x="141" y="16"/>
                  </a:cubicBezTo>
                  <a:cubicBezTo>
                    <a:pt x="140" y="16"/>
                    <a:pt x="140" y="16"/>
                    <a:pt x="139" y="16"/>
                  </a:cubicBezTo>
                  <a:cubicBezTo>
                    <a:pt x="139" y="16"/>
                    <a:pt x="138" y="16"/>
                    <a:pt x="138" y="16"/>
                  </a:cubicBezTo>
                  <a:cubicBezTo>
                    <a:pt x="138" y="16"/>
                    <a:pt x="137" y="15"/>
                    <a:pt x="137" y="14"/>
                  </a:cubicBezTo>
                  <a:cubicBezTo>
                    <a:pt x="137" y="14"/>
                    <a:pt x="138" y="13"/>
                    <a:pt x="138" y="13"/>
                  </a:cubicBezTo>
                  <a:cubicBezTo>
                    <a:pt x="138" y="12"/>
                    <a:pt x="138" y="12"/>
                    <a:pt x="138" y="11"/>
                  </a:cubicBezTo>
                  <a:cubicBezTo>
                    <a:pt x="138" y="11"/>
                    <a:pt x="138" y="11"/>
                    <a:pt x="138" y="11"/>
                  </a:cubicBezTo>
                  <a:cubicBezTo>
                    <a:pt x="138" y="11"/>
                    <a:pt x="139" y="11"/>
                    <a:pt x="139" y="11"/>
                  </a:cubicBezTo>
                  <a:cubicBezTo>
                    <a:pt x="139" y="11"/>
                    <a:pt x="139" y="11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40" y="12"/>
                    <a:pt x="140" y="12"/>
                    <a:pt x="140" y="11"/>
                  </a:cubicBezTo>
                  <a:cubicBezTo>
                    <a:pt x="140" y="11"/>
                    <a:pt x="140" y="11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39" y="10"/>
                    <a:pt x="139" y="10"/>
                    <a:pt x="138" y="11"/>
                  </a:cubicBezTo>
                  <a:cubicBezTo>
                    <a:pt x="138" y="11"/>
                    <a:pt x="138" y="11"/>
                    <a:pt x="138" y="11"/>
                  </a:cubicBezTo>
                  <a:cubicBezTo>
                    <a:pt x="138" y="11"/>
                    <a:pt x="138" y="11"/>
                    <a:pt x="137" y="11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7" y="11"/>
                    <a:pt x="137" y="11"/>
                    <a:pt x="137" y="11"/>
                  </a:cubicBezTo>
                  <a:cubicBezTo>
                    <a:pt x="137" y="11"/>
                    <a:pt x="137" y="11"/>
                    <a:pt x="136" y="12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4" y="12"/>
                    <a:pt x="134" y="12"/>
                    <a:pt x="134" y="12"/>
                  </a:cubicBezTo>
                  <a:cubicBezTo>
                    <a:pt x="134" y="12"/>
                    <a:pt x="133" y="12"/>
                    <a:pt x="133" y="12"/>
                  </a:cubicBezTo>
                  <a:cubicBezTo>
                    <a:pt x="133" y="12"/>
                    <a:pt x="134" y="12"/>
                    <a:pt x="134" y="12"/>
                  </a:cubicBezTo>
                  <a:cubicBezTo>
                    <a:pt x="134" y="11"/>
                    <a:pt x="135" y="11"/>
                    <a:pt x="135" y="10"/>
                  </a:cubicBezTo>
                  <a:cubicBezTo>
                    <a:pt x="136" y="10"/>
                    <a:pt x="136" y="9"/>
                    <a:pt x="137" y="8"/>
                  </a:cubicBezTo>
                  <a:cubicBezTo>
                    <a:pt x="137" y="8"/>
                    <a:pt x="138" y="7"/>
                    <a:pt x="138" y="7"/>
                  </a:cubicBezTo>
                  <a:cubicBezTo>
                    <a:pt x="138" y="7"/>
                    <a:pt x="138" y="6"/>
                    <a:pt x="139" y="6"/>
                  </a:cubicBezTo>
                  <a:cubicBezTo>
                    <a:pt x="139" y="5"/>
                    <a:pt x="140" y="4"/>
                    <a:pt x="140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41" y="3"/>
                    <a:pt x="141" y="3"/>
                  </a:cubicBezTo>
                  <a:cubicBezTo>
                    <a:pt x="141" y="3"/>
                    <a:pt x="141" y="4"/>
                    <a:pt x="141" y="4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1" y="5"/>
                    <a:pt x="141" y="5"/>
                    <a:pt x="141" y="6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1" y="6"/>
                    <a:pt x="141" y="6"/>
                    <a:pt x="142" y="6"/>
                  </a:cubicBezTo>
                  <a:cubicBezTo>
                    <a:pt x="142" y="6"/>
                    <a:pt x="143" y="6"/>
                    <a:pt x="143" y="7"/>
                  </a:cubicBezTo>
                  <a:close/>
                  <a:moveTo>
                    <a:pt x="145" y="8"/>
                  </a:moveTo>
                  <a:cubicBezTo>
                    <a:pt x="145" y="8"/>
                    <a:pt x="145" y="8"/>
                    <a:pt x="145" y="8"/>
                  </a:cubicBezTo>
                  <a:cubicBezTo>
                    <a:pt x="145" y="8"/>
                    <a:pt x="145" y="9"/>
                    <a:pt x="145" y="9"/>
                  </a:cubicBezTo>
                  <a:cubicBezTo>
                    <a:pt x="145" y="9"/>
                    <a:pt x="145" y="10"/>
                    <a:pt x="145" y="10"/>
                  </a:cubicBezTo>
                  <a:cubicBezTo>
                    <a:pt x="145" y="11"/>
                    <a:pt x="145" y="11"/>
                    <a:pt x="144" y="11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4" y="11"/>
                    <a:pt x="143" y="11"/>
                    <a:pt x="143" y="10"/>
                  </a:cubicBezTo>
                  <a:cubicBezTo>
                    <a:pt x="143" y="9"/>
                    <a:pt x="143" y="9"/>
                    <a:pt x="143" y="9"/>
                  </a:cubicBezTo>
                  <a:lnTo>
                    <a:pt x="143" y="8"/>
                  </a:lnTo>
                  <a:cubicBezTo>
                    <a:pt x="143" y="8"/>
                    <a:pt x="143" y="8"/>
                    <a:pt x="144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5" y="8"/>
                    <a:pt x="145" y="8"/>
                    <a:pt x="145" y="8"/>
                  </a:cubicBezTo>
                  <a:close/>
                  <a:moveTo>
                    <a:pt x="157" y="2"/>
                  </a:moveTo>
                  <a:cubicBezTo>
                    <a:pt x="157" y="2"/>
                    <a:pt x="158" y="2"/>
                    <a:pt x="158" y="2"/>
                  </a:cubicBezTo>
                  <a:cubicBezTo>
                    <a:pt x="158" y="2"/>
                    <a:pt x="158" y="2"/>
                    <a:pt x="15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8" y="4"/>
                    <a:pt x="158" y="4"/>
                  </a:cubicBezTo>
                  <a:cubicBezTo>
                    <a:pt x="158" y="4"/>
                    <a:pt x="158" y="4"/>
                    <a:pt x="158" y="4"/>
                  </a:cubicBezTo>
                  <a:cubicBezTo>
                    <a:pt x="158" y="4"/>
                    <a:pt x="158" y="4"/>
                    <a:pt x="158" y="4"/>
                  </a:cubicBezTo>
                  <a:cubicBezTo>
                    <a:pt x="158" y="4"/>
                    <a:pt x="157" y="4"/>
                    <a:pt x="157" y="4"/>
                  </a:cubicBezTo>
                  <a:cubicBezTo>
                    <a:pt x="157" y="4"/>
                    <a:pt x="156" y="4"/>
                    <a:pt x="156" y="3"/>
                  </a:cubicBezTo>
                  <a:cubicBezTo>
                    <a:pt x="156" y="3"/>
                    <a:pt x="157" y="3"/>
                    <a:pt x="157" y="2"/>
                  </a:cubicBezTo>
                  <a:cubicBezTo>
                    <a:pt x="157" y="2"/>
                    <a:pt x="157" y="2"/>
                    <a:pt x="157" y="2"/>
                  </a:cubicBezTo>
                  <a:close/>
                  <a:moveTo>
                    <a:pt x="159" y="5"/>
                  </a:moveTo>
                  <a:cubicBezTo>
                    <a:pt x="159" y="5"/>
                    <a:pt x="159" y="6"/>
                    <a:pt x="159" y="6"/>
                  </a:cubicBezTo>
                  <a:cubicBezTo>
                    <a:pt x="159" y="6"/>
                    <a:pt x="159" y="6"/>
                    <a:pt x="159" y="6"/>
                  </a:cubicBezTo>
                  <a:cubicBezTo>
                    <a:pt x="159" y="6"/>
                    <a:pt x="158" y="6"/>
                    <a:pt x="158" y="6"/>
                  </a:cubicBezTo>
                  <a:cubicBezTo>
                    <a:pt x="158" y="6"/>
                    <a:pt x="158" y="6"/>
                    <a:pt x="159" y="6"/>
                  </a:cubicBezTo>
                  <a:cubicBezTo>
                    <a:pt x="159" y="6"/>
                    <a:pt x="159" y="7"/>
                    <a:pt x="159" y="7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9" y="8"/>
                    <a:pt x="159" y="8"/>
                    <a:pt x="158" y="8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8" y="8"/>
                    <a:pt x="158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9"/>
                  </a:cubicBezTo>
                  <a:cubicBezTo>
                    <a:pt x="159" y="9"/>
                    <a:pt x="159" y="9"/>
                    <a:pt x="159" y="9"/>
                  </a:cubicBezTo>
                  <a:cubicBezTo>
                    <a:pt x="159" y="9"/>
                    <a:pt x="158" y="9"/>
                    <a:pt x="158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1"/>
                    <a:pt x="159" y="11"/>
                    <a:pt x="159" y="11"/>
                  </a:cubicBezTo>
                  <a:cubicBezTo>
                    <a:pt x="159" y="11"/>
                    <a:pt x="159" y="11"/>
                    <a:pt x="159" y="11"/>
                  </a:cubicBezTo>
                  <a:cubicBezTo>
                    <a:pt x="159" y="11"/>
                    <a:pt x="159" y="11"/>
                    <a:pt x="158" y="11"/>
                  </a:cubicBezTo>
                  <a:cubicBezTo>
                    <a:pt x="158" y="11"/>
                    <a:pt x="157" y="12"/>
                    <a:pt x="157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57" y="12"/>
                    <a:pt x="157" y="12"/>
                    <a:pt x="158" y="12"/>
                  </a:cubicBezTo>
                  <a:cubicBezTo>
                    <a:pt x="158" y="12"/>
                    <a:pt x="159" y="13"/>
                    <a:pt x="159" y="13"/>
                  </a:cubicBezTo>
                  <a:cubicBezTo>
                    <a:pt x="159" y="13"/>
                    <a:pt x="159" y="13"/>
                    <a:pt x="158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8" y="13"/>
                    <a:pt x="158" y="13"/>
                  </a:cubicBezTo>
                  <a:cubicBezTo>
                    <a:pt x="158" y="13"/>
                    <a:pt x="157" y="13"/>
                    <a:pt x="157" y="13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5"/>
                    <a:pt x="157" y="15"/>
                  </a:cubicBezTo>
                  <a:cubicBezTo>
                    <a:pt x="157" y="16"/>
                    <a:pt x="157" y="16"/>
                    <a:pt x="157" y="16"/>
                  </a:cubicBezTo>
                  <a:cubicBezTo>
                    <a:pt x="157" y="16"/>
                    <a:pt x="156" y="16"/>
                    <a:pt x="156" y="16"/>
                  </a:cubicBezTo>
                  <a:cubicBezTo>
                    <a:pt x="156" y="15"/>
                    <a:pt x="155" y="15"/>
                    <a:pt x="155" y="15"/>
                  </a:cubicBezTo>
                  <a:cubicBezTo>
                    <a:pt x="155" y="15"/>
                    <a:pt x="154" y="15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6"/>
                    <a:pt x="154" y="16"/>
                  </a:cubicBezTo>
                  <a:cubicBezTo>
                    <a:pt x="154" y="16"/>
                    <a:pt x="153" y="15"/>
                    <a:pt x="153" y="15"/>
                  </a:cubicBezTo>
                  <a:cubicBezTo>
                    <a:pt x="153" y="15"/>
                    <a:pt x="153" y="15"/>
                    <a:pt x="153" y="15"/>
                  </a:cubicBezTo>
                  <a:cubicBezTo>
                    <a:pt x="153" y="15"/>
                    <a:pt x="153" y="15"/>
                    <a:pt x="153" y="15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154" y="12"/>
                    <a:pt x="154" y="12"/>
                    <a:pt x="154" y="12"/>
                  </a:cubicBezTo>
                  <a:cubicBezTo>
                    <a:pt x="154" y="12"/>
                    <a:pt x="154" y="12"/>
                    <a:pt x="153" y="13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53" y="12"/>
                    <a:pt x="154" y="11"/>
                    <a:pt x="155" y="11"/>
                  </a:cubicBezTo>
                  <a:cubicBezTo>
                    <a:pt x="155" y="11"/>
                    <a:pt x="155" y="11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6" y="10"/>
                    <a:pt x="155" y="10"/>
                    <a:pt x="155" y="10"/>
                  </a:cubicBezTo>
                  <a:cubicBezTo>
                    <a:pt x="155" y="10"/>
                    <a:pt x="154" y="10"/>
                    <a:pt x="154" y="10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1"/>
                    <a:pt x="154" y="10"/>
                    <a:pt x="154" y="10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10"/>
                    <a:pt x="154" y="10"/>
                    <a:pt x="154" y="9"/>
                  </a:cubicBezTo>
                  <a:cubicBezTo>
                    <a:pt x="154" y="9"/>
                    <a:pt x="154" y="9"/>
                    <a:pt x="154" y="9"/>
                  </a:cubicBezTo>
                  <a:cubicBezTo>
                    <a:pt x="155" y="9"/>
                    <a:pt x="155" y="9"/>
                    <a:pt x="156" y="9"/>
                  </a:cubicBezTo>
                  <a:cubicBezTo>
                    <a:pt x="156" y="9"/>
                    <a:pt x="157" y="8"/>
                    <a:pt x="157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7" y="8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6" y="7"/>
                    <a:pt x="156" y="7"/>
                    <a:pt x="156" y="7"/>
                  </a:cubicBezTo>
                  <a:cubicBezTo>
                    <a:pt x="156" y="7"/>
                    <a:pt x="156" y="8"/>
                    <a:pt x="156" y="8"/>
                  </a:cubicBezTo>
                  <a:cubicBezTo>
                    <a:pt x="156" y="8"/>
                    <a:pt x="156" y="8"/>
                    <a:pt x="155" y="9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55" y="9"/>
                    <a:pt x="155" y="9"/>
                    <a:pt x="155" y="9"/>
                  </a:cubicBezTo>
                  <a:cubicBezTo>
                    <a:pt x="155" y="8"/>
                    <a:pt x="155" y="8"/>
                    <a:pt x="155" y="8"/>
                  </a:cubicBezTo>
                  <a:cubicBezTo>
                    <a:pt x="155" y="8"/>
                    <a:pt x="155" y="8"/>
                    <a:pt x="155" y="8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5" y="7"/>
                    <a:pt x="155" y="7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6"/>
                    <a:pt x="155" y="6"/>
                    <a:pt x="156" y="6"/>
                  </a:cubicBezTo>
                  <a:cubicBezTo>
                    <a:pt x="157" y="5"/>
                    <a:pt x="158" y="5"/>
                    <a:pt x="159" y="5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6" y="13"/>
                  </a:moveTo>
                  <a:cubicBezTo>
                    <a:pt x="156" y="13"/>
                    <a:pt x="156" y="12"/>
                    <a:pt x="156" y="12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56" y="12"/>
                    <a:pt x="156" y="12"/>
                    <a:pt x="155" y="12"/>
                  </a:cubicBezTo>
                  <a:cubicBezTo>
                    <a:pt x="155" y="12"/>
                    <a:pt x="155" y="12"/>
                    <a:pt x="155" y="12"/>
                  </a:cubicBezTo>
                  <a:cubicBezTo>
                    <a:pt x="155" y="12"/>
                    <a:pt x="155" y="12"/>
                    <a:pt x="155" y="13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5" y="14"/>
                    <a:pt x="155" y="14"/>
                    <a:pt x="155" y="14"/>
                  </a:cubicBezTo>
                  <a:cubicBezTo>
                    <a:pt x="155" y="14"/>
                    <a:pt x="155" y="14"/>
                    <a:pt x="155" y="14"/>
                  </a:cubicBezTo>
                  <a:cubicBezTo>
                    <a:pt x="155" y="14"/>
                    <a:pt x="155" y="14"/>
                    <a:pt x="156" y="14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13"/>
                    <a:pt x="156" y="13"/>
                    <a:pt x="156" y="13"/>
                  </a:cubicBezTo>
                  <a:close/>
                  <a:moveTo>
                    <a:pt x="166" y="8"/>
                  </a:moveTo>
                  <a:cubicBezTo>
                    <a:pt x="166" y="8"/>
                    <a:pt x="166" y="8"/>
                    <a:pt x="166" y="8"/>
                  </a:cubicBezTo>
                  <a:cubicBezTo>
                    <a:pt x="166" y="8"/>
                    <a:pt x="166" y="8"/>
                    <a:pt x="166" y="9"/>
                  </a:cubicBezTo>
                  <a:cubicBezTo>
                    <a:pt x="167" y="9"/>
                    <a:pt x="167" y="9"/>
                    <a:pt x="167" y="9"/>
                  </a:cubicBezTo>
                  <a:cubicBezTo>
                    <a:pt x="167" y="9"/>
                    <a:pt x="167" y="9"/>
                    <a:pt x="167" y="10"/>
                  </a:cubicBezTo>
                  <a:cubicBezTo>
                    <a:pt x="167" y="10"/>
                    <a:pt x="167" y="10"/>
                    <a:pt x="167" y="10"/>
                  </a:cubicBezTo>
                  <a:cubicBezTo>
                    <a:pt x="167" y="10"/>
                    <a:pt x="166" y="10"/>
                    <a:pt x="166" y="10"/>
                  </a:cubicBezTo>
                  <a:cubicBezTo>
                    <a:pt x="166" y="10"/>
                    <a:pt x="166" y="10"/>
                    <a:pt x="165" y="10"/>
                  </a:cubicBezTo>
                  <a:cubicBezTo>
                    <a:pt x="165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1"/>
                  </a:cubicBezTo>
                  <a:cubicBezTo>
                    <a:pt x="164" y="12"/>
                    <a:pt x="164" y="12"/>
                    <a:pt x="164" y="13"/>
                  </a:cubicBezTo>
                  <a:cubicBezTo>
                    <a:pt x="164" y="13"/>
                    <a:pt x="164" y="13"/>
                    <a:pt x="164" y="14"/>
                  </a:cubicBezTo>
                  <a:cubicBezTo>
                    <a:pt x="164" y="14"/>
                    <a:pt x="164" y="14"/>
                    <a:pt x="164" y="15"/>
                  </a:cubicBezTo>
                  <a:cubicBezTo>
                    <a:pt x="164" y="15"/>
                    <a:pt x="164" y="15"/>
                    <a:pt x="164" y="16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4" y="17"/>
                    <a:pt x="164" y="17"/>
                    <a:pt x="164" y="17"/>
                  </a:cubicBezTo>
                  <a:cubicBezTo>
                    <a:pt x="164" y="17"/>
                    <a:pt x="164" y="18"/>
                    <a:pt x="164" y="18"/>
                  </a:cubicBezTo>
                  <a:cubicBezTo>
                    <a:pt x="164" y="18"/>
                    <a:pt x="164" y="18"/>
                    <a:pt x="163" y="18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163" y="18"/>
                    <a:pt x="163" y="18"/>
                    <a:pt x="163" y="18"/>
                  </a:cubicBezTo>
                  <a:lnTo>
                    <a:pt x="163" y="17"/>
                  </a:lnTo>
                  <a:cubicBezTo>
                    <a:pt x="163" y="17"/>
                    <a:pt x="163" y="15"/>
                    <a:pt x="163" y="14"/>
                  </a:cubicBezTo>
                  <a:cubicBezTo>
                    <a:pt x="163" y="12"/>
                    <a:pt x="163" y="11"/>
                    <a:pt x="163" y="11"/>
                  </a:cubicBezTo>
                  <a:cubicBezTo>
                    <a:pt x="163" y="11"/>
                    <a:pt x="162" y="10"/>
                    <a:pt x="162" y="10"/>
                  </a:cubicBezTo>
                  <a:cubicBezTo>
                    <a:pt x="162" y="10"/>
                    <a:pt x="162" y="10"/>
                    <a:pt x="162" y="10"/>
                  </a:cubicBezTo>
                  <a:cubicBezTo>
                    <a:pt x="162" y="10"/>
                    <a:pt x="162" y="10"/>
                    <a:pt x="162" y="10"/>
                  </a:cubicBezTo>
                  <a:cubicBezTo>
                    <a:pt x="161" y="10"/>
                    <a:pt x="161" y="10"/>
                    <a:pt x="161" y="11"/>
                  </a:cubicBezTo>
                  <a:cubicBezTo>
                    <a:pt x="161" y="11"/>
                    <a:pt x="161" y="11"/>
                    <a:pt x="161" y="11"/>
                  </a:cubicBezTo>
                  <a:cubicBezTo>
                    <a:pt x="161" y="11"/>
                    <a:pt x="161" y="11"/>
                    <a:pt x="161" y="11"/>
                  </a:cubicBezTo>
                  <a:cubicBezTo>
                    <a:pt x="160" y="12"/>
                    <a:pt x="160" y="12"/>
                    <a:pt x="160" y="12"/>
                  </a:cubicBezTo>
                  <a:lnTo>
                    <a:pt x="160" y="13"/>
                  </a:lnTo>
                  <a:cubicBezTo>
                    <a:pt x="160" y="13"/>
                    <a:pt x="160" y="13"/>
                    <a:pt x="160" y="14"/>
                  </a:cubicBezTo>
                  <a:cubicBezTo>
                    <a:pt x="160" y="14"/>
                    <a:pt x="159" y="14"/>
                    <a:pt x="159" y="15"/>
                  </a:cubicBezTo>
                  <a:cubicBezTo>
                    <a:pt x="159" y="15"/>
                    <a:pt x="158" y="15"/>
                    <a:pt x="158" y="15"/>
                  </a:cubicBezTo>
                  <a:cubicBezTo>
                    <a:pt x="158" y="15"/>
                    <a:pt x="158" y="15"/>
                    <a:pt x="158" y="15"/>
                  </a:cubicBezTo>
                  <a:cubicBezTo>
                    <a:pt x="158" y="15"/>
                    <a:pt x="158" y="14"/>
                    <a:pt x="159" y="14"/>
                  </a:cubicBezTo>
                  <a:cubicBezTo>
                    <a:pt x="159" y="13"/>
                    <a:pt x="159" y="12"/>
                    <a:pt x="160" y="12"/>
                  </a:cubicBezTo>
                  <a:cubicBezTo>
                    <a:pt x="160" y="11"/>
                    <a:pt x="160" y="11"/>
                    <a:pt x="160" y="10"/>
                  </a:cubicBezTo>
                  <a:cubicBezTo>
                    <a:pt x="160" y="9"/>
                    <a:pt x="160" y="8"/>
                    <a:pt x="160" y="8"/>
                  </a:cubicBezTo>
                  <a:lnTo>
                    <a:pt x="160" y="7"/>
                  </a:lnTo>
                  <a:cubicBezTo>
                    <a:pt x="160" y="7"/>
                    <a:pt x="160" y="6"/>
                    <a:pt x="160" y="6"/>
                  </a:cubicBezTo>
                  <a:cubicBezTo>
                    <a:pt x="160" y="6"/>
                    <a:pt x="160" y="6"/>
                    <a:pt x="161" y="6"/>
                  </a:cubicBezTo>
                  <a:cubicBezTo>
                    <a:pt x="161" y="6"/>
                    <a:pt x="162" y="6"/>
                    <a:pt x="162" y="6"/>
                  </a:cubicBezTo>
                  <a:cubicBezTo>
                    <a:pt x="163" y="5"/>
                    <a:pt x="164" y="5"/>
                    <a:pt x="164" y="5"/>
                  </a:cubicBezTo>
                  <a:cubicBezTo>
                    <a:pt x="164" y="5"/>
                    <a:pt x="165" y="5"/>
                    <a:pt x="165" y="5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6"/>
                    <a:pt x="165" y="6"/>
                    <a:pt x="165" y="6"/>
                  </a:cubicBezTo>
                  <a:cubicBezTo>
                    <a:pt x="165" y="7"/>
                    <a:pt x="164" y="7"/>
                    <a:pt x="164" y="7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7"/>
                    <a:pt x="163" y="7"/>
                    <a:pt x="163" y="7"/>
                  </a:cubicBezTo>
                  <a:cubicBezTo>
                    <a:pt x="162" y="7"/>
                    <a:pt x="162" y="7"/>
                    <a:pt x="161" y="8"/>
                  </a:cubicBezTo>
                  <a:cubicBezTo>
                    <a:pt x="161" y="8"/>
                    <a:pt x="161" y="9"/>
                    <a:pt x="161" y="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9"/>
                    <a:pt x="162" y="9"/>
                    <a:pt x="163" y="9"/>
                  </a:cubicBezTo>
                  <a:cubicBezTo>
                    <a:pt x="163" y="8"/>
                    <a:pt x="164" y="8"/>
                    <a:pt x="165" y="8"/>
                  </a:cubicBezTo>
                  <a:cubicBezTo>
                    <a:pt x="165" y="8"/>
                    <a:pt x="165" y="8"/>
                    <a:pt x="166" y="8"/>
                  </a:cubicBezTo>
                  <a:close/>
                </a:path>
              </a:pathLst>
            </a:custGeom>
            <a:solidFill>
              <a:srgbClr val="005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802043" y="1948834"/>
              <a:ext cx="508108" cy="17157"/>
            </a:xfrm>
            <a:prstGeom prst="rect">
              <a:avLst/>
            </a:prstGeom>
            <a:solidFill>
              <a:srgbClr val="005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1547989" y="1720967"/>
              <a:ext cx="999065" cy="253602"/>
            </a:xfrm>
            <a:custGeom>
              <a:avLst/>
              <a:gdLst>
                <a:gd name="T0" fmla="*/ 2141993 w 232"/>
                <a:gd name="T1" fmla="*/ 63982574 h 59"/>
                <a:gd name="T2" fmla="*/ 12922140 w 232"/>
                <a:gd name="T3" fmla="*/ 63982574 h 59"/>
                <a:gd name="T4" fmla="*/ 19351863 w 232"/>
                <a:gd name="T5" fmla="*/ 55237541 h 59"/>
                <a:gd name="T6" fmla="*/ 25815227 w 232"/>
                <a:gd name="T7" fmla="*/ 55237541 h 59"/>
                <a:gd name="T8" fmla="*/ 30131946 w 232"/>
                <a:gd name="T9" fmla="*/ 61598934 h 59"/>
                <a:gd name="T10" fmla="*/ 30131946 w 232"/>
                <a:gd name="T11" fmla="*/ 76730116 h 59"/>
                <a:gd name="T12" fmla="*/ 27990467 w 232"/>
                <a:gd name="T13" fmla="*/ 68220574 h 59"/>
                <a:gd name="T14" fmla="*/ 34686734 w 232"/>
                <a:gd name="T15" fmla="*/ 68220574 h 59"/>
                <a:gd name="T16" fmla="*/ 39003967 w 232"/>
                <a:gd name="T17" fmla="*/ 70339854 h 59"/>
                <a:gd name="T18" fmla="*/ 36861974 w 232"/>
                <a:gd name="T19" fmla="*/ 80968108 h 59"/>
                <a:gd name="T20" fmla="*/ 36861974 w 232"/>
                <a:gd name="T21" fmla="*/ 80968108 h 59"/>
                <a:gd name="T22" fmla="*/ 49750931 w 232"/>
                <a:gd name="T23" fmla="*/ 74610828 h 59"/>
                <a:gd name="T24" fmla="*/ 47608874 w 232"/>
                <a:gd name="T25" fmla="*/ 76730116 h 59"/>
                <a:gd name="T26" fmla="*/ 41145510 w 232"/>
                <a:gd name="T27" fmla="*/ 91601052 h 59"/>
                <a:gd name="T28" fmla="*/ 49750931 w 232"/>
                <a:gd name="T29" fmla="*/ 91601052 h 59"/>
                <a:gd name="T30" fmla="*/ 51926107 w 232"/>
                <a:gd name="T31" fmla="*/ 119219602 h 59"/>
                <a:gd name="T32" fmla="*/ 49750931 w 232"/>
                <a:gd name="T33" fmla="*/ 125576882 h 59"/>
                <a:gd name="T34" fmla="*/ 23669104 w 232"/>
                <a:gd name="T35" fmla="*/ 123458107 h 59"/>
                <a:gd name="T36" fmla="*/ 30131946 w 232"/>
                <a:gd name="T37" fmla="*/ 100077629 h 59"/>
                <a:gd name="T38" fmla="*/ 30131946 w 232"/>
                <a:gd name="T39" fmla="*/ 97958340 h 59"/>
                <a:gd name="T40" fmla="*/ 4317233 w 232"/>
                <a:gd name="T41" fmla="*/ 117067340 h 59"/>
                <a:gd name="T42" fmla="*/ 10746964 w 232"/>
                <a:gd name="T43" fmla="*/ 97958340 h 59"/>
                <a:gd name="T44" fmla="*/ 10746964 w 232"/>
                <a:gd name="T45" fmla="*/ 95839116 h 59"/>
                <a:gd name="T46" fmla="*/ 6462906 w 232"/>
                <a:gd name="T47" fmla="*/ 89481763 h 59"/>
                <a:gd name="T48" fmla="*/ 6462906 w 232"/>
                <a:gd name="T49" fmla="*/ 89481763 h 59"/>
                <a:gd name="T50" fmla="*/ 17209806 w 232"/>
                <a:gd name="T51" fmla="*/ 89481763 h 59"/>
                <a:gd name="T52" fmla="*/ 17209806 w 232"/>
                <a:gd name="T53" fmla="*/ 87362547 h 59"/>
                <a:gd name="T54" fmla="*/ 21527039 w 232"/>
                <a:gd name="T55" fmla="*/ 87362547 h 59"/>
                <a:gd name="T56" fmla="*/ 19351863 w 232"/>
                <a:gd name="T57" fmla="*/ 78849405 h 59"/>
                <a:gd name="T58" fmla="*/ 21527039 w 232"/>
                <a:gd name="T59" fmla="*/ 74610828 h 59"/>
                <a:gd name="T60" fmla="*/ 6462906 w 232"/>
                <a:gd name="T61" fmla="*/ 85210798 h 59"/>
                <a:gd name="T62" fmla="*/ 0 w 232"/>
                <a:gd name="T63" fmla="*/ 83091509 h 59"/>
                <a:gd name="T64" fmla="*/ 453790647 w 232"/>
                <a:gd name="T65" fmla="*/ 97958340 h 59"/>
                <a:gd name="T66" fmla="*/ 471267576 w 232"/>
                <a:gd name="T67" fmla="*/ 68220574 h 59"/>
                <a:gd name="T68" fmla="*/ 471267576 w 232"/>
                <a:gd name="T69" fmla="*/ 57356317 h 59"/>
                <a:gd name="T70" fmla="*/ 451648590 w 232"/>
                <a:gd name="T71" fmla="*/ 112829276 h 59"/>
                <a:gd name="T72" fmla="*/ 352380667 w 232"/>
                <a:gd name="T73" fmla="*/ 61598934 h 59"/>
                <a:gd name="T74" fmla="*/ 386829910 w 232"/>
                <a:gd name="T75" fmla="*/ 53085279 h 59"/>
                <a:gd name="T76" fmla="*/ 267909828 w 232"/>
                <a:gd name="T77" fmla="*/ 33975831 h 59"/>
                <a:gd name="T78" fmla="*/ 296166895 w 232"/>
                <a:gd name="T79" fmla="*/ 25499775 h 59"/>
                <a:gd name="T80" fmla="*/ 294024837 w 232"/>
                <a:gd name="T81" fmla="*/ 40370710 h 59"/>
                <a:gd name="T82" fmla="*/ 183738762 w 232"/>
                <a:gd name="T83" fmla="*/ 53085279 h 59"/>
                <a:gd name="T84" fmla="*/ 194485727 w 232"/>
                <a:gd name="T85" fmla="*/ 10628831 h 59"/>
                <a:gd name="T86" fmla="*/ 205232627 w 232"/>
                <a:gd name="T87" fmla="*/ 33975831 h 59"/>
                <a:gd name="T88" fmla="*/ 92809147 w 232"/>
                <a:gd name="T89" fmla="*/ 55237541 h 59"/>
                <a:gd name="T90" fmla="*/ 125349750 w 232"/>
                <a:gd name="T91" fmla="*/ 78849405 h 59"/>
                <a:gd name="T92" fmla="*/ 41145510 w 232"/>
                <a:gd name="T93" fmla="*/ 97958340 h 59"/>
                <a:gd name="T94" fmla="*/ 41145510 w 232"/>
                <a:gd name="T95" fmla="*/ 95839116 h 59"/>
                <a:gd name="T96" fmla="*/ 36861974 w 232"/>
                <a:gd name="T97" fmla="*/ 93720340 h 59"/>
                <a:gd name="T98" fmla="*/ 41145510 w 232"/>
                <a:gd name="T99" fmla="*/ 83091509 h 59"/>
                <a:gd name="T100" fmla="*/ 41145510 w 232"/>
                <a:gd name="T101" fmla="*/ 83091509 h 59"/>
                <a:gd name="T102" fmla="*/ 34686734 w 232"/>
                <a:gd name="T103" fmla="*/ 91601052 h 59"/>
                <a:gd name="T104" fmla="*/ 34686734 w 232"/>
                <a:gd name="T105" fmla="*/ 89481763 h 59"/>
                <a:gd name="T106" fmla="*/ 34686734 w 232"/>
                <a:gd name="T107" fmla="*/ 85210798 h 59"/>
                <a:gd name="T108" fmla="*/ 30131946 w 232"/>
                <a:gd name="T109" fmla="*/ 78849405 h 59"/>
                <a:gd name="T110" fmla="*/ 23669104 w 232"/>
                <a:gd name="T111" fmla="*/ 59475533 h 59"/>
                <a:gd name="T112" fmla="*/ 25815227 w 232"/>
                <a:gd name="T113" fmla="*/ 61598934 h 59"/>
                <a:gd name="T114" fmla="*/ 23669104 w 232"/>
                <a:gd name="T115" fmla="*/ 66101285 h 59"/>
                <a:gd name="T116" fmla="*/ 32544741 w 232"/>
                <a:gd name="T117" fmla="*/ 102229370 h 59"/>
                <a:gd name="T118" fmla="*/ 25815227 w 232"/>
                <a:gd name="T119" fmla="*/ 112829276 h 59"/>
                <a:gd name="T120" fmla="*/ 25815227 w 232"/>
                <a:gd name="T121" fmla="*/ 112829276 h 5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32" h="59">
                  <a:moveTo>
                    <a:pt x="7" y="34"/>
                  </a:moveTo>
                  <a:lnTo>
                    <a:pt x="2" y="31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2" y="30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4" y="29"/>
                  </a:lnTo>
                  <a:lnTo>
                    <a:pt x="5" y="30"/>
                  </a:lnTo>
                  <a:lnTo>
                    <a:pt x="6" y="30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8" y="34"/>
                  </a:lnTo>
                  <a:lnTo>
                    <a:pt x="9" y="33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10" y="26"/>
                  </a:lnTo>
                  <a:lnTo>
                    <a:pt x="11" y="26"/>
                  </a:lnTo>
                  <a:lnTo>
                    <a:pt x="12" y="26"/>
                  </a:lnTo>
                  <a:lnTo>
                    <a:pt x="13" y="26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5" y="28"/>
                  </a:lnTo>
                  <a:lnTo>
                    <a:pt x="15" y="29"/>
                  </a:lnTo>
                  <a:lnTo>
                    <a:pt x="14" y="29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7"/>
                  </a:lnTo>
                  <a:lnTo>
                    <a:pt x="13" y="37"/>
                  </a:lnTo>
                  <a:lnTo>
                    <a:pt x="14" y="36"/>
                  </a:lnTo>
                  <a:lnTo>
                    <a:pt x="14" y="35"/>
                  </a:lnTo>
                  <a:lnTo>
                    <a:pt x="14" y="34"/>
                  </a:lnTo>
                  <a:lnTo>
                    <a:pt x="14" y="33"/>
                  </a:lnTo>
                  <a:lnTo>
                    <a:pt x="13" y="33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7" y="32"/>
                  </a:lnTo>
                  <a:lnTo>
                    <a:pt x="18" y="32"/>
                  </a:lnTo>
                  <a:lnTo>
                    <a:pt x="18" y="33"/>
                  </a:lnTo>
                  <a:lnTo>
                    <a:pt x="18" y="34"/>
                  </a:lnTo>
                  <a:lnTo>
                    <a:pt x="17" y="34"/>
                  </a:lnTo>
                  <a:lnTo>
                    <a:pt x="17" y="35"/>
                  </a:lnTo>
                  <a:lnTo>
                    <a:pt x="17" y="36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7" y="38"/>
                  </a:lnTo>
                  <a:lnTo>
                    <a:pt x="19" y="35"/>
                  </a:lnTo>
                  <a:lnTo>
                    <a:pt x="19" y="34"/>
                  </a:lnTo>
                  <a:lnTo>
                    <a:pt x="20" y="34"/>
                  </a:lnTo>
                  <a:lnTo>
                    <a:pt x="21" y="34"/>
                  </a:lnTo>
                  <a:lnTo>
                    <a:pt x="22" y="34"/>
                  </a:lnTo>
                  <a:lnTo>
                    <a:pt x="22" y="35"/>
                  </a:lnTo>
                  <a:lnTo>
                    <a:pt x="23" y="35"/>
                  </a:lnTo>
                  <a:lnTo>
                    <a:pt x="23" y="36"/>
                  </a:lnTo>
                  <a:lnTo>
                    <a:pt x="22" y="36"/>
                  </a:lnTo>
                  <a:lnTo>
                    <a:pt x="19" y="42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9" y="43"/>
                  </a:lnTo>
                  <a:lnTo>
                    <a:pt x="20" y="43"/>
                  </a:lnTo>
                  <a:lnTo>
                    <a:pt x="22" y="43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0" y="48"/>
                  </a:lnTo>
                  <a:lnTo>
                    <a:pt x="24" y="54"/>
                  </a:lnTo>
                  <a:lnTo>
                    <a:pt x="24" y="56"/>
                  </a:lnTo>
                  <a:lnTo>
                    <a:pt x="25" y="57"/>
                  </a:lnTo>
                  <a:lnTo>
                    <a:pt x="25" y="58"/>
                  </a:lnTo>
                  <a:lnTo>
                    <a:pt x="25" y="59"/>
                  </a:lnTo>
                  <a:lnTo>
                    <a:pt x="24" y="59"/>
                  </a:lnTo>
                  <a:lnTo>
                    <a:pt x="23" y="59"/>
                  </a:lnTo>
                  <a:lnTo>
                    <a:pt x="22" y="59"/>
                  </a:lnTo>
                  <a:lnTo>
                    <a:pt x="22" y="58"/>
                  </a:lnTo>
                  <a:lnTo>
                    <a:pt x="17" y="51"/>
                  </a:lnTo>
                  <a:lnTo>
                    <a:pt x="13" y="57"/>
                  </a:lnTo>
                  <a:lnTo>
                    <a:pt x="12" y="58"/>
                  </a:lnTo>
                  <a:lnTo>
                    <a:pt x="11" y="58"/>
                  </a:lnTo>
                  <a:lnTo>
                    <a:pt x="10" y="58"/>
                  </a:lnTo>
                  <a:lnTo>
                    <a:pt x="10" y="57"/>
                  </a:lnTo>
                  <a:lnTo>
                    <a:pt x="12" y="52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3" y="46"/>
                  </a:lnTo>
                  <a:lnTo>
                    <a:pt x="8" y="53"/>
                  </a:lnTo>
                  <a:lnTo>
                    <a:pt x="7" y="54"/>
                  </a:lnTo>
                  <a:lnTo>
                    <a:pt x="7" y="55"/>
                  </a:lnTo>
                  <a:lnTo>
                    <a:pt x="6" y="55"/>
                  </a:lnTo>
                  <a:lnTo>
                    <a:pt x="5" y="56"/>
                  </a:lnTo>
                  <a:lnTo>
                    <a:pt x="3" y="56"/>
                  </a:lnTo>
                  <a:lnTo>
                    <a:pt x="2" y="55"/>
                  </a:lnTo>
                  <a:lnTo>
                    <a:pt x="12" y="44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9" y="47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5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4" y="42"/>
                  </a:lnTo>
                  <a:lnTo>
                    <a:pt x="7" y="42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9" y="41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9" y="37"/>
                  </a:lnTo>
                  <a:lnTo>
                    <a:pt x="10" y="37"/>
                  </a:lnTo>
                  <a:lnTo>
                    <a:pt x="10" y="36"/>
                  </a:lnTo>
                  <a:lnTo>
                    <a:pt x="10" y="35"/>
                  </a:lnTo>
                  <a:lnTo>
                    <a:pt x="9" y="35"/>
                  </a:lnTo>
                  <a:lnTo>
                    <a:pt x="5" y="39"/>
                  </a:lnTo>
                  <a:lnTo>
                    <a:pt x="4" y="40"/>
                  </a:lnTo>
                  <a:lnTo>
                    <a:pt x="3" y="40"/>
                  </a:lnTo>
                  <a:lnTo>
                    <a:pt x="2" y="40"/>
                  </a:lnTo>
                  <a:lnTo>
                    <a:pt x="1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1" y="38"/>
                  </a:lnTo>
                  <a:lnTo>
                    <a:pt x="7" y="34"/>
                  </a:lnTo>
                  <a:close/>
                  <a:moveTo>
                    <a:pt x="204" y="57"/>
                  </a:moveTo>
                  <a:cubicBezTo>
                    <a:pt x="202" y="54"/>
                    <a:pt x="202" y="53"/>
                    <a:pt x="201" y="52"/>
                  </a:cubicBezTo>
                  <a:cubicBezTo>
                    <a:pt x="201" y="52"/>
                    <a:pt x="201" y="52"/>
                    <a:pt x="201" y="52"/>
                  </a:cubicBezTo>
                  <a:cubicBezTo>
                    <a:pt x="203" y="53"/>
                    <a:pt x="204" y="54"/>
                    <a:pt x="206" y="52"/>
                  </a:cubicBezTo>
                  <a:cubicBezTo>
                    <a:pt x="208" y="50"/>
                    <a:pt x="209" y="48"/>
                    <a:pt x="210" y="46"/>
                  </a:cubicBezTo>
                  <a:cubicBezTo>
                    <a:pt x="210" y="45"/>
                    <a:pt x="210" y="45"/>
                    <a:pt x="210" y="45"/>
                  </a:cubicBezTo>
                  <a:cubicBezTo>
                    <a:pt x="207" y="45"/>
                    <a:pt x="204" y="46"/>
                    <a:pt x="200" y="46"/>
                  </a:cubicBezTo>
                  <a:cubicBezTo>
                    <a:pt x="199" y="45"/>
                    <a:pt x="198" y="43"/>
                    <a:pt x="198" y="42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203" y="42"/>
                    <a:pt x="208" y="44"/>
                    <a:pt x="213" y="43"/>
                  </a:cubicBezTo>
                  <a:cubicBezTo>
                    <a:pt x="214" y="43"/>
                    <a:pt x="217" y="41"/>
                    <a:pt x="216" y="41"/>
                  </a:cubicBezTo>
                  <a:cubicBezTo>
                    <a:pt x="215" y="39"/>
                    <a:pt x="210" y="41"/>
                    <a:pt x="209" y="38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3" y="38"/>
                    <a:pt x="216" y="39"/>
                    <a:pt x="219" y="39"/>
                  </a:cubicBezTo>
                  <a:cubicBezTo>
                    <a:pt x="221" y="38"/>
                    <a:pt x="223" y="37"/>
                    <a:pt x="224" y="37"/>
                  </a:cubicBezTo>
                  <a:cubicBezTo>
                    <a:pt x="225" y="36"/>
                    <a:pt x="225" y="36"/>
                    <a:pt x="226" y="35"/>
                  </a:cubicBezTo>
                  <a:cubicBezTo>
                    <a:pt x="225" y="34"/>
                    <a:pt x="222" y="33"/>
                    <a:pt x="222" y="34"/>
                  </a:cubicBezTo>
                  <a:cubicBezTo>
                    <a:pt x="221" y="36"/>
                    <a:pt x="221" y="38"/>
                    <a:pt x="218" y="38"/>
                  </a:cubicBezTo>
                  <a:cubicBezTo>
                    <a:pt x="216" y="38"/>
                    <a:pt x="216" y="37"/>
                    <a:pt x="215" y="36"/>
                  </a:cubicBezTo>
                  <a:cubicBezTo>
                    <a:pt x="215" y="33"/>
                    <a:pt x="217" y="33"/>
                    <a:pt x="218" y="32"/>
                  </a:cubicBezTo>
                  <a:cubicBezTo>
                    <a:pt x="217" y="31"/>
                    <a:pt x="216" y="32"/>
                    <a:pt x="215" y="32"/>
                  </a:cubicBezTo>
                  <a:cubicBezTo>
                    <a:pt x="215" y="33"/>
                    <a:pt x="215" y="33"/>
                    <a:pt x="214" y="34"/>
                  </a:cubicBezTo>
                  <a:cubicBezTo>
                    <a:pt x="214" y="35"/>
                    <a:pt x="214" y="36"/>
                    <a:pt x="213" y="36"/>
                  </a:cubicBezTo>
                  <a:cubicBezTo>
                    <a:pt x="212" y="36"/>
                    <a:pt x="212" y="34"/>
                    <a:pt x="212" y="34"/>
                  </a:cubicBezTo>
                  <a:cubicBezTo>
                    <a:pt x="211" y="34"/>
                    <a:pt x="211" y="35"/>
                    <a:pt x="210" y="36"/>
                  </a:cubicBezTo>
                  <a:cubicBezTo>
                    <a:pt x="209" y="36"/>
                    <a:pt x="209" y="36"/>
                    <a:pt x="209" y="35"/>
                  </a:cubicBezTo>
                  <a:cubicBezTo>
                    <a:pt x="210" y="33"/>
                    <a:pt x="210" y="29"/>
                    <a:pt x="211" y="27"/>
                  </a:cubicBezTo>
                  <a:cubicBezTo>
                    <a:pt x="212" y="27"/>
                    <a:pt x="211" y="29"/>
                    <a:pt x="212" y="30"/>
                  </a:cubicBezTo>
                  <a:cubicBezTo>
                    <a:pt x="212" y="30"/>
                    <a:pt x="213" y="30"/>
                    <a:pt x="213" y="30"/>
                  </a:cubicBezTo>
                  <a:cubicBezTo>
                    <a:pt x="213" y="28"/>
                    <a:pt x="213" y="26"/>
                    <a:pt x="213" y="24"/>
                  </a:cubicBezTo>
                  <a:cubicBezTo>
                    <a:pt x="213" y="24"/>
                    <a:pt x="213" y="24"/>
                    <a:pt x="213" y="24"/>
                  </a:cubicBezTo>
                  <a:cubicBezTo>
                    <a:pt x="214" y="23"/>
                    <a:pt x="215" y="26"/>
                    <a:pt x="215" y="27"/>
                  </a:cubicBezTo>
                  <a:cubicBezTo>
                    <a:pt x="215" y="28"/>
                    <a:pt x="215" y="29"/>
                    <a:pt x="215" y="30"/>
                  </a:cubicBezTo>
                  <a:cubicBezTo>
                    <a:pt x="216" y="31"/>
                    <a:pt x="217" y="31"/>
                    <a:pt x="218" y="30"/>
                  </a:cubicBezTo>
                  <a:cubicBezTo>
                    <a:pt x="218" y="29"/>
                    <a:pt x="217" y="28"/>
                    <a:pt x="218" y="27"/>
                  </a:cubicBezTo>
                  <a:cubicBezTo>
                    <a:pt x="219" y="27"/>
                    <a:pt x="219" y="29"/>
                    <a:pt x="221" y="29"/>
                  </a:cubicBezTo>
                  <a:cubicBezTo>
                    <a:pt x="221" y="28"/>
                    <a:pt x="222" y="28"/>
                    <a:pt x="223" y="27"/>
                  </a:cubicBezTo>
                  <a:cubicBezTo>
                    <a:pt x="224" y="28"/>
                    <a:pt x="225" y="30"/>
                    <a:pt x="224" y="31"/>
                  </a:cubicBezTo>
                  <a:cubicBezTo>
                    <a:pt x="224" y="31"/>
                    <a:pt x="223" y="31"/>
                    <a:pt x="223" y="32"/>
                  </a:cubicBezTo>
                  <a:cubicBezTo>
                    <a:pt x="224" y="32"/>
                    <a:pt x="228" y="33"/>
                    <a:pt x="229" y="33"/>
                  </a:cubicBezTo>
                  <a:cubicBezTo>
                    <a:pt x="230" y="33"/>
                    <a:pt x="232" y="37"/>
                    <a:pt x="230" y="39"/>
                  </a:cubicBezTo>
                  <a:cubicBezTo>
                    <a:pt x="229" y="39"/>
                    <a:pt x="226" y="39"/>
                    <a:pt x="225" y="39"/>
                  </a:cubicBezTo>
                  <a:cubicBezTo>
                    <a:pt x="223" y="39"/>
                    <a:pt x="223" y="39"/>
                    <a:pt x="222" y="39"/>
                  </a:cubicBezTo>
                  <a:cubicBezTo>
                    <a:pt x="221" y="40"/>
                    <a:pt x="221" y="40"/>
                    <a:pt x="222" y="42"/>
                  </a:cubicBezTo>
                  <a:cubicBezTo>
                    <a:pt x="221" y="44"/>
                    <a:pt x="218" y="42"/>
                    <a:pt x="217" y="44"/>
                  </a:cubicBezTo>
                  <a:cubicBezTo>
                    <a:pt x="218" y="45"/>
                    <a:pt x="220" y="46"/>
                    <a:pt x="219" y="48"/>
                  </a:cubicBezTo>
                  <a:cubicBezTo>
                    <a:pt x="218" y="49"/>
                    <a:pt x="215" y="49"/>
                    <a:pt x="214" y="48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5" y="46"/>
                    <a:pt x="215" y="46"/>
                    <a:pt x="214" y="46"/>
                  </a:cubicBezTo>
                  <a:cubicBezTo>
                    <a:pt x="212" y="46"/>
                    <a:pt x="210" y="51"/>
                    <a:pt x="209" y="53"/>
                  </a:cubicBezTo>
                  <a:cubicBezTo>
                    <a:pt x="208" y="54"/>
                    <a:pt x="207" y="58"/>
                    <a:pt x="204" y="57"/>
                  </a:cubicBezTo>
                  <a:close/>
                  <a:moveTo>
                    <a:pt x="218" y="36"/>
                  </a:moveTo>
                  <a:cubicBezTo>
                    <a:pt x="218" y="35"/>
                    <a:pt x="218" y="35"/>
                    <a:pt x="218" y="35"/>
                  </a:cubicBezTo>
                  <a:cubicBezTo>
                    <a:pt x="218" y="35"/>
                    <a:pt x="219" y="34"/>
                    <a:pt x="219" y="34"/>
                  </a:cubicBezTo>
                  <a:cubicBezTo>
                    <a:pt x="219" y="35"/>
                    <a:pt x="219" y="35"/>
                    <a:pt x="218" y="36"/>
                  </a:cubicBezTo>
                  <a:cubicBezTo>
                    <a:pt x="218" y="36"/>
                    <a:pt x="218" y="36"/>
                    <a:pt x="218" y="36"/>
                  </a:cubicBezTo>
                  <a:close/>
                  <a:moveTo>
                    <a:pt x="177" y="37"/>
                  </a:moveTo>
                  <a:cubicBezTo>
                    <a:pt x="176" y="36"/>
                    <a:pt x="176" y="36"/>
                    <a:pt x="176" y="35"/>
                  </a:cubicBezTo>
                  <a:cubicBezTo>
                    <a:pt x="177" y="33"/>
                    <a:pt x="177" y="28"/>
                    <a:pt x="178" y="27"/>
                  </a:cubicBezTo>
                  <a:cubicBezTo>
                    <a:pt x="179" y="27"/>
                    <a:pt x="179" y="27"/>
                    <a:pt x="179" y="27"/>
                  </a:cubicBezTo>
                  <a:cubicBezTo>
                    <a:pt x="179" y="27"/>
                    <a:pt x="179" y="27"/>
                    <a:pt x="179" y="28"/>
                  </a:cubicBezTo>
                  <a:cubicBezTo>
                    <a:pt x="179" y="32"/>
                    <a:pt x="180" y="35"/>
                    <a:pt x="183" y="38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83" y="39"/>
                    <a:pt x="178" y="37"/>
                    <a:pt x="177" y="37"/>
                  </a:cubicBezTo>
                  <a:close/>
                  <a:moveTo>
                    <a:pt x="163" y="29"/>
                  </a:moveTo>
                  <a:cubicBezTo>
                    <a:pt x="163" y="28"/>
                    <a:pt x="163" y="28"/>
                    <a:pt x="162" y="28"/>
                  </a:cubicBezTo>
                  <a:cubicBezTo>
                    <a:pt x="162" y="27"/>
                    <a:pt x="162" y="27"/>
                    <a:pt x="162" y="27"/>
                  </a:cubicBezTo>
                  <a:cubicBezTo>
                    <a:pt x="164" y="28"/>
                    <a:pt x="165" y="28"/>
                    <a:pt x="166" y="28"/>
                  </a:cubicBezTo>
                  <a:cubicBezTo>
                    <a:pt x="169" y="28"/>
                    <a:pt x="171" y="27"/>
                    <a:pt x="173" y="26"/>
                  </a:cubicBezTo>
                  <a:cubicBezTo>
                    <a:pt x="172" y="25"/>
                    <a:pt x="170" y="25"/>
                    <a:pt x="169" y="26"/>
                  </a:cubicBezTo>
                  <a:cubicBezTo>
                    <a:pt x="167" y="25"/>
                    <a:pt x="166" y="21"/>
                    <a:pt x="166" y="21"/>
                  </a:cubicBezTo>
                  <a:cubicBezTo>
                    <a:pt x="168" y="21"/>
                    <a:pt x="172" y="23"/>
                    <a:pt x="173" y="22"/>
                  </a:cubicBezTo>
                  <a:cubicBezTo>
                    <a:pt x="178" y="23"/>
                    <a:pt x="178" y="21"/>
                    <a:pt x="181" y="17"/>
                  </a:cubicBezTo>
                  <a:cubicBezTo>
                    <a:pt x="182" y="16"/>
                    <a:pt x="184" y="12"/>
                    <a:pt x="185" y="12"/>
                  </a:cubicBezTo>
                  <a:cubicBezTo>
                    <a:pt x="186" y="13"/>
                    <a:pt x="186" y="15"/>
                    <a:pt x="186" y="17"/>
                  </a:cubicBezTo>
                  <a:cubicBezTo>
                    <a:pt x="185" y="19"/>
                    <a:pt x="183" y="20"/>
                    <a:pt x="182" y="23"/>
                  </a:cubicBezTo>
                  <a:cubicBezTo>
                    <a:pt x="184" y="24"/>
                    <a:pt x="185" y="22"/>
                    <a:pt x="187" y="24"/>
                  </a:cubicBezTo>
                  <a:cubicBezTo>
                    <a:pt x="187" y="25"/>
                    <a:pt x="187" y="25"/>
                    <a:pt x="187" y="25"/>
                  </a:cubicBezTo>
                  <a:cubicBezTo>
                    <a:pt x="186" y="26"/>
                    <a:pt x="184" y="25"/>
                    <a:pt x="183" y="25"/>
                  </a:cubicBezTo>
                  <a:cubicBezTo>
                    <a:pt x="180" y="25"/>
                    <a:pt x="180" y="25"/>
                    <a:pt x="179" y="25"/>
                  </a:cubicBezTo>
                  <a:cubicBezTo>
                    <a:pt x="175" y="28"/>
                    <a:pt x="169" y="33"/>
                    <a:pt x="163" y="29"/>
                  </a:cubicBezTo>
                  <a:close/>
                  <a:moveTo>
                    <a:pt x="134" y="18"/>
                  </a:moveTo>
                  <a:cubicBezTo>
                    <a:pt x="133" y="16"/>
                    <a:pt x="134" y="15"/>
                    <a:pt x="134" y="14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33" y="15"/>
                    <a:pt x="132" y="15"/>
                    <a:pt x="132" y="15"/>
                  </a:cubicBezTo>
                  <a:cubicBezTo>
                    <a:pt x="131" y="16"/>
                    <a:pt x="130" y="17"/>
                    <a:pt x="129" y="19"/>
                  </a:cubicBezTo>
                  <a:cubicBezTo>
                    <a:pt x="129" y="20"/>
                    <a:pt x="129" y="30"/>
                    <a:pt x="126" y="30"/>
                  </a:cubicBezTo>
                  <a:cubicBezTo>
                    <a:pt x="124" y="28"/>
                    <a:pt x="125" y="27"/>
                    <a:pt x="125" y="25"/>
                  </a:cubicBezTo>
                  <a:cubicBezTo>
                    <a:pt x="125" y="24"/>
                    <a:pt x="125" y="24"/>
                    <a:pt x="126" y="23"/>
                  </a:cubicBezTo>
                  <a:cubicBezTo>
                    <a:pt x="125" y="23"/>
                    <a:pt x="123" y="25"/>
                    <a:pt x="123" y="25"/>
                  </a:cubicBezTo>
                  <a:cubicBezTo>
                    <a:pt x="121" y="26"/>
                    <a:pt x="120" y="25"/>
                    <a:pt x="120" y="23"/>
                  </a:cubicBezTo>
                  <a:cubicBezTo>
                    <a:pt x="122" y="23"/>
                    <a:pt x="124" y="21"/>
                    <a:pt x="126" y="19"/>
                  </a:cubicBezTo>
                  <a:cubicBezTo>
                    <a:pt x="126" y="17"/>
                    <a:pt x="126" y="17"/>
                    <a:pt x="126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5" y="15"/>
                    <a:pt x="125" y="15"/>
                    <a:pt x="124" y="16"/>
                  </a:cubicBezTo>
                  <a:cubicBezTo>
                    <a:pt x="122" y="18"/>
                    <a:pt x="119" y="16"/>
                    <a:pt x="120" y="14"/>
                  </a:cubicBezTo>
                  <a:cubicBezTo>
                    <a:pt x="122" y="14"/>
                    <a:pt x="124" y="12"/>
                    <a:pt x="126" y="11"/>
                  </a:cubicBezTo>
                  <a:cubicBezTo>
                    <a:pt x="127" y="9"/>
                    <a:pt x="127" y="6"/>
                    <a:pt x="127" y="4"/>
                  </a:cubicBezTo>
                  <a:cubicBezTo>
                    <a:pt x="126" y="3"/>
                    <a:pt x="128" y="2"/>
                    <a:pt x="129" y="1"/>
                  </a:cubicBezTo>
                  <a:cubicBezTo>
                    <a:pt x="132" y="2"/>
                    <a:pt x="130" y="5"/>
                    <a:pt x="130" y="7"/>
                  </a:cubicBezTo>
                  <a:cubicBezTo>
                    <a:pt x="130" y="8"/>
                    <a:pt x="130" y="8"/>
                    <a:pt x="130" y="9"/>
                  </a:cubicBezTo>
                  <a:cubicBezTo>
                    <a:pt x="130" y="9"/>
                    <a:pt x="131" y="8"/>
                    <a:pt x="132" y="8"/>
                  </a:cubicBezTo>
                  <a:cubicBezTo>
                    <a:pt x="132" y="8"/>
                    <a:pt x="132" y="8"/>
                    <a:pt x="132" y="9"/>
                  </a:cubicBezTo>
                  <a:cubicBezTo>
                    <a:pt x="129" y="12"/>
                    <a:pt x="129" y="11"/>
                    <a:pt x="129" y="15"/>
                  </a:cubicBezTo>
                  <a:cubicBezTo>
                    <a:pt x="130" y="15"/>
                    <a:pt x="131" y="14"/>
                    <a:pt x="131" y="13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2" y="12"/>
                    <a:pt x="134" y="11"/>
                    <a:pt x="136" y="10"/>
                  </a:cubicBezTo>
                  <a:cubicBezTo>
                    <a:pt x="136" y="8"/>
                    <a:pt x="137" y="7"/>
                    <a:pt x="138" y="4"/>
                  </a:cubicBezTo>
                  <a:cubicBezTo>
                    <a:pt x="140" y="2"/>
                    <a:pt x="143" y="5"/>
                    <a:pt x="142" y="8"/>
                  </a:cubicBezTo>
                  <a:cubicBezTo>
                    <a:pt x="142" y="9"/>
                    <a:pt x="138" y="11"/>
                    <a:pt x="137" y="12"/>
                  </a:cubicBezTo>
                  <a:cubicBezTo>
                    <a:pt x="137" y="12"/>
                    <a:pt x="136" y="15"/>
                    <a:pt x="136" y="15"/>
                  </a:cubicBezTo>
                  <a:cubicBezTo>
                    <a:pt x="138" y="16"/>
                    <a:pt x="139" y="11"/>
                    <a:pt x="142" y="13"/>
                  </a:cubicBezTo>
                  <a:cubicBezTo>
                    <a:pt x="143" y="14"/>
                    <a:pt x="143" y="14"/>
                    <a:pt x="143" y="15"/>
                  </a:cubicBezTo>
                  <a:cubicBezTo>
                    <a:pt x="142" y="17"/>
                    <a:pt x="140" y="20"/>
                    <a:pt x="139" y="23"/>
                  </a:cubicBezTo>
                  <a:cubicBezTo>
                    <a:pt x="141" y="25"/>
                    <a:pt x="143" y="26"/>
                    <a:pt x="146" y="27"/>
                  </a:cubicBezTo>
                  <a:cubicBezTo>
                    <a:pt x="146" y="27"/>
                    <a:pt x="142" y="29"/>
                    <a:pt x="141" y="29"/>
                  </a:cubicBezTo>
                  <a:cubicBezTo>
                    <a:pt x="138" y="30"/>
                    <a:pt x="138" y="27"/>
                    <a:pt x="137" y="25"/>
                  </a:cubicBezTo>
                  <a:cubicBezTo>
                    <a:pt x="135" y="27"/>
                    <a:pt x="132" y="28"/>
                    <a:pt x="129" y="27"/>
                  </a:cubicBezTo>
                  <a:cubicBezTo>
                    <a:pt x="129" y="27"/>
                    <a:pt x="129" y="27"/>
                    <a:pt x="129" y="27"/>
                  </a:cubicBezTo>
                  <a:cubicBezTo>
                    <a:pt x="131" y="26"/>
                    <a:pt x="133" y="26"/>
                    <a:pt x="134" y="24"/>
                  </a:cubicBezTo>
                  <a:cubicBezTo>
                    <a:pt x="137" y="22"/>
                    <a:pt x="132" y="20"/>
                    <a:pt x="133" y="18"/>
                  </a:cubicBezTo>
                  <a:cubicBezTo>
                    <a:pt x="133" y="18"/>
                    <a:pt x="133" y="18"/>
                    <a:pt x="134" y="18"/>
                  </a:cubicBezTo>
                  <a:cubicBezTo>
                    <a:pt x="134" y="19"/>
                    <a:pt x="136" y="20"/>
                    <a:pt x="137" y="20"/>
                  </a:cubicBezTo>
                  <a:cubicBezTo>
                    <a:pt x="137" y="19"/>
                    <a:pt x="138" y="18"/>
                    <a:pt x="139" y="17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6" y="18"/>
                    <a:pt x="135" y="18"/>
                    <a:pt x="134" y="18"/>
                  </a:cubicBezTo>
                  <a:close/>
                  <a:moveTo>
                    <a:pt x="84" y="23"/>
                  </a:moveTo>
                  <a:cubicBezTo>
                    <a:pt x="84" y="22"/>
                    <a:pt x="84" y="22"/>
                    <a:pt x="85" y="21"/>
                  </a:cubicBezTo>
                  <a:cubicBezTo>
                    <a:pt x="85" y="21"/>
                    <a:pt x="85" y="21"/>
                    <a:pt x="85" y="22"/>
                  </a:cubicBezTo>
                  <a:cubicBezTo>
                    <a:pt x="85" y="22"/>
                    <a:pt x="85" y="23"/>
                    <a:pt x="84" y="23"/>
                  </a:cubicBezTo>
                  <a:close/>
                  <a:moveTo>
                    <a:pt x="84" y="9"/>
                  </a:moveTo>
                  <a:cubicBezTo>
                    <a:pt x="86" y="9"/>
                    <a:pt x="87" y="10"/>
                    <a:pt x="87" y="12"/>
                  </a:cubicBezTo>
                  <a:cubicBezTo>
                    <a:pt x="88" y="11"/>
                    <a:pt x="87" y="10"/>
                    <a:pt x="90" y="11"/>
                  </a:cubicBezTo>
                  <a:cubicBezTo>
                    <a:pt x="90" y="12"/>
                    <a:pt x="90" y="12"/>
                    <a:pt x="90" y="14"/>
                  </a:cubicBezTo>
                  <a:cubicBezTo>
                    <a:pt x="89" y="15"/>
                    <a:pt x="88" y="16"/>
                    <a:pt x="87" y="17"/>
                  </a:cubicBezTo>
                  <a:cubicBezTo>
                    <a:pt x="88" y="19"/>
                    <a:pt x="87" y="19"/>
                    <a:pt x="88" y="20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0" y="20"/>
                    <a:pt x="89" y="20"/>
                    <a:pt x="88" y="21"/>
                  </a:cubicBezTo>
                  <a:cubicBezTo>
                    <a:pt x="88" y="24"/>
                    <a:pt x="90" y="28"/>
                    <a:pt x="88" y="30"/>
                  </a:cubicBezTo>
                  <a:cubicBezTo>
                    <a:pt x="85" y="31"/>
                    <a:pt x="86" y="26"/>
                    <a:pt x="85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4" y="26"/>
                    <a:pt x="82" y="28"/>
                    <a:pt x="81" y="27"/>
                  </a:cubicBezTo>
                  <a:cubicBezTo>
                    <a:pt x="80" y="26"/>
                    <a:pt x="81" y="24"/>
                    <a:pt x="82" y="22"/>
                  </a:cubicBezTo>
                  <a:cubicBezTo>
                    <a:pt x="83" y="21"/>
                    <a:pt x="85" y="18"/>
                    <a:pt x="85" y="18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85" y="17"/>
                    <a:pt x="84" y="16"/>
                    <a:pt x="84" y="16"/>
                  </a:cubicBezTo>
                  <a:cubicBezTo>
                    <a:pt x="83" y="18"/>
                    <a:pt x="81" y="20"/>
                    <a:pt x="79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80" y="17"/>
                    <a:pt x="82" y="15"/>
                    <a:pt x="84" y="14"/>
                  </a:cubicBezTo>
                  <a:cubicBezTo>
                    <a:pt x="84" y="12"/>
                    <a:pt x="83" y="11"/>
                    <a:pt x="84" y="9"/>
                  </a:cubicBezTo>
                  <a:cubicBezTo>
                    <a:pt x="82" y="9"/>
                    <a:pt x="81" y="10"/>
                    <a:pt x="80" y="10"/>
                  </a:cubicBezTo>
                  <a:cubicBezTo>
                    <a:pt x="80" y="10"/>
                    <a:pt x="80" y="10"/>
                    <a:pt x="81" y="9"/>
                  </a:cubicBezTo>
                  <a:cubicBezTo>
                    <a:pt x="85" y="6"/>
                    <a:pt x="86" y="5"/>
                    <a:pt x="86" y="4"/>
                  </a:cubicBezTo>
                  <a:cubicBezTo>
                    <a:pt x="87" y="3"/>
                    <a:pt x="87" y="2"/>
                    <a:pt x="89" y="3"/>
                  </a:cubicBezTo>
                  <a:cubicBezTo>
                    <a:pt x="90" y="3"/>
                    <a:pt x="90" y="5"/>
                    <a:pt x="90" y="5"/>
                  </a:cubicBezTo>
                  <a:cubicBezTo>
                    <a:pt x="88" y="7"/>
                    <a:pt x="86" y="8"/>
                    <a:pt x="84" y="9"/>
                  </a:cubicBezTo>
                  <a:cubicBezTo>
                    <a:pt x="84" y="9"/>
                    <a:pt x="84" y="9"/>
                    <a:pt x="84" y="9"/>
                  </a:cubicBezTo>
                  <a:close/>
                  <a:moveTo>
                    <a:pt x="99" y="32"/>
                  </a:moveTo>
                  <a:cubicBezTo>
                    <a:pt x="99" y="32"/>
                    <a:pt x="98" y="32"/>
                    <a:pt x="98" y="31"/>
                  </a:cubicBezTo>
                  <a:cubicBezTo>
                    <a:pt x="98" y="28"/>
                    <a:pt x="97" y="25"/>
                    <a:pt x="97" y="22"/>
                  </a:cubicBezTo>
                  <a:cubicBezTo>
                    <a:pt x="96" y="22"/>
                    <a:pt x="95" y="23"/>
                    <a:pt x="94" y="24"/>
                  </a:cubicBezTo>
                  <a:cubicBezTo>
                    <a:pt x="93" y="24"/>
                    <a:pt x="92" y="24"/>
                    <a:pt x="92" y="23"/>
                  </a:cubicBezTo>
                  <a:cubicBezTo>
                    <a:pt x="92" y="23"/>
                    <a:pt x="92" y="22"/>
                    <a:pt x="92" y="22"/>
                  </a:cubicBezTo>
                  <a:cubicBezTo>
                    <a:pt x="92" y="20"/>
                    <a:pt x="93" y="16"/>
                    <a:pt x="91" y="16"/>
                  </a:cubicBezTo>
                  <a:cubicBezTo>
                    <a:pt x="90" y="15"/>
                    <a:pt x="90" y="15"/>
                    <a:pt x="90" y="14"/>
                  </a:cubicBezTo>
                  <a:cubicBezTo>
                    <a:pt x="92" y="14"/>
                    <a:pt x="91" y="11"/>
                    <a:pt x="91" y="10"/>
                  </a:cubicBezTo>
                  <a:cubicBezTo>
                    <a:pt x="89" y="9"/>
                    <a:pt x="87" y="8"/>
                    <a:pt x="89" y="7"/>
                  </a:cubicBezTo>
                  <a:cubicBezTo>
                    <a:pt x="91" y="7"/>
                    <a:pt x="93" y="7"/>
                    <a:pt x="94" y="9"/>
                  </a:cubicBezTo>
                  <a:cubicBezTo>
                    <a:pt x="94" y="10"/>
                    <a:pt x="92" y="12"/>
                    <a:pt x="92" y="13"/>
                  </a:cubicBezTo>
                  <a:cubicBezTo>
                    <a:pt x="94" y="13"/>
                    <a:pt x="95" y="14"/>
                    <a:pt x="95" y="16"/>
                  </a:cubicBezTo>
                  <a:cubicBezTo>
                    <a:pt x="93" y="17"/>
                    <a:pt x="93" y="18"/>
                    <a:pt x="94" y="20"/>
                  </a:cubicBezTo>
                  <a:cubicBezTo>
                    <a:pt x="95" y="19"/>
                    <a:pt x="95" y="18"/>
                    <a:pt x="96" y="17"/>
                  </a:cubicBezTo>
                  <a:cubicBezTo>
                    <a:pt x="96" y="11"/>
                    <a:pt x="93" y="7"/>
                    <a:pt x="93" y="2"/>
                  </a:cubicBezTo>
                  <a:cubicBezTo>
                    <a:pt x="94" y="0"/>
                    <a:pt x="96" y="0"/>
                    <a:pt x="97" y="2"/>
                  </a:cubicBezTo>
                  <a:cubicBezTo>
                    <a:pt x="97" y="5"/>
                    <a:pt x="97" y="11"/>
                    <a:pt x="99" y="14"/>
                  </a:cubicBezTo>
                  <a:cubicBezTo>
                    <a:pt x="99" y="13"/>
                    <a:pt x="100" y="12"/>
                    <a:pt x="100" y="11"/>
                  </a:cubicBezTo>
                  <a:cubicBezTo>
                    <a:pt x="101" y="11"/>
                    <a:pt x="102" y="12"/>
                    <a:pt x="103" y="14"/>
                  </a:cubicBezTo>
                  <a:cubicBezTo>
                    <a:pt x="101" y="15"/>
                    <a:pt x="100" y="16"/>
                    <a:pt x="99" y="18"/>
                  </a:cubicBezTo>
                  <a:cubicBezTo>
                    <a:pt x="100" y="23"/>
                    <a:pt x="100" y="26"/>
                    <a:pt x="101" y="29"/>
                  </a:cubicBezTo>
                  <a:cubicBezTo>
                    <a:pt x="100" y="30"/>
                    <a:pt x="100" y="32"/>
                    <a:pt x="99" y="32"/>
                  </a:cubicBezTo>
                  <a:close/>
                  <a:moveTo>
                    <a:pt x="58" y="41"/>
                  </a:moveTo>
                  <a:cubicBezTo>
                    <a:pt x="58" y="42"/>
                    <a:pt x="57" y="41"/>
                    <a:pt x="57" y="41"/>
                  </a:cubicBezTo>
                  <a:cubicBezTo>
                    <a:pt x="52" y="36"/>
                    <a:pt x="53" y="29"/>
                    <a:pt x="50" y="25"/>
                  </a:cubicBezTo>
                  <a:cubicBezTo>
                    <a:pt x="48" y="26"/>
                    <a:pt x="48" y="30"/>
                    <a:pt x="47" y="31"/>
                  </a:cubicBezTo>
                  <a:cubicBezTo>
                    <a:pt x="44" y="33"/>
                    <a:pt x="43" y="28"/>
                    <a:pt x="43" y="26"/>
                  </a:cubicBezTo>
                  <a:cubicBezTo>
                    <a:pt x="43" y="25"/>
                    <a:pt x="43" y="24"/>
                    <a:pt x="43" y="23"/>
                  </a:cubicBezTo>
                  <a:cubicBezTo>
                    <a:pt x="44" y="23"/>
                    <a:pt x="45" y="25"/>
                    <a:pt x="46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50" y="21"/>
                    <a:pt x="47" y="18"/>
                    <a:pt x="44" y="15"/>
                  </a:cubicBezTo>
                  <a:cubicBezTo>
                    <a:pt x="44" y="14"/>
                    <a:pt x="44" y="13"/>
                    <a:pt x="45" y="12"/>
                  </a:cubicBezTo>
                  <a:cubicBezTo>
                    <a:pt x="45" y="12"/>
                    <a:pt x="47" y="12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9" y="14"/>
                    <a:pt x="50" y="16"/>
                    <a:pt x="50" y="17"/>
                  </a:cubicBezTo>
                  <a:cubicBezTo>
                    <a:pt x="50" y="17"/>
                    <a:pt x="51" y="17"/>
                    <a:pt x="51" y="17"/>
                  </a:cubicBezTo>
                  <a:cubicBezTo>
                    <a:pt x="52" y="16"/>
                    <a:pt x="53" y="14"/>
                    <a:pt x="54" y="12"/>
                  </a:cubicBezTo>
                  <a:cubicBezTo>
                    <a:pt x="55" y="12"/>
                    <a:pt x="57" y="10"/>
                    <a:pt x="58" y="13"/>
                  </a:cubicBezTo>
                  <a:cubicBezTo>
                    <a:pt x="58" y="15"/>
                    <a:pt x="53" y="19"/>
                    <a:pt x="57" y="20"/>
                  </a:cubicBezTo>
                  <a:cubicBezTo>
                    <a:pt x="57" y="20"/>
                    <a:pt x="57" y="21"/>
                    <a:pt x="57" y="21"/>
                  </a:cubicBezTo>
                  <a:cubicBezTo>
                    <a:pt x="57" y="23"/>
                    <a:pt x="55" y="25"/>
                    <a:pt x="53" y="26"/>
                  </a:cubicBezTo>
                  <a:cubicBezTo>
                    <a:pt x="54" y="30"/>
                    <a:pt x="57" y="34"/>
                    <a:pt x="58" y="37"/>
                  </a:cubicBezTo>
                  <a:cubicBezTo>
                    <a:pt x="59" y="39"/>
                    <a:pt x="59" y="40"/>
                    <a:pt x="58" y="41"/>
                  </a:cubicBezTo>
                  <a:close/>
                  <a:moveTo>
                    <a:pt x="53" y="23"/>
                  </a:moveTo>
                  <a:cubicBezTo>
                    <a:pt x="52" y="23"/>
                    <a:pt x="51" y="21"/>
                    <a:pt x="51" y="21"/>
                  </a:cubicBezTo>
                  <a:cubicBezTo>
                    <a:pt x="51" y="20"/>
                    <a:pt x="52" y="18"/>
                    <a:pt x="53" y="18"/>
                  </a:cubicBezTo>
                  <a:cubicBezTo>
                    <a:pt x="54" y="20"/>
                    <a:pt x="54" y="21"/>
                    <a:pt x="53" y="23"/>
                  </a:cubicBezTo>
                  <a:close/>
                  <a:moveTo>
                    <a:pt x="17" y="45"/>
                  </a:moveTo>
                  <a:lnTo>
                    <a:pt x="17" y="45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8" y="44"/>
                  </a:lnTo>
                  <a:lnTo>
                    <a:pt x="17" y="44"/>
                  </a:lnTo>
                  <a:lnTo>
                    <a:pt x="17" y="45"/>
                  </a:lnTo>
                  <a:close/>
                  <a:moveTo>
                    <a:pt x="16" y="42"/>
                  </a:moveTo>
                  <a:lnTo>
                    <a:pt x="18" y="39"/>
                  </a:lnTo>
                  <a:lnTo>
                    <a:pt x="19" y="39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6" y="43"/>
                  </a:lnTo>
                  <a:lnTo>
                    <a:pt x="16" y="42"/>
                  </a:lnTo>
                  <a:close/>
                  <a:moveTo>
                    <a:pt x="13" y="38"/>
                  </a:moveTo>
                  <a:lnTo>
                    <a:pt x="15" y="41"/>
                  </a:lnTo>
                  <a:lnTo>
                    <a:pt x="15" y="40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5" y="39"/>
                  </a:lnTo>
                  <a:lnTo>
                    <a:pt x="15" y="38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3" y="38"/>
                  </a:lnTo>
                  <a:close/>
                  <a:moveTo>
                    <a:pt x="11" y="29"/>
                  </a:moveTo>
                  <a:lnTo>
                    <a:pt x="11" y="29"/>
                  </a:lnTo>
                  <a:lnTo>
                    <a:pt x="11" y="28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9"/>
                  </a:lnTo>
                  <a:close/>
                  <a:moveTo>
                    <a:pt x="15" y="48"/>
                  </a:moveTo>
                  <a:lnTo>
                    <a:pt x="16" y="49"/>
                  </a:lnTo>
                  <a:lnTo>
                    <a:pt x="13" y="53"/>
                  </a:lnTo>
                  <a:lnTo>
                    <a:pt x="12" y="53"/>
                  </a:lnTo>
                  <a:lnTo>
                    <a:pt x="15" y="48"/>
                  </a:lnTo>
                  <a:close/>
                </a:path>
              </a:pathLst>
            </a:custGeom>
            <a:solidFill>
              <a:srgbClr val="EB3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1328773" y="1940255"/>
              <a:ext cx="1446071" cy="812812"/>
            </a:xfrm>
            <a:custGeom>
              <a:avLst/>
              <a:gdLst>
                <a:gd name="T0" fmla="*/ 652150619 w 336"/>
                <a:gd name="T1" fmla="*/ 31973362 h 189"/>
                <a:gd name="T2" fmla="*/ 617869253 w 336"/>
                <a:gd name="T3" fmla="*/ 262875812 h 189"/>
                <a:gd name="T4" fmla="*/ 630719466 w 336"/>
                <a:gd name="T5" fmla="*/ 309756026 h 189"/>
                <a:gd name="T6" fmla="*/ 613296601 w 336"/>
                <a:gd name="T7" fmla="*/ 322542772 h 189"/>
                <a:gd name="T8" fmla="*/ 585421740 w 336"/>
                <a:gd name="T9" fmla="*/ 341700504 h 189"/>
                <a:gd name="T10" fmla="*/ 688872053 w 336"/>
                <a:gd name="T11" fmla="*/ 173122804 h 189"/>
                <a:gd name="T12" fmla="*/ 716779539 w 336"/>
                <a:gd name="T13" fmla="*/ 181625599 h 189"/>
                <a:gd name="T14" fmla="*/ 660731030 w 336"/>
                <a:gd name="T15" fmla="*/ 185905436 h 189"/>
                <a:gd name="T16" fmla="*/ 710335759 w 336"/>
                <a:gd name="T17" fmla="*/ 209347568 h 189"/>
                <a:gd name="T18" fmla="*/ 662901394 w 336"/>
                <a:gd name="T19" fmla="*/ 217850427 h 189"/>
                <a:gd name="T20" fmla="*/ 691041831 w 336"/>
                <a:gd name="T21" fmla="*/ 251951548 h 189"/>
                <a:gd name="T22" fmla="*/ 643573814 w 336"/>
                <a:gd name="T23" fmla="*/ 234917523 h 189"/>
                <a:gd name="T24" fmla="*/ 641437102 w 336"/>
                <a:gd name="T25" fmla="*/ 230633058 h 189"/>
                <a:gd name="T26" fmla="*/ 667174737 w 336"/>
                <a:gd name="T27" fmla="*/ 151808430 h 189"/>
                <a:gd name="T28" fmla="*/ 723190107 w 336"/>
                <a:gd name="T29" fmla="*/ 156055708 h 189"/>
                <a:gd name="T30" fmla="*/ 652150619 w 336"/>
                <a:gd name="T31" fmla="*/ 68434510 h 189"/>
                <a:gd name="T32" fmla="*/ 658594326 w 336"/>
                <a:gd name="T33" fmla="*/ 104659338 h 189"/>
                <a:gd name="T34" fmla="*/ 622143174 w 336"/>
                <a:gd name="T35" fmla="*/ 27693598 h 189"/>
                <a:gd name="T36" fmla="*/ 622143174 w 336"/>
                <a:gd name="T37" fmla="*/ 42599865 h 189"/>
                <a:gd name="T38" fmla="*/ 88196777 w 336"/>
                <a:gd name="T39" fmla="*/ 72714860 h 189"/>
                <a:gd name="T40" fmla="*/ 51741433 w 336"/>
                <a:gd name="T41" fmla="*/ 29816720 h 189"/>
                <a:gd name="T42" fmla="*/ 90333994 w 336"/>
                <a:gd name="T43" fmla="*/ 49007973 h 189"/>
                <a:gd name="T44" fmla="*/ 88196777 w 336"/>
                <a:gd name="T45" fmla="*/ 74842618 h 189"/>
                <a:gd name="T46" fmla="*/ 27874861 w 336"/>
                <a:gd name="T47" fmla="*/ 81217205 h 189"/>
                <a:gd name="T48" fmla="*/ 32181415 w 336"/>
                <a:gd name="T49" fmla="*/ 96156992 h 189"/>
                <a:gd name="T50" fmla="*/ 64595781 w 336"/>
                <a:gd name="T51" fmla="*/ 111067446 h 189"/>
                <a:gd name="T52" fmla="*/ 34318632 w 336"/>
                <a:gd name="T53" fmla="*/ 140884166 h 189"/>
                <a:gd name="T54" fmla="*/ 2136704 w 336"/>
                <a:gd name="T55" fmla="*/ 145168567 h 189"/>
                <a:gd name="T56" fmla="*/ 58152066 w 336"/>
                <a:gd name="T57" fmla="*/ 138756344 h 189"/>
                <a:gd name="T58" fmla="*/ 71035875 w 336"/>
                <a:gd name="T59" fmla="*/ 209347568 h 189"/>
                <a:gd name="T60" fmla="*/ 60322430 w 336"/>
                <a:gd name="T61" fmla="*/ 179497841 h 189"/>
                <a:gd name="T62" fmla="*/ 56015362 w 336"/>
                <a:gd name="T63" fmla="*/ 241292560 h 189"/>
                <a:gd name="T64" fmla="*/ 107491219 w 336"/>
                <a:gd name="T65" fmla="*/ 260748054 h 189"/>
                <a:gd name="T66" fmla="*/ 88196777 w 336"/>
                <a:gd name="T67" fmla="*/ 249823790 h 189"/>
                <a:gd name="T68" fmla="*/ 131357791 w 336"/>
                <a:gd name="T69" fmla="*/ 277782142 h 189"/>
                <a:gd name="T70" fmla="*/ 109894021 w 336"/>
                <a:gd name="T71" fmla="*/ 260748054 h 189"/>
                <a:gd name="T72" fmla="*/ 135631720 w 336"/>
                <a:gd name="T73" fmla="*/ 294816167 h 189"/>
                <a:gd name="T74" fmla="*/ 150652233 w 336"/>
                <a:gd name="T75" fmla="*/ 305475676 h 189"/>
                <a:gd name="T76" fmla="*/ 320602071 w 336"/>
                <a:gd name="T77" fmla="*/ 371815500 h 189"/>
                <a:gd name="T78" fmla="*/ 355153663 w 336"/>
                <a:gd name="T79" fmla="*/ 395224625 h 189"/>
                <a:gd name="T80" fmla="*/ 363729955 w 336"/>
                <a:gd name="T81" fmla="*/ 345951898 h 189"/>
                <a:gd name="T82" fmla="*/ 202360591 w 336"/>
                <a:gd name="T83" fmla="*/ 318258372 h 189"/>
                <a:gd name="T84" fmla="*/ 204530377 w 336"/>
                <a:gd name="T85" fmla="*/ 320382007 h 189"/>
                <a:gd name="T86" fmla="*/ 204530377 w 336"/>
                <a:gd name="T87" fmla="*/ 373939135 h 189"/>
                <a:gd name="T88" fmla="*/ 234542006 w 336"/>
                <a:gd name="T89" fmla="*/ 328917873 h 189"/>
                <a:gd name="T90" fmla="*/ 286283439 w 336"/>
                <a:gd name="T91" fmla="*/ 373939135 h 189"/>
                <a:gd name="T92" fmla="*/ 169950352 w 336"/>
                <a:gd name="T93" fmla="*/ 331041508 h 189"/>
                <a:gd name="T94" fmla="*/ 167813135 w 336"/>
                <a:gd name="T95" fmla="*/ 365407392 h 189"/>
                <a:gd name="T96" fmla="*/ 232405302 w 336"/>
                <a:gd name="T97" fmla="*/ 384598131 h 189"/>
                <a:gd name="T98" fmla="*/ 232405302 w 336"/>
                <a:gd name="T99" fmla="*/ 382441480 h 189"/>
                <a:gd name="T100" fmla="*/ 260545740 w 336"/>
                <a:gd name="T101" fmla="*/ 337449103 h 189"/>
                <a:gd name="T102" fmla="*/ 439072383 w 336"/>
                <a:gd name="T103" fmla="*/ 333164638 h 189"/>
                <a:gd name="T104" fmla="*/ 432632804 w 336"/>
                <a:gd name="T105" fmla="*/ 388849588 h 189"/>
                <a:gd name="T106" fmla="*/ 383061149 w 336"/>
                <a:gd name="T107" fmla="*/ 350232248 h 189"/>
                <a:gd name="T108" fmla="*/ 402621239 w 336"/>
                <a:gd name="T109" fmla="*/ 395224625 h 189"/>
                <a:gd name="T110" fmla="*/ 469083948 w 336"/>
                <a:gd name="T111" fmla="*/ 365407392 h 189"/>
                <a:gd name="T112" fmla="*/ 458370439 w 336"/>
                <a:gd name="T113" fmla="*/ 382441480 h 189"/>
                <a:gd name="T114" fmla="*/ 484374750 w 336"/>
                <a:gd name="T115" fmla="*/ 324666408 h 189"/>
                <a:gd name="T116" fmla="*/ 473657114 w 336"/>
                <a:gd name="T117" fmla="*/ 333164638 h 189"/>
                <a:gd name="T118" fmla="*/ 522962606 w 336"/>
                <a:gd name="T119" fmla="*/ 371815500 h 189"/>
                <a:gd name="T120" fmla="*/ 544663528 w 336"/>
                <a:gd name="T121" fmla="*/ 333164638 h 189"/>
                <a:gd name="T122" fmla="*/ 522962606 w 336"/>
                <a:gd name="T123" fmla="*/ 314006906 h 18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36" h="189">
                  <a:moveTo>
                    <a:pt x="293" y="24"/>
                  </a:moveTo>
                  <a:lnTo>
                    <a:pt x="299" y="19"/>
                  </a:lnTo>
                  <a:lnTo>
                    <a:pt x="300" y="19"/>
                  </a:lnTo>
                  <a:cubicBezTo>
                    <a:pt x="298" y="20"/>
                    <a:pt x="297" y="22"/>
                    <a:pt x="297" y="23"/>
                  </a:cubicBezTo>
                  <a:cubicBezTo>
                    <a:pt x="296" y="24"/>
                    <a:pt x="296" y="26"/>
                    <a:pt x="297" y="27"/>
                  </a:cubicBezTo>
                  <a:cubicBezTo>
                    <a:pt x="298" y="28"/>
                    <a:pt x="299" y="28"/>
                    <a:pt x="302" y="27"/>
                  </a:cubicBezTo>
                  <a:cubicBezTo>
                    <a:pt x="304" y="27"/>
                    <a:pt x="307" y="25"/>
                    <a:pt x="309" y="23"/>
                  </a:cubicBezTo>
                  <a:cubicBezTo>
                    <a:pt x="311" y="22"/>
                    <a:pt x="313" y="20"/>
                    <a:pt x="314" y="19"/>
                  </a:cubicBezTo>
                  <a:cubicBezTo>
                    <a:pt x="316" y="17"/>
                    <a:pt x="316" y="16"/>
                    <a:pt x="317" y="14"/>
                  </a:cubicBezTo>
                  <a:cubicBezTo>
                    <a:pt x="317" y="13"/>
                    <a:pt x="317" y="12"/>
                    <a:pt x="317" y="12"/>
                  </a:cubicBezTo>
                  <a:cubicBezTo>
                    <a:pt x="316" y="11"/>
                    <a:pt x="316" y="11"/>
                    <a:pt x="315" y="11"/>
                  </a:cubicBezTo>
                  <a:cubicBezTo>
                    <a:pt x="315" y="11"/>
                    <a:pt x="314" y="10"/>
                    <a:pt x="314" y="10"/>
                  </a:cubicBezTo>
                  <a:lnTo>
                    <a:pt x="308" y="15"/>
                  </a:lnTo>
                  <a:cubicBezTo>
                    <a:pt x="307" y="16"/>
                    <a:pt x="306" y="16"/>
                    <a:pt x="306" y="17"/>
                  </a:cubicBezTo>
                  <a:cubicBezTo>
                    <a:pt x="305" y="17"/>
                    <a:pt x="305" y="17"/>
                    <a:pt x="305" y="18"/>
                  </a:cubicBezTo>
                  <a:cubicBezTo>
                    <a:pt x="305" y="18"/>
                    <a:pt x="305" y="18"/>
                    <a:pt x="306" y="19"/>
                  </a:cubicBezTo>
                  <a:lnTo>
                    <a:pt x="305" y="19"/>
                  </a:lnTo>
                  <a:lnTo>
                    <a:pt x="302" y="15"/>
                  </a:lnTo>
                  <a:lnTo>
                    <a:pt x="303" y="15"/>
                  </a:lnTo>
                  <a:cubicBezTo>
                    <a:pt x="303" y="15"/>
                    <a:pt x="304" y="15"/>
                    <a:pt x="304" y="15"/>
                  </a:cubicBezTo>
                  <a:cubicBezTo>
                    <a:pt x="305" y="15"/>
                    <a:pt x="305" y="14"/>
                    <a:pt x="307" y="13"/>
                  </a:cubicBezTo>
                  <a:lnTo>
                    <a:pt x="313" y="9"/>
                  </a:lnTo>
                  <a:cubicBezTo>
                    <a:pt x="314" y="9"/>
                    <a:pt x="315" y="9"/>
                    <a:pt x="316" y="9"/>
                  </a:cubicBezTo>
                  <a:cubicBezTo>
                    <a:pt x="316" y="10"/>
                    <a:pt x="317" y="10"/>
                    <a:pt x="318" y="11"/>
                  </a:cubicBezTo>
                  <a:cubicBezTo>
                    <a:pt x="319" y="13"/>
                    <a:pt x="319" y="15"/>
                    <a:pt x="317" y="18"/>
                  </a:cubicBezTo>
                  <a:cubicBezTo>
                    <a:pt x="316" y="21"/>
                    <a:pt x="314" y="23"/>
                    <a:pt x="311" y="25"/>
                  </a:cubicBezTo>
                  <a:cubicBezTo>
                    <a:pt x="309" y="26"/>
                    <a:pt x="307" y="27"/>
                    <a:pt x="305" y="28"/>
                  </a:cubicBezTo>
                  <a:cubicBezTo>
                    <a:pt x="303" y="29"/>
                    <a:pt x="301" y="29"/>
                    <a:pt x="299" y="29"/>
                  </a:cubicBezTo>
                  <a:cubicBezTo>
                    <a:pt x="298" y="29"/>
                    <a:pt x="296" y="29"/>
                    <a:pt x="296" y="28"/>
                  </a:cubicBezTo>
                  <a:cubicBezTo>
                    <a:pt x="295" y="27"/>
                    <a:pt x="295" y="27"/>
                    <a:pt x="295" y="26"/>
                  </a:cubicBezTo>
                  <a:cubicBezTo>
                    <a:pt x="295" y="26"/>
                    <a:pt x="295" y="25"/>
                    <a:pt x="295" y="24"/>
                  </a:cubicBezTo>
                  <a:cubicBezTo>
                    <a:pt x="295" y="24"/>
                    <a:pt x="295" y="24"/>
                    <a:pt x="295" y="24"/>
                  </a:cubicBezTo>
                  <a:cubicBezTo>
                    <a:pt x="295" y="23"/>
                    <a:pt x="295" y="23"/>
                    <a:pt x="294" y="24"/>
                  </a:cubicBezTo>
                  <a:cubicBezTo>
                    <a:pt x="294" y="24"/>
                    <a:pt x="294" y="24"/>
                    <a:pt x="293" y="24"/>
                  </a:cubicBezTo>
                  <a:close/>
                  <a:moveTo>
                    <a:pt x="295" y="142"/>
                  </a:moveTo>
                  <a:cubicBezTo>
                    <a:pt x="295" y="141"/>
                    <a:pt x="296" y="141"/>
                    <a:pt x="296" y="141"/>
                  </a:cubicBezTo>
                  <a:cubicBezTo>
                    <a:pt x="298" y="140"/>
                    <a:pt x="298" y="139"/>
                    <a:pt x="297" y="136"/>
                  </a:cubicBezTo>
                  <a:cubicBezTo>
                    <a:pt x="297" y="134"/>
                    <a:pt x="296" y="132"/>
                    <a:pt x="293" y="129"/>
                  </a:cubicBezTo>
                  <a:cubicBezTo>
                    <a:pt x="291" y="126"/>
                    <a:pt x="289" y="124"/>
                    <a:pt x="287" y="123"/>
                  </a:cubicBezTo>
                  <a:cubicBezTo>
                    <a:pt x="285" y="122"/>
                    <a:pt x="284" y="122"/>
                    <a:pt x="283" y="123"/>
                  </a:cubicBezTo>
                  <a:cubicBezTo>
                    <a:pt x="282" y="123"/>
                    <a:pt x="282" y="124"/>
                    <a:pt x="281" y="125"/>
                  </a:cubicBezTo>
                  <a:lnTo>
                    <a:pt x="295" y="142"/>
                  </a:lnTo>
                  <a:close/>
                  <a:moveTo>
                    <a:pt x="293" y="145"/>
                  </a:moveTo>
                  <a:lnTo>
                    <a:pt x="292" y="145"/>
                  </a:lnTo>
                  <a:lnTo>
                    <a:pt x="293" y="144"/>
                  </a:lnTo>
                  <a:cubicBezTo>
                    <a:pt x="293" y="144"/>
                    <a:pt x="293" y="144"/>
                    <a:pt x="293" y="143"/>
                  </a:cubicBezTo>
                  <a:cubicBezTo>
                    <a:pt x="293" y="143"/>
                    <a:pt x="292" y="142"/>
                    <a:pt x="292" y="141"/>
                  </a:cubicBezTo>
                  <a:lnTo>
                    <a:pt x="282" y="128"/>
                  </a:lnTo>
                  <a:cubicBezTo>
                    <a:pt x="281" y="126"/>
                    <a:pt x="280" y="126"/>
                    <a:pt x="280" y="126"/>
                  </a:cubicBezTo>
                  <a:cubicBezTo>
                    <a:pt x="279" y="125"/>
                    <a:pt x="279" y="125"/>
                    <a:pt x="278" y="126"/>
                  </a:cubicBezTo>
                  <a:lnTo>
                    <a:pt x="277" y="125"/>
                  </a:lnTo>
                  <a:lnTo>
                    <a:pt x="282" y="122"/>
                  </a:lnTo>
                  <a:cubicBezTo>
                    <a:pt x="283" y="121"/>
                    <a:pt x="284" y="120"/>
                    <a:pt x="286" y="121"/>
                  </a:cubicBezTo>
                  <a:cubicBezTo>
                    <a:pt x="287" y="121"/>
                    <a:pt x="288" y="121"/>
                    <a:pt x="290" y="123"/>
                  </a:cubicBezTo>
                  <a:cubicBezTo>
                    <a:pt x="292" y="124"/>
                    <a:pt x="293" y="125"/>
                    <a:pt x="295" y="128"/>
                  </a:cubicBezTo>
                  <a:cubicBezTo>
                    <a:pt x="297" y="130"/>
                    <a:pt x="299" y="133"/>
                    <a:pt x="299" y="135"/>
                  </a:cubicBezTo>
                  <a:cubicBezTo>
                    <a:pt x="300" y="138"/>
                    <a:pt x="299" y="140"/>
                    <a:pt x="297" y="142"/>
                  </a:cubicBezTo>
                  <a:lnTo>
                    <a:pt x="293" y="145"/>
                  </a:lnTo>
                  <a:close/>
                  <a:moveTo>
                    <a:pt x="266" y="134"/>
                  </a:moveTo>
                  <a:lnTo>
                    <a:pt x="268" y="132"/>
                  </a:lnTo>
                  <a:lnTo>
                    <a:pt x="286" y="143"/>
                  </a:lnTo>
                  <a:lnTo>
                    <a:pt x="277" y="131"/>
                  </a:lnTo>
                  <a:cubicBezTo>
                    <a:pt x="276" y="130"/>
                    <a:pt x="276" y="129"/>
                    <a:pt x="275" y="129"/>
                  </a:cubicBezTo>
                  <a:cubicBezTo>
                    <a:pt x="275" y="129"/>
                    <a:pt x="274" y="129"/>
                    <a:pt x="274" y="129"/>
                  </a:cubicBezTo>
                  <a:lnTo>
                    <a:pt x="273" y="129"/>
                  </a:lnTo>
                  <a:lnTo>
                    <a:pt x="277" y="126"/>
                  </a:lnTo>
                  <a:lnTo>
                    <a:pt x="277" y="127"/>
                  </a:lnTo>
                  <a:cubicBezTo>
                    <a:pt x="276" y="127"/>
                    <a:pt x="276" y="128"/>
                    <a:pt x="276" y="128"/>
                  </a:cubicBezTo>
                  <a:cubicBezTo>
                    <a:pt x="277" y="129"/>
                    <a:pt x="277" y="129"/>
                    <a:pt x="278" y="130"/>
                  </a:cubicBezTo>
                  <a:lnTo>
                    <a:pt x="291" y="147"/>
                  </a:lnTo>
                  <a:lnTo>
                    <a:pt x="290" y="148"/>
                  </a:lnTo>
                  <a:lnTo>
                    <a:pt x="272" y="136"/>
                  </a:lnTo>
                  <a:lnTo>
                    <a:pt x="281" y="149"/>
                  </a:lnTo>
                  <a:cubicBezTo>
                    <a:pt x="282" y="150"/>
                    <a:pt x="283" y="151"/>
                    <a:pt x="283" y="151"/>
                  </a:cubicBezTo>
                  <a:cubicBezTo>
                    <a:pt x="284" y="151"/>
                    <a:pt x="284" y="151"/>
                    <a:pt x="284" y="151"/>
                  </a:cubicBezTo>
                  <a:lnTo>
                    <a:pt x="285" y="151"/>
                  </a:lnTo>
                  <a:lnTo>
                    <a:pt x="282" y="154"/>
                  </a:lnTo>
                  <a:lnTo>
                    <a:pt x="281" y="153"/>
                  </a:lnTo>
                  <a:lnTo>
                    <a:pt x="282" y="153"/>
                  </a:lnTo>
                  <a:cubicBezTo>
                    <a:pt x="282" y="153"/>
                    <a:pt x="282" y="152"/>
                    <a:pt x="282" y="152"/>
                  </a:cubicBezTo>
                  <a:cubicBezTo>
                    <a:pt x="282" y="151"/>
                    <a:pt x="281" y="150"/>
                    <a:pt x="280" y="149"/>
                  </a:cubicBezTo>
                  <a:lnTo>
                    <a:pt x="270" y="135"/>
                  </a:lnTo>
                  <a:cubicBezTo>
                    <a:pt x="269" y="135"/>
                    <a:pt x="268" y="135"/>
                    <a:pt x="268" y="134"/>
                  </a:cubicBezTo>
                  <a:cubicBezTo>
                    <a:pt x="268" y="134"/>
                    <a:pt x="267" y="134"/>
                    <a:pt x="267" y="134"/>
                  </a:cubicBezTo>
                  <a:cubicBezTo>
                    <a:pt x="267" y="134"/>
                    <a:pt x="267" y="135"/>
                    <a:pt x="266" y="135"/>
                  </a:cubicBezTo>
                  <a:lnTo>
                    <a:pt x="266" y="134"/>
                  </a:lnTo>
                  <a:close/>
                  <a:moveTo>
                    <a:pt x="271" y="150"/>
                  </a:moveTo>
                  <a:lnTo>
                    <a:pt x="263" y="143"/>
                  </a:lnTo>
                  <a:lnTo>
                    <a:pt x="267" y="152"/>
                  </a:lnTo>
                  <a:lnTo>
                    <a:pt x="271" y="150"/>
                  </a:lnTo>
                  <a:close/>
                  <a:moveTo>
                    <a:pt x="272" y="151"/>
                  </a:moveTo>
                  <a:lnTo>
                    <a:pt x="268" y="154"/>
                  </a:lnTo>
                  <a:lnTo>
                    <a:pt x="270" y="157"/>
                  </a:lnTo>
                  <a:cubicBezTo>
                    <a:pt x="270" y="158"/>
                    <a:pt x="270" y="159"/>
                    <a:pt x="271" y="159"/>
                  </a:cubicBezTo>
                  <a:cubicBezTo>
                    <a:pt x="271" y="160"/>
                    <a:pt x="271" y="160"/>
                    <a:pt x="272" y="160"/>
                  </a:cubicBezTo>
                  <a:cubicBezTo>
                    <a:pt x="272" y="160"/>
                    <a:pt x="272" y="160"/>
                    <a:pt x="273" y="160"/>
                  </a:cubicBezTo>
                  <a:lnTo>
                    <a:pt x="270" y="163"/>
                  </a:lnTo>
                  <a:lnTo>
                    <a:pt x="270" y="162"/>
                  </a:lnTo>
                  <a:cubicBezTo>
                    <a:pt x="270" y="162"/>
                    <a:pt x="270" y="161"/>
                    <a:pt x="270" y="161"/>
                  </a:cubicBezTo>
                  <a:cubicBezTo>
                    <a:pt x="270" y="160"/>
                    <a:pt x="270" y="159"/>
                    <a:pt x="269" y="157"/>
                  </a:cubicBezTo>
                  <a:lnTo>
                    <a:pt x="260" y="138"/>
                  </a:lnTo>
                  <a:lnTo>
                    <a:pt x="276" y="152"/>
                  </a:lnTo>
                  <a:cubicBezTo>
                    <a:pt x="277" y="153"/>
                    <a:pt x="278" y="154"/>
                    <a:pt x="279" y="154"/>
                  </a:cubicBezTo>
                  <a:cubicBezTo>
                    <a:pt x="279" y="154"/>
                    <a:pt x="280" y="154"/>
                    <a:pt x="280" y="154"/>
                  </a:cubicBezTo>
                  <a:lnTo>
                    <a:pt x="281" y="155"/>
                  </a:lnTo>
                  <a:lnTo>
                    <a:pt x="277" y="158"/>
                  </a:lnTo>
                  <a:lnTo>
                    <a:pt x="276" y="157"/>
                  </a:lnTo>
                  <a:cubicBezTo>
                    <a:pt x="277" y="157"/>
                    <a:pt x="277" y="156"/>
                    <a:pt x="277" y="156"/>
                  </a:cubicBezTo>
                  <a:cubicBezTo>
                    <a:pt x="277" y="156"/>
                    <a:pt x="277" y="155"/>
                    <a:pt x="276" y="155"/>
                  </a:cubicBezTo>
                  <a:cubicBezTo>
                    <a:pt x="276" y="155"/>
                    <a:pt x="276" y="154"/>
                    <a:pt x="275" y="153"/>
                  </a:cubicBezTo>
                  <a:lnTo>
                    <a:pt x="272" y="151"/>
                  </a:lnTo>
                  <a:close/>
                  <a:moveTo>
                    <a:pt x="319" y="86"/>
                  </a:moveTo>
                  <a:lnTo>
                    <a:pt x="320" y="81"/>
                  </a:lnTo>
                  <a:lnTo>
                    <a:pt x="313" y="79"/>
                  </a:lnTo>
                  <a:cubicBezTo>
                    <a:pt x="311" y="79"/>
                    <a:pt x="311" y="79"/>
                    <a:pt x="310" y="79"/>
                  </a:cubicBezTo>
                  <a:cubicBezTo>
                    <a:pt x="310" y="79"/>
                    <a:pt x="310" y="79"/>
                    <a:pt x="309" y="79"/>
                  </a:cubicBezTo>
                  <a:cubicBezTo>
                    <a:pt x="309" y="79"/>
                    <a:pt x="309" y="80"/>
                    <a:pt x="309" y="80"/>
                  </a:cubicBezTo>
                  <a:lnTo>
                    <a:pt x="308" y="80"/>
                  </a:lnTo>
                  <a:lnTo>
                    <a:pt x="309" y="75"/>
                  </a:lnTo>
                  <a:lnTo>
                    <a:pt x="310" y="75"/>
                  </a:lnTo>
                  <a:cubicBezTo>
                    <a:pt x="309" y="76"/>
                    <a:pt x="310" y="76"/>
                    <a:pt x="310" y="76"/>
                  </a:cubicBezTo>
                  <a:cubicBezTo>
                    <a:pt x="310" y="77"/>
                    <a:pt x="310" y="77"/>
                    <a:pt x="311" y="77"/>
                  </a:cubicBezTo>
                  <a:cubicBezTo>
                    <a:pt x="311" y="77"/>
                    <a:pt x="312" y="77"/>
                    <a:pt x="313" y="77"/>
                  </a:cubicBezTo>
                  <a:lnTo>
                    <a:pt x="330" y="80"/>
                  </a:lnTo>
                  <a:cubicBezTo>
                    <a:pt x="331" y="81"/>
                    <a:pt x="332" y="81"/>
                    <a:pt x="332" y="81"/>
                  </a:cubicBezTo>
                  <a:cubicBezTo>
                    <a:pt x="333" y="81"/>
                    <a:pt x="333" y="81"/>
                    <a:pt x="333" y="81"/>
                  </a:cubicBezTo>
                  <a:cubicBezTo>
                    <a:pt x="334" y="80"/>
                    <a:pt x="334" y="80"/>
                    <a:pt x="334" y="80"/>
                  </a:cubicBezTo>
                  <a:lnTo>
                    <a:pt x="334" y="79"/>
                  </a:lnTo>
                  <a:lnTo>
                    <a:pt x="335" y="80"/>
                  </a:lnTo>
                  <a:lnTo>
                    <a:pt x="334" y="85"/>
                  </a:lnTo>
                  <a:lnTo>
                    <a:pt x="333" y="85"/>
                  </a:lnTo>
                  <a:lnTo>
                    <a:pt x="333" y="84"/>
                  </a:lnTo>
                  <a:cubicBezTo>
                    <a:pt x="333" y="84"/>
                    <a:pt x="333" y="83"/>
                    <a:pt x="332" y="83"/>
                  </a:cubicBezTo>
                  <a:cubicBezTo>
                    <a:pt x="332" y="83"/>
                    <a:pt x="331" y="83"/>
                    <a:pt x="329" y="82"/>
                  </a:cubicBezTo>
                  <a:lnTo>
                    <a:pt x="322" y="81"/>
                  </a:lnTo>
                  <a:lnTo>
                    <a:pt x="320" y="87"/>
                  </a:lnTo>
                  <a:lnTo>
                    <a:pt x="328" y="88"/>
                  </a:lnTo>
                  <a:cubicBezTo>
                    <a:pt x="330" y="88"/>
                    <a:pt x="331" y="88"/>
                    <a:pt x="331" y="88"/>
                  </a:cubicBezTo>
                  <a:cubicBezTo>
                    <a:pt x="331" y="88"/>
                    <a:pt x="332" y="88"/>
                    <a:pt x="332" y="88"/>
                  </a:cubicBezTo>
                  <a:cubicBezTo>
                    <a:pt x="332" y="88"/>
                    <a:pt x="332" y="88"/>
                    <a:pt x="333" y="87"/>
                  </a:cubicBezTo>
                  <a:lnTo>
                    <a:pt x="332" y="92"/>
                  </a:lnTo>
                  <a:cubicBezTo>
                    <a:pt x="332" y="91"/>
                    <a:pt x="331" y="91"/>
                    <a:pt x="331" y="90"/>
                  </a:cubicBezTo>
                  <a:cubicBezTo>
                    <a:pt x="331" y="90"/>
                    <a:pt x="330" y="90"/>
                    <a:pt x="328" y="90"/>
                  </a:cubicBezTo>
                  <a:lnTo>
                    <a:pt x="311" y="87"/>
                  </a:lnTo>
                  <a:cubicBezTo>
                    <a:pt x="310" y="86"/>
                    <a:pt x="309" y="86"/>
                    <a:pt x="309" y="86"/>
                  </a:cubicBezTo>
                  <a:cubicBezTo>
                    <a:pt x="308" y="86"/>
                    <a:pt x="308" y="86"/>
                    <a:pt x="308" y="87"/>
                  </a:cubicBezTo>
                  <a:cubicBezTo>
                    <a:pt x="307" y="87"/>
                    <a:pt x="307" y="87"/>
                    <a:pt x="307" y="87"/>
                  </a:cubicBezTo>
                  <a:lnTo>
                    <a:pt x="307" y="88"/>
                  </a:lnTo>
                  <a:lnTo>
                    <a:pt x="306" y="88"/>
                  </a:lnTo>
                  <a:lnTo>
                    <a:pt x="307" y="82"/>
                  </a:lnTo>
                  <a:lnTo>
                    <a:pt x="308" y="82"/>
                  </a:lnTo>
                  <a:lnTo>
                    <a:pt x="308" y="83"/>
                  </a:lnTo>
                  <a:cubicBezTo>
                    <a:pt x="308" y="83"/>
                    <a:pt x="308" y="84"/>
                    <a:pt x="308" y="84"/>
                  </a:cubicBezTo>
                  <a:cubicBezTo>
                    <a:pt x="309" y="84"/>
                    <a:pt x="309" y="84"/>
                    <a:pt x="309" y="84"/>
                  </a:cubicBezTo>
                  <a:cubicBezTo>
                    <a:pt x="310" y="85"/>
                    <a:pt x="310" y="85"/>
                    <a:pt x="312" y="85"/>
                  </a:cubicBezTo>
                  <a:lnTo>
                    <a:pt x="319" y="86"/>
                  </a:lnTo>
                  <a:close/>
                  <a:moveTo>
                    <a:pt x="305" y="89"/>
                  </a:moveTo>
                  <a:lnTo>
                    <a:pt x="314" y="91"/>
                  </a:lnTo>
                  <a:cubicBezTo>
                    <a:pt x="311" y="91"/>
                    <a:pt x="309" y="91"/>
                    <a:pt x="308" y="92"/>
                  </a:cubicBezTo>
                  <a:cubicBezTo>
                    <a:pt x="307" y="92"/>
                    <a:pt x="306" y="93"/>
                    <a:pt x="306" y="94"/>
                  </a:cubicBezTo>
                  <a:cubicBezTo>
                    <a:pt x="305" y="95"/>
                    <a:pt x="306" y="95"/>
                    <a:pt x="306" y="96"/>
                  </a:cubicBezTo>
                  <a:cubicBezTo>
                    <a:pt x="307" y="97"/>
                    <a:pt x="308" y="98"/>
                    <a:pt x="310" y="99"/>
                  </a:cubicBezTo>
                  <a:cubicBezTo>
                    <a:pt x="312" y="99"/>
                    <a:pt x="314" y="100"/>
                    <a:pt x="317" y="101"/>
                  </a:cubicBezTo>
                  <a:cubicBezTo>
                    <a:pt x="320" y="101"/>
                    <a:pt x="322" y="101"/>
                    <a:pt x="323" y="101"/>
                  </a:cubicBezTo>
                  <a:cubicBezTo>
                    <a:pt x="325" y="101"/>
                    <a:pt x="327" y="101"/>
                    <a:pt x="328" y="100"/>
                  </a:cubicBezTo>
                  <a:cubicBezTo>
                    <a:pt x="329" y="100"/>
                    <a:pt x="329" y="99"/>
                    <a:pt x="330" y="98"/>
                  </a:cubicBezTo>
                  <a:cubicBezTo>
                    <a:pt x="330" y="97"/>
                    <a:pt x="330" y="97"/>
                    <a:pt x="329" y="96"/>
                  </a:cubicBezTo>
                  <a:cubicBezTo>
                    <a:pt x="328" y="95"/>
                    <a:pt x="327" y="94"/>
                    <a:pt x="325" y="93"/>
                  </a:cubicBezTo>
                  <a:lnTo>
                    <a:pt x="326" y="93"/>
                  </a:lnTo>
                  <a:cubicBezTo>
                    <a:pt x="328" y="94"/>
                    <a:pt x="329" y="95"/>
                    <a:pt x="330" y="96"/>
                  </a:cubicBezTo>
                  <a:cubicBezTo>
                    <a:pt x="331" y="97"/>
                    <a:pt x="331" y="98"/>
                    <a:pt x="331" y="99"/>
                  </a:cubicBezTo>
                  <a:cubicBezTo>
                    <a:pt x="331" y="101"/>
                    <a:pt x="329" y="102"/>
                    <a:pt x="325" y="103"/>
                  </a:cubicBezTo>
                  <a:cubicBezTo>
                    <a:pt x="323" y="103"/>
                    <a:pt x="320" y="103"/>
                    <a:pt x="317" y="103"/>
                  </a:cubicBezTo>
                  <a:cubicBezTo>
                    <a:pt x="314" y="102"/>
                    <a:pt x="312" y="101"/>
                    <a:pt x="310" y="100"/>
                  </a:cubicBezTo>
                  <a:cubicBezTo>
                    <a:pt x="308" y="99"/>
                    <a:pt x="306" y="98"/>
                    <a:pt x="305" y="97"/>
                  </a:cubicBezTo>
                  <a:cubicBezTo>
                    <a:pt x="304" y="96"/>
                    <a:pt x="304" y="95"/>
                    <a:pt x="304" y="94"/>
                  </a:cubicBezTo>
                  <a:cubicBezTo>
                    <a:pt x="304" y="93"/>
                    <a:pt x="305" y="92"/>
                    <a:pt x="306" y="91"/>
                  </a:cubicBezTo>
                  <a:cubicBezTo>
                    <a:pt x="306" y="91"/>
                    <a:pt x="307" y="91"/>
                    <a:pt x="307" y="91"/>
                  </a:cubicBezTo>
                  <a:cubicBezTo>
                    <a:pt x="307" y="91"/>
                    <a:pt x="307" y="90"/>
                    <a:pt x="306" y="90"/>
                  </a:cubicBezTo>
                  <a:cubicBezTo>
                    <a:pt x="306" y="90"/>
                    <a:pt x="306" y="90"/>
                    <a:pt x="305" y="90"/>
                  </a:cubicBezTo>
                  <a:lnTo>
                    <a:pt x="305" y="89"/>
                  </a:lnTo>
                  <a:close/>
                  <a:moveTo>
                    <a:pt x="300" y="104"/>
                  </a:moveTo>
                  <a:lnTo>
                    <a:pt x="309" y="109"/>
                  </a:lnTo>
                  <a:lnTo>
                    <a:pt x="311" y="106"/>
                  </a:lnTo>
                  <a:cubicBezTo>
                    <a:pt x="311" y="105"/>
                    <a:pt x="311" y="105"/>
                    <a:pt x="311" y="104"/>
                  </a:cubicBezTo>
                  <a:cubicBezTo>
                    <a:pt x="310" y="104"/>
                    <a:pt x="309" y="103"/>
                    <a:pt x="308" y="102"/>
                  </a:cubicBezTo>
                  <a:lnTo>
                    <a:pt x="317" y="106"/>
                  </a:lnTo>
                  <a:lnTo>
                    <a:pt x="316" y="106"/>
                  </a:lnTo>
                  <a:cubicBezTo>
                    <a:pt x="315" y="106"/>
                    <a:pt x="314" y="106"/>
                    <a:pt x="314" y="106"/>
                  </a:cubicBezTo>
                  <a:cubicBezTo>
                    <a:pt x="314" y="106"/>
                    <a:pt x="313" y="106"/>
                    <a:pt x="313" y="106"/>
                  </a:cubicBezTo>
                  <a:cubicBezTo>
                    <a:pt x="312" y="106"/>
                    <a:pt x="312" y="106"/>
                    <a:pt x="312" y="107"/>
                  </a:cubicBezTo>
                  <a:lnTo>
                    <a:pt x="311" y="109"/>
                  </a:lnTo>
                  <a:lnTo>
                    <a:pt x="319" y="113"/>
                  </a:lnTo>
                  <a:cubicBezTo>
                    <a:pt x="320" y="113"/>
                    <a:pt x="320" y="114"/>
                    <a:pt x="321" y="114"/>
                  </a:cubicBezTo>
                  <a:cubicBezTo>
                    <a:pt x="321" y="114"/>
                    <a:pt x="321" y="114"/>
                    <a:pt x="321" y="114"/>
                  </a:cubicBezTo>
                  <a:cubicBezTo>
                    <a:pt x="321" y="114"/>
                    <a:pt x="322" y="114"/>
                    <a:pt x="322" y="113"/>
                  </a:cubicBezTo>
                  <a:lnTo>
                    <a:pt x="323" y="111"/>
                  </a:lnTo>
                  <a:cubicBezTo>
                    <a:pt x="323" y="111"/>
                    <a:pt x="323" y="110"/>
                    <a:pt x="323" y="110"/>
                  </a:cubicBezTo>
                  <a:cubicBezTo>
                    <a:pt x="323" y="109"/>
                    <a:pt x="323" y="109"/>
                    <a:pt x="322" y="108"/>
                  </a:cubicBezTo>
                  <a:cubicBezTo>
                    <a:pt x="322" y="108"/>
                    <a:pt x="321" y="107"/>
                    <a:pt x="320" y="106"/>
                  </a:cubicBezTo>
                  <a:lnTo>
                    <a:pt x="320" y="105"/>
                  </a:lnTo>
                  <a:lnTo>
                    <a:pt x="325" y="109"/>
                  </a:lnTo>
                  <a:lnTo>
                    <a:pt x="321" y="118"/>
                  </a:lnTo>
                  <a:lnTo>
                    <a:pt x="320" y="118"/>
                  </a:lnTo>
                  <a:lnTo>
                    <a:pt x="321" y="118"/>
                  </a:lnTo>
                  <a:cubicBezTo>
                    <a:pt x="321" y="117"/>
                    <a:pt x="321" y="117"/>
                    <a:pt x="320" y="117"/>
                  </a:cubicBezTo>
                  <a:cubicBezTo>
                    <a:pt x="320" y="116"/>
                    <a:pt x="320" y="116"/>
                    <a:pt x="320" y="116"/>
                  </a:cubicBezTo>
                  <a:cubicBezTo>
                    <a:pt x="319" y="115"/>
                    <a:pt x="319" y="115"/>
                    <a:pt x="318" y="115"/>
                  </a:cubicBezTo>
                  <a:lnTo>
                    <a:pt x="302" y="107"/>
                  </a:lnTo>
                  <a:cubicBezTo>
                    <a:pt x="301" y="106"/>
                    <a:pt x="300" y="106"/>
                    <a:pt x="299" y="106"/>
                  </a:cubicBezTo>
                  <a:cubicBezTo>
                    <a:pt x="299" y="106"/>
                    <a:pt x="298" y="106"/>
                    <a:pt x="298" y="107"/>
                  </a:cubicBezTo>
                  <a:lnTo>
                    <a:pt x="297" y="107"/>
                  </a:lnTo>
                  <a:lnTo>
                    <a:pt x="301" y="98"/>
                  </a:lnTo>
                  <a:lnTo>
                    <a:pt x="307" y="100"/>
                  </a:lnTo>
                  <a:cubicBezTo>
                    <a:pt x="305" y="100"/>
                    <a:pt x="304" y="100"/>
                    <a:pt x="304" y="100"/>
                  </a:cubicBezTo>
                  <a:cubicBezTo>
                    <a:pt x="303" y="99"/>
                    <a:pt x="303" y="100"/>
                    <a:pt x="302" y="100"/>
                  </a:cubicBezTo>
                  <a:cubicBezTo>
                    <a:pt x="302" y="100"/>
                    <a:pt x="302" y="100"/>
                    <a:pt x="302" y="101"/>
                  </a:cubicBezTo>
                  <a:lnTo>
                    <a:pt x="300" y="104"/>
                  </a:lnTo>
                  <a:close/>
                  <a:moveTo>
                    <a:pt x="298" y="108"/>
                  </a:moveTo>
                  <a:lnTo>
                    <a:pt x="303" y="111"/>
                  </a:lnTo>
                  <a:cubicBezTo>
                    <a:pt x="302" y="111"/>
                    <a:pt x="301" y="110"/>
                    <a:pt x="301" y="110"/>
                  </a:cubicBezTo>
                  <a:cubicBezTo>
                    <a:pt x="300" y="110"/>
                    <a:pt x="299" y="110"/>
                    <a:pt x="299" y="110"/>
                  </a:cubicBezTo>
                  <a:cubicBezTo>
                    <a:pt x="299" y="110"/>
                    <a:pt x="298" y="111"/>
                    <a:pt x="298" y="111"/>
                  </a:cubicBezTo>
                  <a:lnTo>
                    <a:pt x="297" y="113"/>
                  </a:lnTo>
                  <a:lnTo>
                    <a:pt x="315" y="122"/>
                  </a:lnTo>
                  <a:cubicBezTo>
                    <a:pt x="316" y="123"/>
                    <a:pt x="317" y="123"/>
                    <a:pt x="318" y="123"/>
                  </a:cubicBezTo>
                  <a:cubicBezTo>
                    <a:pt x="318" y="123"/>
                    <a:pt x="319" y="123"/>
                    <a:pt x="319" y="123"/>
                  </a:cubicBezTo>
                  <a:lnTo>
                    <a:pt x="319" y="122"/>
                  </a:lnTo>
                  <a:lnTo>
                    <a:pt x="320" y="123"/>
                  </a:lnTo>
                  <a:lnTo>
                    <a:pt x="317" y="128"/>
                  </a:lnTo>
                  <a:lnTo>
                    <a:pt x="317" y="127"/>
                  </a:lnTo>
                  <a:cubicBezTo>
                    <a:pt x="317" y="126"/>
                    <a:pt x="317" y="126"/>
                    <a:pt x="317" y="125"/>
                  </a:cubicBezTo>
                  <a:cubicBezTo>
                    <a:pt x="316" y="125"/>
                    <a:pt x="315" y="124"/>
                    <a:pt x="314" y="124"/>
                  </a:cubicBezTo>
                  <a:lnTo>
                    <a:pt x="296" y="114"/>
                  </a:lnTo>
                  <a:lnTo>
                    <a:pt x="296" y="116"/>
                  </a:lnTo>
                  <a:cubicBezTo>
                    <a:pt x="295" y="116"/>
                    <a:pt x="295" y="117"/>
                    <a:pt x="295" y="117"/>
                  </a:cubicBezTo>
                  <a:cubicBezTo>
                    <a:pt x="295" y="117"/>
                    <a:pt x="296" y="118"/>
                    <a:pt x="296" y="118"/>
                  </a:cubicBezTo>
                  <a:cubicBezTo>
                    <a:pt x="297" y="119"/>
                    <a:pt x="297" y="120"/>
                    <a:pt x="298" y="120"/>
                  </a:cubicBezTo>
                  <a:lnTo>
                    <a:pt x="293" y="117"/>
                  </a:lnTo>
                  <a:lnTo>
                    <a:pt x="298" y="108"/>
                  </a:lnTo>
                  <a:close/>
                  <a:moveTo>
                    <a:pt x="308" y="55"/>
                  </a:moveTo>
                  <a:cubicBezTo>
                    <a:pt x="308" y="56"/>
                    <a:pt x="309" y="57"/>
                    <a:pt x="311" y="57"/>
                  </a:cubicBezTo>
                  <a:cubicBezTo>
                    <a:pt x="313" y="58"/>
                    <a:pt x="316" y="58"/>
                    <a:pt x="320" y="58"/>
                  </a:cubicBezTo>
                  <a:cubicBezTo>
                    <a:pt x="325" y="58"/>
                    <a:pt x="328" y="58"/>
                    <a:pt x="330" y="57"/>
                  </a:cubicBezTo>
                  <a:cubicBezTo>
                    <a:pt x="332" y="56"/>
                    <a:pt x="333" y="55"/>
                    <a:pt x="333" y="54"/>
                  </a:cubicBezTo>
                  <a:cubicBezTo>
                    <a:pt x="333" y="53"/>
                    <a:pt x="332" y="52"/>
                    <a:pt x="330" y="51"/>
                  </a:cubicBezTo>
                  <a:cubicBezTo>
                    <a:pt x="328" y="50"/>
                    <a:pt x="325" y="50"/>
                    <a:pt x="321" y="50"/>
                  </a:cubicBezTo>
                  <a:cubicBezTo>
                    <a:pt x="316" y="50"/>
                    <a:pt x="313" y="51"/>
                    <a:pt x="311" y="52"/>
                  </a:cubicBezTo>
                  <a:cubicBezTo>
                    <a:pt x="309" y="52"/>
                    <a:pt x="308" y="53"/>
                    <a:pt x="308" y="55"/>
                  </a:cubicBezTo>
                  <a:close/>
                  <a:moveTo>
                    <a:pt x="307" y="54"/>
                  </a:moveTo>
                  <a:cubicBezTo>
                    <a:pt x="307" y="53"/>
                    <a:pt x="308" y="51"/>
                    <a:pt x="310" y="50"/>
                  </a:cubicBezTo>
                  <a:cubicBezTo>
                    <a:pt x="313" y="49"/>
                    <a:pt x="316" y="48"/>
                    <a:pt x="320" y="48"/>
                  </a:cubicBezTo>
                  <a:cubicBezTo>
                    <a:pt x="324" y="48"/>
                    <a:pt x="327" y="48"/>
                    <a:pt x="330" y="50"/>
                  </a:cubicBezTo>
                  <a:cubicBezTo>
                    <a:pt x="333" y="51"/>
                    <a:pt x="334" y="52"/>
                    <a:pt x="334" y="54"/>
                  </a:cubicBezTo>
                  <a:cubicBezTo>
                    <a:pt x="334" y="56"/>
                    <a:pt x="333" y="57"/>
                    <a:pt x="330" y="59"/>
                  </a:cubicBezTo>
                  <a:cubicBezTo>
                    <a:pt x="328" y="60"/>
                    <a:pt x="325" y="61"/>
                    <a:pt x="320" y="61"/>
                  </a:cubicBezTo>
                  <a:cubicBezTo>
                    <a:pt x="316" y="61"/>
                    <a:pt x="313" y="60"/>
                    <a:pt x="310" y="59"/>
                  </a:cubicBezTo>
                  <a:cubicBezTo>
                    <a:pt x="308" y="57"/>
                    <a:pt x="307" y="56"/>
                    <a:pt x="307" y="54"/>
                  </a:cubicBezTo>
                  <a:close/>
                  <a:moveTo>
                    <a:pt x="310" y="75"/>
                  </a:moveTo>
                  <a:lnTo>
                    <a:pt x="310" y="71"/>
                  </a:lnTo>
                  <a:lnTo>
                    <a:pt x="329" y="63"/>
                  </a:lnTo>
                  <a:lnTo>
                    <a:pt x="314" y="63"/>
                  </a:lnTo>
                  <a:cubicBezTo>
                    <a:pt x="313" y="63"/>
                    <a:pt x="312" y="63"/>
                    <a:pt x="311" y="63"/>
                  </a:cubicBezTo>
                  <a:cubicBezTo>
                    <a:pt x="311" y="63"/>
                    <a:pt x="310" y="64"/>
                    <a:pt x="310" y="64"/>
                  </a:cubicBezTo>
                  <a:lnTo>
                    <a:pt x="310" y="65"/>
                  </a:lnTo>
                  <a:lnTo>
                    <a:pt x="310" y="60"/>
                  </a:lnTo>
                  <a:lnTo>
                    <a:pt x="310" y="61"/>
                  </a:lnTo>
                  <a:cubicBezTo>
                    <a:pt x="310" y="61"/>
                    <a:pt x="311" y="62"/>
                    <a:pt x="311" y="62"/>
                  </a:cubicBezTo>
                  <a:cubicBezTo>
                    <a:pt x="312" y="62"/>
                    <a:pt x="313" y="62"/>
                    <a:pt x="314" y="62"/>
                  </a:cubicBezTo>
                  <a:lnTo>
                    <a:pt x="336" y="62"/>
                  </a:lnTo>
                  <a:lnTo>
                    <a:pt x="315" y="71"/>
                  </a:lnTo>
                  <a:lnTo>
                    <a:pt x="332" y="71"/>
                  </a:lnTo>
                  <a:cubicBezTo>
                    <a:pt x="333" y="71"/>
                    <a:pt x="334" y="71"/>
                    <a:pt x="335" y="70"/>
                  </a:cubicBezTo>
                  <a:cubicBezTo>
                    <a:pt x="335" y="70"/>
                    <a:pt x="335" y="70"/>
                    <a:pt x="335" y="69"/>
                  </a:cubicBezTo>
                  <a:lnTo>
                    <a:pt x="336" y="69"/>
                  </a:lnTo>
                  <a:lnTo>
                    <a:pt x="336" y="73"/>
                  </a:lnTo>
                  <a:lnTo>
                    <a:pt x="335" y="73"/>
                  </a:lnTo>
                  <a:cubicBezTo>
                    <a:pt x="335" y="72"/>
                    <a:pt x="335" y="72"/>
                    <a:pt x="334" y="72"/>
                  </a:cubicBezTo>
                  <a:cubicBezTo>
                    <a:pt x="334" y="72"/>
                    <a:pt x="333" y="72"/>
                    <a:pt x="332" y="72"/>
                  </a:cubicBezTo>
                  <a:lnTo>
                    <a:pt x="313" y="72"/>
                  </a:lnTo>
                  <a:cubicBezTo>
                    <a:pt x="312" y="72"/>
                    <a:pt x="312" y="73"/>
                    <a:pt x="311" y="73"/>
                  </a:cubicBezTo>
                  <a:cubicBezTo>
                    <a:pt x="311" y="73"/>
                    <a:pt x="311" y="73"/>
                    <a:pt x="311" y="74"/>
                  </a:cubicBezTo>
                  <a:cubicBezTo>
                    <a:pt x="311" y="74"/>
                    <a:pt x="311" y="74"/>
                    <a:pt x="311" y="75"/>
                  </a:cubicBezTo>
                  <a:lnTo>
                    <a:pt x="310" y="75"/>
                  </a:lnTo>
                  <a:close/>
                  <a:moveTo>
                    <a:pt x="302" y="38"/>
                  </a:moveTo>
                  <a:cubicBezTo>
                    <a:pt x="303" y="39"/>
                    <a:pt x="304" y="39"/>
                    <a:pt x="306" y="39"/>
                  </a:cubicBezTo>
                  <a:cubicBezTo>
                    <a:pt x="308" y="39"/>
                    <a:pt x="311" y="38"/>
                    <a:pt x="315" y="37"/>
                  </a:cubicBezTo>
                  <a:cubicBezTo>
                    <a:pt x="319" y="35"/>
                    <a:pt x="322" y="33"/>
                    <a:pt x="324" y="31"/>
                  </a:cubicBezTo>
                  <a:cubicBezTo>
                    <a:pt x="325" y="30"/>
                    <a:pt x="326" y="29"/>
                    <a:pt x="325" y="28"/>
                  </a:cubicBezTo>
                  <a:cubicBezTo>
                    <a:pt x="325" y="27"/>
                    <a:pt x="323" y="26"/>
                    <a:pt x="321" y="26"/>
                  </a:cubicBezTo>
                  <a:cubicBezTo>
                    <a:pt x="319" y="26"/>
                    <a:pt x="316" y="27"/>
                    <a:pt x="312" y="29"/>
                  </a:cubicBezTo>
                  <a:cubicBezTo>
                    <a:pt x="308" y="30"/>
                    <a:pt x="305" y="32"/>
                    <a:pt x="304" y="34"/>
                  </a:cubicBezTo>
                  <a:cubicBezTo>
                    <a:pt x="302" y="35"/>
                    <a:pt x="302" y="36"/>
                    <a:pt x="302" y="38"/>
                  </a:cubicBezTo>
                  <a:close/>
                  <a:moveTo>
                    <a:pt x="301" y="38"/>
                  </a:moveTo>
                  <a:cubicBezTo>
                    <a:pt x="300" y="36"/>
                    <a:pt x="301" y="34"/>
                    <a:pt x="303" y="32"/>
                  </a:cubicBezTo>
                  <a:cubicBezTo>
                    <a:pt x="305" y="30"/>
                    <a:pt x="307" y="28"/>
                    <a:pt x="311" y="27"/>
                  </a:cubicBezTo>
                  <a:cubicBezTo>
                    <a:pt x="315" y="25"/>
                    <a:pt x="318" y="25"/>
                    <a:pt x="321" y="25"/>
                  </a:cubicBezTo>
                  <a:cubicBezTo>
                    <a:pt x="324" y="25"/>
                    <a:pt x="326" y="26"/>
                    <a:pt x="326" y="27"/>
                  </a:cubicBezTo>
                  <a:cubicBezTo>
                    <a:pt x="327" y="29"/>
                    <a:pt x="326" y="31"/>
                    <a:pt x="325" y="33"/>
                  </a:cubicBezTo>
                  <a:cubicBezTo>
                    <a:pt x="323" y="35"/>
                    <a:pt x="320" y="37"/>
                    <a:pt x="316" y="39"/>
                  </a:cubicBezTo>
                  <a:cubicBezTo>
                    <a:pt x="312" y="40"/>
                    <a:pt x="309" y="41"/>
                    <a:pt x="306" y="41"/>
                  </a:cubicBezTo>
                  <a:cubicBezTo>
                    <a:pt x="303" y="40"/>
                    <a:pt x="302" y="39"/>
                    <a:pt x="301" y="38"/>
                  </a:cubicBezTo>
                  <a:close/>
                  <a:moveTo>
                    <a:pt x="323" y="35"/>
                  </a:moveTo>
                  <a:lnTo>
                    <a:pt x="324" y="35"/>
                  </a:lnTo>
                  <a:lnTo>
                    <a:pt x="331" y="35"/>
                  </a:lnTo>
                  <a:lnTo>
                    <a:pt x="332" y="45"/>
                  </a:lnTo>
                  <a:cubicBezTo>
                    <a:pt x="331" y="44"/>
                    <a:pt x="331" y="44"/>
                    <a:pt x="330" y="44"/>
                  </a:cubicBezTo>
                  <a:cubicBezTo>
                    <a:pt x="330" y="44"/>
                    <a:pt x="329" y="44"/>
                    <a:pt x="327" y="44"/>
                  </a:cubicBezTo>
                  <a:lnTo>
                    <a:pt x="311" y="47"/>
                  </a:lnTo>
                  <a:cubicBezTo>
                    <a:pt x="309" y="47"/>
                    <a:pt x="308" y="47"/>
                    <a:pt x="308" y="47"/>
                  </a:cubicBezTo>
                  <a:cubicBezTo>
                    <a:pt x="307" y="48"/>
                    <a:pt x="307" y="48"/>
                    <a:pt x="307" y="49"/>
                  </a:cubicBezTo>
                  <a:lnTo>
                    <a:pt x="306" y="49"/>
                  </a:lnTo>
                  <a:lnTo>
                    <a:pt x="305" y="43"/>
                  </a:lnTo>
                  <a:lnTo>
                    <a:pt x="306" y="43"/>
                  </a:lnTo>
                  <a:cubicBezTo>
                    <a:pt x="306" y="44"/>
                    <a:pt x="306" y="44"/>
                    <a:pt x="307" y="45"/>
                  </a:cubicBezTo>
                  <a:cubicBezTo>
                    <a:pt x="307" y="45"/>
                    <a:pt x="307" y="45"/>
                    <a:pt x="308" y="45"/>
                  </a:cubicBezTo>
                  <a:cubicBezTo>
                    <a:pt x="308" y="45"/>
                    <a:pt x="309" y="45"/>
                    <a:pt x="311" y="45"/>
                  </a:cubicBezTo>
                  <a:lnTo>
                    <a:pt x="327" y="42"/>
                  </a:lnTo>
                  <a:cubicBezTo>
                    <a:pt x="328" y="42"/>
                    <a:pt x="329" y="42"/>
                    <a:pt x="329" y="42"/>
                  </a:cubicBezTo>
                  <a:cubicBezTo>
                    <a:pt x="330" y="41"/>
                    <a:pt x="330" y="41"/>
                    <a:pt x="330" y="41"/>
                  </a:cubicBezTo>
                  <a:cubicBezTo>
                    <a:pt x="330" y="41"/>
                    <a:pt x="330" y="40"/>
                    <a:pt x="330" y="40"/>
                  </a:cubicBezTo>
                  <a:lnTo>
                    <a:pt x="330" y="39"/>
                  </a:lnTo>
                  <a:cubicBezTo>
                    <a:pt x="330" y="38"/>
                    <a:pt x="329" y="37"/>
                    <a:pt x="329" y="37"/>
                  </a:cubicBezTo>
                  <a:cubicBezTo>
                    <a:pt x="329" y="36"/>
                    <a:pt x="328" y="36"/>
                    <a:pt x="327" y="36"/>
                  </a:cubicBezTo>
                  <a:cubicBezTo>
                    <a:pt x="326" y="36"/>
                    <a:pt x="325" y="35"/>
                    <a:pt x="323" y="35"/>
                  </a:cubicBezTo>
                  <a:close/>
                  <a:moveTo>
                    <a:pt x="286" y="18"/>
                  </a:moveTo>
                  <a:lnTo>
                    <a:pt x="283" y="14"/>
                  </a:lnTo>
                  <a:lnTo>
                    <a:pt x="284" y="14"/>
                  </a:lnTo>
                  <a:cubicBezTo>
                    <a:pt x="284" y="14"/>
                    <a:pt x="284" y="14"/>
                    <a:pt x="285" y="14"/>
                  </a:cubicBezTo>
                  <a:cubicBezTo>
                    <a:pt x="285" y="14"/>
                    <a:pt x="285" y="14"/>
                    <a:pt x="286" y="14"/>
                  </a:cubicBezTo>
                  <a:cubicBezTo>
                    <a:pt x="287" y="14"/>
                    <a:pt x="288" y="14"/>
                    <a:pt x="289" y="13"/>
                  </a:cubicBezTo>
                  <a:lnTo>
                    <a:pt x="298" y="9"/>
                  </a:lnTo>
                  <a:lnTo>
                    <a:pt x="303" y="4"/>
                  </a:lnTo>
                  <a:cubicBezTo>
                    <a:pt x="304" y="3"/>
                    <a:pt x="305" y="3"/>
                    <a:pt x="305" y="2"/>
                  </a:cubicBezTo>
                  <a:cubicBezTo>
                    <a:pt x="306" y="2"/>
                    <a:pt x="306" y="1"/>
                    <a:pt x="305" y="1"/>
                  </a:cubicBezTo>
                  <a:lnTo>
                    <a:pt x="305" y="0"/>
                  </a:lnTo>
                  <a:lnTo>
                    <a:pt x="309" y="4"/>
                  </a:lnTo>
                  <a:lnTo>
                    <a:pt x="309" y="5"/>
                  </a:lnTo>
                  <a:lnTo>
                    <a:pt x="308" y="4"/>
                  </a:lnTo>
                  <a:cubicBezTo>
                    <a:pt x="308" y="4"/>
                    <a:pt x="307" y="4"/>
                    <a:pt x="307" y="4"/>
                  </a:cubicBezTo>
                  <a:cubicBezTo>
                    <a:pt x="306" y="4"/>
                    <a:pt x="306" y="5"/>
                    <a:pt x="304" y="6"/>
                  </a:cubicBezTo>
                  <a:lnTo>
                    <a:pt x="300" y="10"/>
                  </a:lnTo>
                  <a:lnTo>
                    <a:pt x="294" y="20"/>
                  </a:lnTo>
                  <a:cubicBezTo>
                    <a:pt x="293" y="21"/>
                    <a:pt x="293" y="22"/>
                    <a:pt x="293" y="22"/>
                  </a:cubicBezTo>
                  <a:cubicBezTo>
                    <a:pt x="293" y="23"/>
                    <a:pt x="293" y="23"/>
                    <a:pt x="292" y="24"/>
                  </a:cubicBezTo>
                  <a:cubicBezTo>
                    <a:pt x="292" y="24"/>
                    <a:pt x="293" y="24"/>
                    <a:pt x="293" y="24"/>
                  </a:cubicBezTo>
                  <a:lnTo>
                    <a:pt x="292" y="25"/>
                  </a:lnTo>
                  <a:lnTo>
                    <a:pt x="288" y="21"/>
                  </a:lnTo>
                  <a:lnTo>
                    <a:pt x="289" y="20"/>
                  </a:lnTo>
                  <a:cubicBezTo>
                    <a:pt x="289" y="21"/>
                    <a:pt x="290" y="21"/>
                    <a:pt x="290" y="21"/>
                  </a:cubicBezTo>
                  <a:cubicBezTo>
                    <a:pt x="290" y="21"/>
                    <a:pt x="291" y="20"/>
                    <a:pt x="291" y="20"/>
                  </a:cubicBezTo>
                  <a:cubicBezTo>
                    <a:pt x="292" y="20"/>
                    <a:pt x="292" y="19"/>
                    <a:pt x="293" y="18"/>
                  </a:cubicBezTo>
                  <a:lnTo>
                    <a:pt x="297" y="10"/>
                  </a:lnTo>
                  <a:lnTo>
                    <a:pt x="290" y="14"/>
                  </a:lnTo>
                  <a:cubicBezTo>
                    <a:pt x="288" y="14"/>
                    <a:pt x="288" y="15"/>
                    <a:pt x="287" y="15"/>
                  </a:cubicBezTo>
                  <a:cubicBezTo>
                    <a:pt x="287" y="15"/>
                    <a:pt x="287" y="16"/>
                    <a:pt x="286" y="16"/>
                  </a:cubicBezTo>
                  <a:cubicBezTo>
                    <a:pt x="286" y="16"/>
                    <a:pt x="286" y="16"/>
                    <a:pt x="286" y="17"/>
                  </a:cubicBezTo>
                  <a:cubicBezTo>
                    <a:pt x="286" y="17"/>
                    <a:pt x="286" y="17"/>
                    <a:pt x="287" y="17"/>
                  </a:cubicBezTo>
                  <a:lnTo>
                    <a:pt x="286" y="18"/>
                  </a:lnTo>
                  <a:close/>
                  <a:moveTo>
                    <a:pt x="35" y="20"/>
                  </a:moveTo>
                  <a:lnTo>
                    <a:pt x="32" y="25"/>
                  </a:lnTo>
                  <a:lnTo>
                    <a:pt x="39" y="29"/>
                  </a:lnTo>
                  <a:cubicBezTo>
                    <a:pt x="40" y="29"/>
                    <a:pt x="41" y="30"/>
                    <a:pt x="41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0"/>
                    <a:pt x="43" y="30"/>
                    <a:pt x="43" y="29"/>
                  </a:cubicBezTo>
                  <a:lnTo>
                    <a:pt x="44" y="29"/>
                  </a:lnTo>
                  <a:lnTo>
                    <a:pt x="41" y="34"/>
                  </a:lnTo>
                  <a:lnTo>
                    <a:pt x="41" y="33"/>
                  </a:lnTo>
                  <a:cubicBezTo>
                    <a:pt x="41" y="33"/>
                    <a:pt x="41" y="33"/>
                    <a:pt x="41" y="33"/>
                  </a:cubicBezTo>
                  <a:cubicBezTo>
                    <a:pt x="41" y="32"/>
                    <a:pt x="41" y="32"/>
                    <a:pt x="40" y="32"/>
                  </a:cubicBezTo>
                  <a:cubicBezTo>
                    <a:pt x="40" y="31"/>
                    <a:pt x="39" y="31"/>
                    <a:pt x="38" y="30"/>
                  </a:cubicBezTo>
                  <a:lnTo>
                    <a:pt x="23" y="22"/>
                  </a:lnTo>
                  <a:cubicBezTo>
                    <a:pt x="22" y="21"/>
                    <a:pt x="21" y="21"/>
                    <a:pt x="21" y="21"/>
                  </a:cubicBezTo>
                  <a:cubicBezTo>
                    <a:pt x="21" y="21"/>
                    <a:pt x="20" y="21"/>
                    <a:pt x="20" y="21"/>
                  </a:cubicBezTo>
                  <a:cubicBezTo>
                    <a:pt x="19" y="21"/>
                    <a:pt x="19" y="21"/>
                    <a:pt x="19" y="21"/>
                  </a:cubicBezTo>
                  <a:lnTo>
                    <a:pt x="19" y="22"/>
                  </a:lnTo>
                  <a:lnTo>
                    <a:pt x="18" y="21"/>
                  </a:lnTo>
                  <a:lnTo>
                    <a:pt x="21" y="17"/>
                  </a:lnTo>
                  <a:lnTo>
                    <a:pt x="22" y="17"/>
                  </a:lnTo>
                  <a:lnTo>
                    <a:pt x="21" y="17"/>
                  </a:lnTo>
                  <a:cubicBezTo>
                    <a:pt x="21" y="18"/>
                    <a:pt x="21" y="18"/>
                    <a:pt x="22" y="19"/>
                  </a:cubicBezTo>
                  <a:cubicBezTo>
                    <a:pt x="22" y="19"/>
                    <a:pt x="23" y="20"/>
                    <a:pt x="24" y="20"/>
                  </a:cubicBezTo>
                  <a:lnTo>
                    <a:pt x="31" y="24"/>
                  </a:lnTo>
                  <a:lnTo>
                    <a:pt x="34" y="19"/>
                  </a:lnTo>
                  <a:lnTo>
                    <a:pt x="27" y="15"/>
                  </a:lnTo>
                  <a:cubicBezTo>
                    <a:pt x="26" y="15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4"/>
                    <a:pt x="23" y="14"/>
                  </a:cubicBezTo>
                  <a:lnTo>
                    <a:pt x="23" y="15"/>
                  </a:lnTo>
                  <a:lnTo>
                    <a:pt x="22" y="15"/>
                  </a:lnTo>
                  <a:lnTo>
                    <a:pt x="25" y="10"/>
                  </a:lnTo>
                  <a:cubicBezTo>
                    <a:pt x="25" y="11"/>
                    <a:pt x="25" y="11"/>
                    <a:pt x="25" y="12"/>
                  </a:cubicBezTo>
                  <a:cubicBezTo>
                    <a:pt x="26" y="12"/>
                    <a:pt x="27" y="13"/>
                    <a:pt x="28" y="14"/>
                  </a:cubicBezTo>
                  <a:lnTo>
                    <a:pt x="43" y="22"/>
                  </a:lnTo>
                  <a:cubicBezTo>
                    <a:pt x="44" y="22"/>
                    <a:pt x="45" y="23"/>
                    <a:pt x="45" y="23"/>
                  </a:cubicBezTo>
                  <a:cubicBezTo>
                    <a:pt x="45" y="23"/>
                    <a:pt x="46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lnTo>
                    <a:pt x="47" y="22"/>
                  </a:lnTo>
                  <a:lnTo>
                    <a:pt x="48" y="22"/>
                  </a:lnTo>
                  <a:lnTo>
                    <a:pt x="45" y="27"/>
                  </a:lnTo>
                  <a:lnTo>
                    <a:pt x="44" y="27"/>
                  </a:lnTo>
                  <a:lnTo>
                    <a:pt x="45" y="27"/>
                  </a:lnTo>
                  <a:cubicBezTo>
                    <a:pt x="45" y="26"/>
                    <a:pt x="45" y="26"/>
                    <a:pt x="45" y="26"/>
                  </a:cubicBezTo>
                  <a:cubicBezTo>
                    <a:pt x="45" y="25"/>
                    <a:pt x="44" y="25"/>
                    <a:pt x="44" y="25"/>
                  </a:cubicBezTo>
                  <a:cubicBezTo>
                    <a:pt x="44" y="25"/>
                    <a:pt x="43" y="24"/>
                    <a:pt x="42" y="23"/>
                  </a:cubicBezTo>
                  <a:lnTo>
                    <a:pt x="35" y="20"/>
                  </a:lnTo>
                  <a:close/>
                  <a:moveTo>
                    <a:pt x="36" y="43"/>
                  </a:moveTo>
                  <a:lnTo>
                    <a:pt x="36" y="43"/>
                  </a:lnTo>
                  <a:lnTo>
                    <a:pt x="34" y="47"/>
                  </a:lnTo>
                  <a:lnTo>
                    <a:pt x="33" y="47"/>
                  </a:lnTo>
                  <a:lnTo>
                    <a:pt x="34" y="47"/>
                  </a:lnTo>
                  <a:cubicBezTo>
                    <a:pt x="34" y="46"/>
                    <a:pt x="34" y="46"/>
                    <a:pt x="33" y="45"/>
                  </a:cubicBezTo>
                  <a:cubicBezTo>
                    <a:pt x="33" y="45"/>
                    <a:pt x="32" y="44"/>
                    <a:pt x="31" y="43"/>
                  </a:cubicBezTo>
                  <a:lnTo>
                    <a:pt x="21" y="38"/>
                  </a:lnTo>
                  <a:cubicBezTo>
                    <a:pt x="19" y="37"/>
                    <a:pt x="17" y="36"/>
                    <a:pt x="16" y="35"/>
                  </a:cubicBezTo>
                  <a:cubicBezTo>
                    <a:pt x="15" y="34"/>
                    <a:pt x="14" y="33"/>
                    <a:pt x="14" y="32"/>
                  </a:cubicBezTo>
                  <a:cubicBezTo>
                    <a:pt x="13" y="30"/>
                    <a:pt x="13" y="29"/>
                    <a:pt x="14" y="28"/>
                  </a:cubicBezTo>
                  <a:cubicBezTo>
                    <a:pt x="14" y="27"/>
                    <a:pt x="15" y="26"/>
                    <a:pt x="17" y="26"/>
                  </a:cubicBezTo>
                  <a:cubicBezTo>
                    <a:pt x="18" y="26"/>
                    <a:pt x="19" y="26"/>
                    <a:pt x="21" y="27"/>
                  </a:cubicBezTo>
                  <a:cubicBezTo>
                    <a:pt x="22" y="27"/>
                    <a:pt x="24" y="28"/>
                    <a:pt x="27" y="30"/>
                  </a:cubicBezTo>
                  <a:lnTo>
                    <a:pt x="36" y="35"/>
                  </a:lnTo>
                  <a:cubicBezTo>
                    <a:pt x="37" y="35"/>
                    <a:pt x="38" y="36"/>
                    <a:pt x="39" y="36"/>
                  </a:cubicBezTo>
                  <a:cubicBezTo>
                    <a:pt x="39" y="36"/>
                    <a:pt x="40" y="36"/>
                    <a:pt x="40" y="35"/>
                  </a:cubicBezTo>
                  <a:lnTo>
                    <a:pt x="41" y="35"/>
                  </a:lnTo>
                  <a:lnTo>
                    <a:pt x="38" y="40"/>
                  </a:lnTo>
                  <a:lnTo>
                    <a:pt x="37" y="40"/>
                  </a:lnTo>
                  <a:lnTo>
                    <a:pt x="38" y="39"/>
                  </a:lnTo>
                  <a:cubicBezTo>
                    <a:pt x="38" y="39"/>
                    <a:pt x="38" y="38"/>
                    <a:pt x="37" y="38"/>
                  </a:cubicBezTo>
                  <a:cubicBezTo>
                    <a:pt x="37" y="37"/>
                    <a:pt x="36" y="37"/>
                    <a:pt x="35" y="36"/>
                  </a:cubicBezTo>
                  <a:lnTo>
                    <a:pt x="25" y="31"/>
                  </a:lnTo>
                  <a:cubicBezTo>
                    <a:pt x="24" y="30"/>
                    <a:pt x="23" y="30"/>
                    <a:pt x="22" y="29"/>
                  </a:cubicBezTo>
                  <a:cubicBezTo>
                    <a:pt x="20" y="28"/>
                    <a:pt x="19" y="28"/>
                    <a:pt x="19" y="28"/>
                  </a:cubicBezTo>
                  <a:cubicBezTo>
                    <a:pt x="18" y="28"/>
                    <a:pt x="17" y="28"/>
                    <a:pt x="17" y="28"/>
                  </a:cubicBezTo>
                  <a:cubicBezTo>
                    <a:pt x="16" y="28"/>
                    <a:pt x="15" y="29"/>
                    <a:pt x="15" y="29"/>
                  </a:cubicBezTo>
                  <a:cubicBezTo>
                    <a:pt x="15" y="30"/>
                    <a:pt x="15" y="31"/>
                    <a:pt x="15" y="32"/>
                  </a:cubicBezTo>
                  <a:cubicBezTo>
                    <a:pt x="15" y="33"/>
                    <a:pt x="16" y="33"/>
                    <a:pt x="17" y="34"/>
                  </a:cubicBezTo>
                  <a:cubicBezTo>
                    <a:pt x="18" y="35"/>
                    <a:pt x="19" y="36"/>
                    <a:pt x="22" y="37"/>
                  </a:cubicBezTo>
                  <a:lnTo>
                    <a:pt x="31" y="43"/>
                  </a:lnTo>
                  <a:cubicBezTo>
                    <a:pt x="33" y="43"/>
                    <a:pt x="34" y="44"/>
                    <a:pt x="34" y="44"/>
                  </a:cubicBezTo>
                  <a:cubicBezTo>
                    <a:pt x="35" y="44"/>
                    <a:pt x="35" y="44"/>
                    <a:pt x="35" y="43"/>
                  </a:cubicBezTo>
                  <a:lnTo>
                    <a:pt x="36" y="43"/>
                  </a:lnTo>
                  <a:close/>
                  <a:moveTo>
                    <a:pt x="15" y="45"/>
                  </a:moveTo>
                  <a:lnTo>
                    <a:pt x="16" y="40"/>
                  </a:lnTo>
                  <a:lnTo>
                    <a:pt x="13" y="38"/>
                  </a:lnTo>
                  <a:cubicBezTo>
                    <a:pt x="12" y="37"/>
                    <a:pt x="11" y="37"/>
                    <a:pt x="11" y="37"/>
                  </a:cubicBezTo>
                  <a:cubicBezTo>
                    <a:pt x="11" y="37"/>
                    <a:pt x="10" y="37"/>
                    <a:pt x="10" y="37"/>
                  </a:cubicBezTo>
                  <a:cubicBezTo>
                    <a:pt x="9" y="37"/>
                    <a:pt x="9" y="37"/>
                    <a:pt x="9" y="38"/>
                  </a:cubicBezTo>
                  <a:lnTo>
                    <a:pt x="8" y="37"/>
                  </a:lnTo>
                  <a:lnTo>
                    <a:pt x="10" y="33"/>
                  </a:lnTo>
                  <a:lnTo>
                    <a:pt x="10" y="34"/>
                  </a:lnTo>
                  <a:cubicBezTo>
                    <a:pt x="10" y="34"/>
                    <a:pt x="10" y="35"/>
                    <a:pt x="11" y="35"/>
                  </a:cubicBezTo>
                  <a:cubicBezTo>
                    <a:pt x="11" y="36"/>
                    <a:pt x="12" y="36"/>
                    <a:pt x="14" y="37"/>
                  </a:cubicBezTo>
                  <a:lnTo>
                    <a:pt x="32" y="50"/>
                  </a:lnTo>
                  <a:lnTo>
                    <a:pt x="10" y="46"/>
                  </a:lnTo>
                  <a:cubicBezTo>
                    <a:pt x="8" y="46"/>
                    <a:pt x="7" y="46"/>
                    <a:pt x="7" y="46"/>
                  </a:cubicBezTo>
                  <a:cubicBezTo>
                    <a:pt x="6" y="46"/>
                    <a:pt x="6" y="46"/>
                    <a:pt x="5" y="47"/>
                  </a:cubicBezTo>
                  <a:lnTo>
                    <a:pt x="5" y="46"/>
                  </a:lnTo>
                  <a:lnTo>
                    <a:pt x="6" y="42"/>
                  </a:lnTo>
                  <a:lnTo>
                    <a:pt x="7" y="42"/>
                  </a:lnTo>
                  <a:cubicBezTo>
                    <a:pt x="7" y="42"/>
                    <a:pt x="7" y="43"/>
                    <a:pt x="7" y="43"/>
                  </a:cubicBezTo>
                  <a:cubicBezTo>
                    <a:pt x="7" y="43"/>
                    <a:pt x="8" y="44"/>
                    <a:pt x="8" y="44"/>
                  </a:cubicBezTo>
                  <a:cubicBezTo>
                    <a:pt x="9" y="44"/>
                    <a:pt x="10" y="44"/>
                    <a:pt x="11" y="44"/>
                  </a:cubicBezTo>
                  <a:lnTo>
                    <a:pt x="15" y="45"/>
                  </a:lnTo>
                  <a:close/>
                  <a:moveTo>
                    <a:pt x="16" y="45"/>
                  </a:moveTo>
                  <a:lnTo>
                    <a:pt x="27" y="47"/>
                  </a:lnTo>
                  <a:lnTo>
                    <a:pt x="18" y="41"/>
                  </a:lnTo>
                  <a:lnTo>
                    <a:pt x="16" y="45"/>
                  </a:lnTo>
                  <a:close/>
                  <a:moveTo>
                    <a:pt x="29" y="62"/>
                  </a:moveTo>
                  <a:lnTo>
                    <a:pt x="5" y="52"/>
                  </a:lnTo>
                  <a:lnTo>
                    <a:pt x="5" y="57"/>
                  </a:lnTo>
                  <a:cubicBezTo>
                    <a:pt x="5" y="58"/>
                    <a:pt x="5" y="59"/>
                    <a:pt x="6" y="59"/>
                  </a:cubicBezTo>
                  <a:cubicBezTo>
                    <a:pt x="6" y="60"/>
                    <a:pt x="8" y="60"/>
                    <a:pt x="10" y="61"/>
                  </a:cubicBezTo>
                  <a:lnTo>
                    <a:pt x="3" y="60"/>
                  </a:lnTo>
                  <a:lnTo>
                    <a:pt x="4" y="49"/>
                  </a:lnTo>
                  <a:lnTo>
                    <a:pt x="28" y="59"/>
                  </a:lnTo>
                  <a:lnTo>
                    <a:pt x="28" y="55"/>
                  </a:lnTo>
                  <a:cubicBezTo>
                    <a:pt x="28" y="54"/>
                    <a:pt x="28" y="53"/>
                    <a:pt x="28" y="53"/>
                  </a:cubicBezTo>
                  <a:cubicBezTo>
                    <a:pt x="27" y="53"/>
                    <a:pt x="27" y="53"/>
                    <a:pt x="26" y="52"/>
                  </a:cubicBezTo>
                  <a:cubicBezTo>
                    <a:pt x="26" y="52"/>
                    <a:pt x="25" y="52"/>
                    <a:pt x="23" y="52"/>
                  </a:cubicBezTo>
                  <a:lnTo>
                    <a:pt x="23" y="51"/>
                  </a:lnTo>
                  <a:lnTo>
                    <a:pt x="30" y="52"/>
                  </a:lnTo>
                  <a:lnTo>
                    <a:pt x="29" y="62"/>
                  </a:lnTo>
                  <a:close/>
                  <a:moveTo>
                    <a:pt x="29" y="82"/>
                  </a:moveTo>
                  <a:cubicBezTo>
                    <a:pt x="29" y="84"/>
                    <a:pt x="28" y="85"/>
                    <a:pt x="25" y="87"/>
                  </a:cubicBezTo>
                  <a:cubicBezTo>
                    <a:pt x="22" y="88"/>
                    <a:pt x="19" y="89"/>
                    <a:pt x="15" y="89"/>
                  </a:cubicBezTo>
                  <a:cubicBezTo>
                    <a:pt x="11" y="89"/>
                    <a:pt x="8" y="89"/>
                    <a:pt x="5" y="87"/>
                  </a:cubicBezTo>
                  <a:cubicBezTo>
                    <a:pt x="3" y="86"/>
                    <a:pt x="1" y="85"/>
                    <a:pt x="1" y="83"/>
                  </a:cubicBezTo>
                  <a:cubicBezTo>
                    <a:pt x="1" y="81"/>
                    <a:pt x="2" y="80"/>
                    <a:pt x="5" y="78"/>
                  </a:cubicBezTo>
                  <a:cubicBezTo>
                    <a:pt x="7" y="77"/>
                    <a:pt x="11" y="76"/>
                    <a:pt x="15" y="76"/>
                  </a:cubicBezTo>
                  <a:cubicBezTo>
                    <a:pt x="19" y="76"/>
                    <a:pt x="22" y="77"/>
                    <a:pt x="25" y="78"/>
                  </a:cubicBezTo>
                  <a:cubicBezTo>
                    <a:pt x="27" y="79"/>
                    <a:pt x="29" y="80"/>
                    <a:pt x="29" y="82"/>
                  </a:cubicBezTo>
                  <a:close/>
                  <a:moveTo>
                    <a:pt x="27" y="82"/>
                  </a:moveTo>
                  <a:cubicBezTo>
                    <a:pt x="27" y="81"/>
                    <a:pt x="26" y="80"/>
                    <a:pt x="25" y="79"/>
                  </a:cubicBezTo>
                  <a:cubicBezTo>
                    <a:pt x="22" y="78"/>
                    <a:pt x="19" y="78"/>
                    <a:pt x="15" y="78"/>
                  </a:cubicBezTo>
                  <a:cubicBezTo>
                    <a:pt x="11" y="79"/>
                    <a:pt x="7" y="79"/>
                    <a:pt x="5" y="80"/>
                  </a:cubicBezTo>
                  <a:cubicBezTo>
                    <a:pt x="3" y="81"/>
                    <a:pt x="2" y="82"/>
                    <a:pt x="3" y="83"/>
                  </a:cubicBezTo>
                  <a:cubicBezTo>
                    <a:pt x="3" y="84"/>
                    <a:pt x="4" y="85"/>
                    <a:pt x="6" y="86"/>
                  </a:cubicBezTo>
                  <a:cubicBezTo>
                    <a:pt x="8" y="87"/>
                    <a:pt x="11" y="87"/>
                    <a:pt x="15" y="87"/>
                  </a:cubicBezTo>
                  <a:cubicBezTo>
                    <a:pt x="19" y="87"/>
                    <a:pt x="23" y="86"/>
                    <a:pt x="25" y="85"/>
                  </a:cubicBezTo>
                  <a:cubicBezTo>
                    <a:pt x="26" y="84"/>
                    <a:pt x="27" y="83"/>
                    <a:pt x="27" y="82"/>
                  </a:cubicBezTo>
                  <a:close/>
                  <a:moveTo>
                    <a:pt x="16" y="66"/>
                  </a:moveTo>
                  <a:lnTo>
                    <a:pt x="15" y="72"/>
                  </a:lnTo>
                  <a:lnTo>
                    <a:pt x="22" y="73"/>
                  </a:lnTo>
                  <a:cubicBezTo>
                    <a:pt x="24" y="73"/>
                    <a:pt x="24" y="73"/>
                    <a:pt x="25" y="73"/>
                  </a:cubicBezTo>
                  <a:cubicBezTo>
                    <a:pt x="25" y="73"/>
                    <a:pt x="26" y="73"/>
                    <a:pt x="26" y="73"/>
                  </a:cubicBezTo>
                  <a:cubicBezTo>
                    <a:pt x="26" y="73"/>
                    <a:pt x="26" y="72"/>
                    <a:pt x="26" y="72"/>
                  </a:cubicBezTo>
                  <a:lnTo>
                    <a:pt x="27" y="72"/>
                  </a:lnTo>
                  <a:lnTo>
                    <a:pt x="26" y="77"/>
                  </a:lnTo>
                  <a:cubicBezTo>
                    <a:pt x="26" y="76"/>
                    <a:pt x="26" y="76"/>
                    <a:pt x="25" y="76"/>
                  </a:cubicBezTo>
                  <a:cubicBezTo>
                    <a:pt x="25" y="76"/>
                    <a:pt x="25" y="75"/>
                    <a:pt x="25" y="75"/>
                  </a:cubicBezTo>
                  <a:cubicBezTo>
                    <a:pt x="24" y="75"/>
                    <a:pt x="23" y="75"/>
                    <a:pt x="22" y="75"/>
                  </a:cubicBezTo>
                  <a:lnTo>
                    <a:pt x="5" y="73"/>
                  </a:lnTo>
                  <a:cubicBezTo>
                    <a:pt x="4" y="72"/>
                    <a:pt x="3" y="72"/>
                    <a:pt x="3" y="72"/>
                  </a:cubicBezTo>
                  <a:cubicBezTo>
                    <a:pt x="2" y="72"/>
                    <a:pt x="2" y="72"/>
                    <a:pt x="2" y="73"/>
                  </a:cubicBezTo>
                  <a:cubicBezTo>
                    <a:pt x="1" y="73"/>
                    <a:pt x="1" y="73"/>
                    <a:pt x="1" y="73"/>
                  </a:cubicBezTo>
                  <a:lnTo>
                    <a:pt x="1" y="74"/>
                  </a:lnTo>
                  <a:lnTo>
                    <a:pt x="0" y="74"/>
                  </a:lnTo>
                  <a:lnTo>
                    <a:pt x="1" y="68"/>
                  </a:lnTo>
                  <a:lnTo>
                    <a:pt x="2" y="68"/>
                  </a:lnTo>
                  <a:lnTo>
                    <a:pt x="2" y="69"/>
                  </a:lnTo>
                  <a:cubicBezTo>
                    <a:pt x="2" y="69"/>
                    <a:pt x="2" y="70"/>
                    <a:pt x="2" y="70"/>
                  </a:cubicBezTo>
                  <a:cubicBezTo>
                    <a:pt x="3" y="70"/>
                    <a:pt x="4" y="71"/>
                    <a:pt x="5" y="71"/>
                  </a:cubicBezTo>
                  <a:lnTo>
                    <a:pt x="13" y="72"/>
                  </a:lnTo>
                  <a:lnTo>
                    <a:pt x="14" y="66"/>
                  </a:lnTo>
                  <a:lnTo>
                    <a:pt x="6" y="65"/>
                  </a:lnTo>
                  <a:cubicBezTo>
                    <a:pt x="5" y="65"/>
                    <a:pt x="4" y="65"/>
                    <a:pt x="4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2" y="65"/>
                    <a:pt x="2" y="66"/>
                  </a:cubicBezTo>
                  <a:lnTo>
                    <a:pt x="1" y="66"/>
                  </a:lnTo>
                  <a:lnTo>
                    <a:pt x="2" y="60"/>
                  </a:lnTo>
                  <a:lnTo>
                    <a:pt x="3" y="61"/>
                  </a:lnTo>
                  <a:cubicBezTo>
                    <a:pt x="3" y="62"/>
                    <a:pt x="3" y="62"/>
                    <a:pt x="3" y="62"/>
                  </a:cubicBezTo>
                  <a:cubicBezTo>
                    <a:pt x="4" y="63"/>
                    <a:pt x="5" y="63"/>
                    <a:pt x="6" y="63"/>
                  </a:cubicBezTo>
                  <a:lnTo>
                    <a:pt x="23" y="65"/>
                  </a:lnTo>
                  <a:cubicBezTo>
                    <a:pt x="25" y="65"/>
                    <a:pt x="25" y="65"/>
                    <a:pt x="26" y="65"/>
                  </a:cubicBezTo>
                  <a:cubicBezTo>
                    <a:pt x="26" y="65"/>
                    <a:pt x="27" y="65"/>
                    <a:pt x="27" y="65"/>
                  </a:cubicBezTo>
                  <a:cubicBezTo>
                    <a:pt x="27" y="65"/>
                    <a:pt x="27" y="65"/>
                    <a:pt x="27" y="64"/>
                  </a:cubicBezTo>
                  <a:lnTo>
                    <a:pt x="28" y="64"/>
                  </a:lnTo>
                  <a:lnTo>
                    <a:pt x="27" y="69"/>
                  </a:lnTo>
                  <a:cubicBezTo>
                    <a:pt x="27" y="69"/>
                    <a:pt x="27" y="68"/>
                    <a:pt x="26" y="68"/>
                  </a:cubicBezTo>
                  <a:cubicBezTo>
                    <a:pt x="26" y="68"/>
                    <a:pt x="26" y="67"/>
                    <a:pt x="26" y="67"/>
                  </a:cubicBezTo>
                  <a:cubicBezTo>
                    <a:pt x="25" y="67"/>
                    <a:pt x="24" y="67"/>
                    <a:pt x="23" y="67"/>
                  </a:cubicBezTo>
                  <a:lnTo>
                    <a:pt x="16" y="66"/>
                  </a:lnTo>
                  <a:close/>
                  <a:moveTo>
                    <a:pt x="29" y="84"/>
                  </a:moveTo>
                  <a:lnTo>
                    <a:pt x="30" y="88"/>
                  </a:lnTo>
                  <a:lnTo>
                    <a:pt x="14" y="101"/>
                  </a:lnTo>
                  <a:lnTo>
                    <a:pt x="28" y="97"/>
                  </a:lnTo>
                  <a:cubicBezTo>
                    <a:pt x="30" y="96"/>
                    <a:pt x="31" y="96"/>
                    <a:pt x="31" y="95"/>
                  </a:cubicBezTo>
                  <a:cubicBezTo>
                    <a:pt x="32" y="95"/>
                    <a:pt x="32" y="95"/>
                    <a:pt x="32" y="94"/>
                  </a:cubicBezTo>
                  <a:lnTo>
                    <a:pt x="31" y="94"/>
                  </a:lnTo>
                  <a:lnTo>
                    <a:pt x="32" y="93"/>
                  </a:lnTo>
                  <a:lnTo>
                    <a:pt x="33" y="98"/>
                  </a:lnTo>
                  <a:cubicBezTo>
                    <a:pt x="32" y="97"/>
                    <a:pt x="32" y="97"/>
                    <a:pt x="31" y="97"/>
                  </a:cubicBezTo>
                  <a:cubicBezTo>
                    <a:pt x="31" y="97"/>
                    <a:pt x="30" y="97"/>
                    <a:pt x="29" y="97"/>
                  </a:cubicBezTo>
                  <a:lnTo>
                    <a:pt x="7" y="104"/>
                  </a:lnTo>
                  <a:lnTo>
                    <a:pt x="25" y="89"/>
                  </a:lnTo>
                  <a:lnTo>
                    <a:pt x="9" y="94"/>
                  </a:lnTo>
                  <a:cubicBezTo>
                    <a:pt x="8" y="95"/>
                    <a:pt x="7" y="95"/>
                    <a:pt x="7" y="95"/>
                  </a:cubicBezTo>
                  <a:cubicBezTo>
                    <a:pt x="6" y="96"/>
                    <a:pt x="6" y="96"/>
                    <a:pt x="6" y="97"/>
                  </a:cubicBezTo>
                  <a:lnTo>
                    <a:pt x="4" y="93"/>
                  </a:lnTo>
                  <a:lnTo>
                    <a:pt x="5" y="93"/>
                  </a:lnTo>
                  <a:cubicBezTo>
                    <a:pt x="5" y="94"/>
                    <a:pt x="6" y="94"/>
                    <a:pt x="6" y="94"/>
                  </a:cubicBezTo>
                  <a:cubicBezTo>
                    <a:pt x="7" y="94"/>
                    <a:pt x="8" y="94"/>
                    <a:pt x="9" y="93"/>
                  </a:cubicBezTo>
                  <a:lnTo>
                    <a:pt x="27" y="88"/>
                  </a:lnTo>
                  <a:cubicBezTo>
                    <a:pt x="27" y="87"/>
                    <a:pt x="28" y="87"/>
                    <a:pt x="28" y="86"/>
                  </a:cubicBezTo>
                  <a:cubicBezTo>
                    <a:pt x="28" y="86"/>
                    <a:pt x="28" y="86"/>
                    <a:pt x="29" y="85"/>
                  </a:cubicBezTo>
                  <a:cubicBezTo>
                    <a:pt x="29" y="85"/>
                    <a:pt x="29" y="85"/>
                    <a:pt x="28" y="84"/>
                  </a:cubicBezTo>
                  <a:lnTo>
                    <a:pt x="29" y="84"/>
                  </a:lnTo>
                  <a:close/>
                  <a:moveTo>
                    <a:pt x="38" y="107"/>
                  </a:moveTo>
                  <a:lnTo>
                    <a:pt x="30" y="110"/>
                  </a:lnTo>
                  <a:cubicBezTo>
                    <a:pt x="32" y="109"/>
                    <a:pt x="33" y="108"/>
                    <a:pt x="34" y="107"/>
                  </a:cubicBezTo>
                  <a:cubicBezTo>
                    <a:pt x="35" y="106"/>
                    <a:pt x="36" y="105"/>
                    <a:pt x="35" y="104"/>
                  </a:cubicBezTo>
                  <a:cubicBezTo>
                    <a:pt x="35" y="102"/>
                    <a:pt x="33" y="101"/>
                    <a:pt x="30" y="101"/>
                  </a:cubicBezTo>
                  <a:cubicBezTo>
                    <a:pt x="28" y="102"/>
                    <a:pt x="25" y="102"/>
                    <a:pt x="22" y="103"/>
                  </a:cubicBezTo>
                  <a:cubicBezTo>
                    <a:pt x="20" y="104"/>
                    <a:pt x="18" y="105"/>
                    <a:pt x="16" y="106"/>
                  </a:cubicBezTo>
                  <a:cubicBezTo>
                    <a:pt x="14" y="107"/>
                    <a:pt x="13" y="108"/>
                    <a:pt x="12" y="109"/>
                  </a:cubicBezTo>
                  <a:cubicBezTo>
                    <a:pt x="12" y="110"/>
                    <a:pt x="11" y="111"/>
                    <a:pt x="12" y="112"/>
                  </a:cubicBezTo>
                  <a:cubicBezTo>
                    <a:pt x="12" y="112"/>
                    <a:pt x="12" y="113"/>
                    <a:pt x="12" y="113"/>
                  </a:cubicBezTo>
                  <a:cubicBezTo>
                    <a:pt x="13" y="113"/>
                    <a:pt x="13" y="114"/>
                    <a:pt x="14" y="114"/>
                  </a:cubicBezTo>
                  <a:lnTo>
                    <a:pt x="21" y="112"/>
                  </a:lnTo>
                  <a:cubicBezTo>
                    <a:pt x="22" y="111"/>
                    <a:pt x="23" y="111"/>
                    <a:pt x="24" y="111"/>
                  </a:cubicBezTo>
                  <a:cubicBezTo>
                    <a:pt x="24" y="110"/>
                    <a:pt x="24" y="110"/>
                    <a:pt x="24" y="110"/>
                  </a:cubicBezTo>
                  <a:cubicBezTo>
                    <a:pt x="24" y="110"/>
                    <a:pt x="24" y="109"/>
                    <a:pt x="24" y="109"/>
                  </a:cubicBezTo>
                  <a:lnTo>
                    <a:pt x="25" y="108"/>
                  </a:lnTo>
                  <a:lnTo>
                    <a:pt x="27" y="113"/>
                  </a:lnTo>
                  <a:lnTo>
                    <a:pt x="26" y="113"/>
                  </a:lnTo>
                  <a:cubicBezTo>
                    <a:pt x="26" y="113"/>
                    <a:pt x="25" y="113"/>
                    <a:pt x="24" y="113"/>
                  </a:cubicBezTo>
                  <a:cubicBezTo>
                    <a:pt x="24" y="113"/>
                    <a:pt x="23" y="113"/>
                    <a:pt x="22" y="113"/>
                  </a:cubicBezTo>
                  <a:lnTo>
                    <a:pt x="14" y="116"/>
                  </a:lnTo>
                  <a:cubicBezTo>
                    <a:pt x="13" y="115"/>
                    <a:pt x="12" y="115"/>
                    <a:pt x="12" y="114"/>
                  </a:cubicBezTo>
                  <a:cubicBezTo>
                    <a:pt x="11" y="114"/>
                    <a:pt x="11" y="113"/>
                    <a:pt x="10" y="112"/>
                  </a:cubicBezTo>
                  <a:cubicBezTo>
                    <a:pt x="10" y="110"/>
                    <a:pt x="11" y="108"/>
                    <a:pt x="13" y="105"/>
                  </a:cubicBezTo>
                  <a:cubicBezTo>
                    <a:pt x="15" y="104"/>
                    <a:pt x="18" y="102"/>
                    <a:pt x="21" y="101"/>
                  </a:cubicBezTo>
                  <a:cubicBezTo>
                    <a:pt x="23" y="100"/>
                    <a:pt x="25" y="100"/>
                    <a:pt x="27" y="100"/>
                  </a:cubicBezTo>
                  <a:cubicBezTo>
                    <a:pt x="30" y="100"/>
                    <a:pt x="32" y="100"/>
                    <a:pt x="34" y="101"/>
                  </a:cubicBezTo>
                  <a:cubicBezTo>
                    <a:pt x="35" y="101"/>
                    <a:pt x="36" y="102"/>
                    <a:pt x="36" y="103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37" y="105"/>
                    <a:pt x="36" y="106"/>
                    <a:pt x="36" y="106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7" y="107"/>
                    <a:pt x="37" y="107"/>
                    <a:pt x="38" y="107"/>
                  </a:cubicBezTo>
                  <a:close/>
                  <a:moveTo>
                    <a:pt x="47" y="119"/>
                  </a:moveTo>
                  <a:lnTo>
                    <a:pt x="48" y="118"/>
                  </a:lnTo>
                  <a:lnTo>
                    <a:pt x="51" y="122"/>
                  </a:lnTo>
                  <a:lnTo>
                    <a:pt x="50" y="122"/>
                  </a:lnTo>
                  <a:cubicBezTo>
                    <a:pt x="49" y="121"/>
                    <a:pt x="49" y="121"/>
                    <a:pt x="48" y="122"/>
                  </a:cubicBezTo>
                  <a:cubicBezTo>
                    <a:pt x="48" y="122"/>
                    <a:pt x="47" y="122"/>
                    <a:pt x="46" y="123"/>
                  </a:cubicBezTo>
                  <a:lnTo>
                    <a:pt x="38" y="130"/>
                  </a:lnTo>
                  <a:cubicBezTo>
                    <a:pt x="36" y="132"/>
                    <a:pt x="34" y="133"/>
                    <a:pt x="33" y="134"/>
                  </a:cubicBezTo>
                  <a:cubicBezTo>
                    <a:pt x="31" y="135"/>
                    <a:pt x="30" y="135"/>
                    <a:pt x="29" y="135"/>
                  </a:cubicBezTo>
                  <a:cubicBezTo>
                    <a:pt x="27" y="135"/>
                    <a:pt x="26" y="135"/>
                    <a:pt x="26" y="134"/>
                  </a:cubicBezTo>
                  <a:cubicBezTo>
                    <a:pt x="25" y="133"/>
                    <a:pt x="24" y="131"/>
                    <a:pt x="25" y="130"/>
                  </a:cubicBezTo>
                  <a:cubicBezTo>
                    <a:pt x="25" y="129"/>
                    <a:pt x="26" y="128"/>
                    <a:pt x="27" y="126"/>
                  </a:cubicBezTo>
                  <a:cubicBezTo>
                    <a:pt x="27" y="126"/>
                    <a:pt x="29" y="124"/>
                    <a:pt x="32" y="122"/>
                  </a:cubicBezTo>
                  <a:lnTo>
                    <a:pt x="39" y="115"/>
                  </a:lnTo>
                  <a:cubicBezTo>
                    <a:pt x="41" y="114"/>
                    <a:pt x="41" y="114"/>
                    <a:pt x="42" y="113"/>
                  </a:cubicBezTo>
                  <a:cubicBezTo>
                    <a:pt x="42" y="113"/>
                    <a:pt x="42" y="112"/>
                    <a:pt x="42" y="112"/>
                  </a:cubicBezTo>
                  <a:lnTo>
                    <a:pt x="41" y="111"/>
                  </a:lnTo>
                  <a:lnTo>
                    <a:pt x="42" y="111"/>
                  </a:lnTo>
                  <a:lnTo>
                    <a:pt x="45" y="115"/>
                  </a:lnTo>
                  <a:lnTo>
                    <a:pt x="45" y="116"/>
                  </a:lnTo>
                  <a:lnTo>
                    <a:pt x="45" y="115"/>
                  </a:lnTo>
                  <a:cubicBezTo>
                    <a:pt x="44" y="115"/>
                    <a:pt x="44" y="115"/>
                    <a:pt x="43" y="115"/>
                  </a:cubicBezTo>
                  <a:cubicBezTo>
                    <a:pt x="43" y="115"/>
                    <a:pt x="42" y="116"/>
                    <a:pt x="41" y="117"/>
                  </a:cubicBezTo>
                  <a:lnTo>
                    <a:pt x="32" y="124"/>
                  </a:lnTo>
                  <a:cubicBezTo>
                    <a:pt x="31" y="125"/>
                    <a:pt x="30" y="126"/>
                    <a:pt x="29" y="127"/>
                  </a:cubicBezTo>
                  <a:cubicBezTo>
                    <a:pt x="28" y="127"/>
                    <a:pt x="28" y="128"/>
                    <a:pt x="27" y="129"/>
                  </a:cubicBezTo>
                  <a:cubicBezTo>
                    <a:pt x="27" y="130"/>
                    <a:pt x="26" y="130"/>
                    <a:pt x="26" y="131"/>
                  </a:cubicBezTo>
                  <a:cubicBezTo>
                    <a:pt x="26" y="132"/>
                    <a:pt x="26" y="132"/>
                    <a:pt x="27" y="133"/>
                  </a:cubicBezTo>
                  <a:cubicBezTo>
                    <a:pt x="27" y="133"/>
                    <a:pt x="28" y="134"/>
                    <a:pt x="29" y="134"/>
                  </a:cubicBezTo>
                  <a:cubicBezTo>
                    <a:pt x="30" y="134"/>
                    <a:pt x="31" y="133"/>
                    <a:pt x="32" y="133"/>
                  </a:cubicBezTo>
                  <a:cubicBezTo>
                    <a:pt x="33" y="132"/>
                    <a:pt x="35" y="131"/>
                    <a:pt x="37" y="129"/>
                  </a:cubicBezTo>
                  <a:lnTo>
                    <a:pt x="45" y="123"/>
                  </a:lnTo>
                  <a:cubicBezTo>
                    <a:pt x="47" y="122"/>
                    <a:pt x="47" y="121"/>
                    <a:pt x="48" y="120"/>
                  </a:cubicBezTo>
                  <a:cubicBezTo>
                    <a:pt x="48" y="120"/>
                    <a:pt x="48" y="119"/>
                    <a:pt x="47" y="119"/>
                  </a:cubicBezTo>
                  <a:close/>
                  <a:moveTo>
                    <a:pt x="51" y="121"/>
                  </a:moveTo>
                  <a:lnTo>
                    <a:pt x="53" y="123"/>
                  </a:lnTo>
                  <a:lnTo>
                    <a:pt x="46" y="143"/>
                  </a:lnTo>
                  <a:lnTo>
                    <a:pt x="56" y="132"/>
                  </a:lnTo>
                  <a:cubicBezTo>
                    <a:pt x="57" y="131"/>
                    <a:pt x="58" y="130"/>
                    <a:pt x="58" y="130"/>
                  </a:cubicBezTo>
                  <a:cubicBezTo>
                    <a:pt x="58" y="129"/>
                    <a:pt x="58" y="128"/>
                    <a:pt x="58" y="128"/>
                  </a:cubicBezTo>
                  <a:lnTo>
                    <a:pt x="57" y="128"/>
                  </a:lnTo>
                  <a:lnTo>
                    <a:pt x="58" y="127"/>
                  </a:lnTo>
                  <a:lnTo>
                    <a:pt x="61" y="130"/>
                  </a:lnTo>
                  <a:lnTo>
                    <a:pt x="61" y="131"/>
                  </a:lnTo>
                  <a:lnTo>
                    <a:pt x="60" y="131"/>
                  </a:lnTo>
                  <a:cubicBezTo>
                    <a:pt x="60" y="130"/>
                    <a:pt x="60" y="130"/>
                    <a:pt x="59" y="131"/>
                  </a:cubicBezTo>
                  <a:cubicBezTo>
                    <a:pt x="59" y="131"/>
                    <a:pt x="58" y="131"/>
                    <a:pt x="57" y="133"/>
                  </a:cubicBezTo>
                  <a:lnTo>
                    <a:pt x="42" y="149"/>
                  </a:lnTo>
                  <a:lnTo>
                    <a:pt x="50" y="127"/>
                  </a:lnTo>
                  <a:lnTo>
                    <a:pt x="39" y="140"/>
                  </a:lnTo>
                  <a:cubicBezTo>
                    <a:pt x="38" y="141"/>
                    <a:pt x="37" y="142"/>
                    <a:pt x="37" y="142"/>
                  </a:cubicBezTo>
                  <a:cubicBezTo>
                    <a:pt x="37" y="143"/>
                    <a:pt x="37" y="143"/>
                    <a:pt x="37" y="143"/>
                  </a:cubicBezTo>
                  <a:lnTo>
                    <a:pt x="38" y="144"/>
                  </a:lnTo>
                  <a:lnTo>
                    <a:pt x="37" y="144"/>
                  </a:lnTo>
                  <a:lnTo>
                    <a:pt x="34" y="141"/>
                  </a:lnTo>
                  <a:lnTo>
                    <a:pt x="35" y="141"/>
                  </a:lnTo>
                  <a:cubicBezTo>
                    <a:pt x="35" y="141"/>
                    <a:pt x="36" y="141"/>
                    <a:pt x="36" y="141"/>
                  </a:cubicBezTo>
                  <a:cubicBezTo>
                    <a:pt x="37" y="141"/>
                    <a:pt x="37" y="140"/>
                    <a:pt x="38" y="139"/>
                  </a:cubicBezTo>
                  <a:lnTo>
                    <a:pt x="50" y="125"/>
                  </a:lnTo>
                  <a:cubicBezTo>
                    <a:pt x="51" y="124"/>
                    <a:pt x="51" y="124"/>
                    <a:pt x="51" y="123"/>
                  </a:cubicBezTo>
                  <a:cubicBezTo>
                    <a:pt x="51" y="123"/>
                    <a:pt x="51" y="123"/>
                    <a:pt x="51" y="122"/>
                  </a:cubicBezTo>
                  <a:cubicBezTo>
                    <a:pt x="51" y="122"/>
                    <a:pt x="50" y="122"/>
                    <a:pt x="50" y="121"/>
                  </a:cubicBezTo>
                  <a:lnTo>
                    <a:pt x="51" y="121"/>
                  </a:lnTo>
                  <a:close/>
                  <a:moveTo>
                    <a:pt x="51" y="155"/>
                  </a:moveTo>
                  <a:lnTo>
                    <a:pt x="50" y="156"/>
                  </a:lnTo>
                  <a:lnTo>
                    <a:pt x="46" y="152"/>
                  </a:lnTo>
                  <a:lnTo>
                    <a:pt x="47" y="151"/>
                  </a:lnTo>
                  <a:lnTo>
                    <a:pt x="47" y="152"/>
                  </a:lnTo>
                  <a:cubicBezTo>
                    <a:pt x="47" y="152"/>
                    <a:pt x="48" y="152"/>
                    <a:pt x="49" y="152"/>
                  </a:cubicBezTo>
                  <a:cubicBezTo>
                    <a:pt x="49" y="152"/>
                    <a:pt x="50" y="151"/>
                    <a:pt x="51" y="150"/>
                  </a:cubicBezTo>
                  <a:lnTo>
                    <a:pt x="62" y="137"/>
                  </a:lnTo>
                  <a:cubicBezTo>
                    <a:pt x="63" y="136"/>
                    <a:pt x="63" y="135"/>
                    <a:pt x="63" y="135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64" y="133"/>
                    <a:pt x="64" y="133"/>
                    <a:pt x="63" y="133"/>
                  </a:cubicBezTo>
                  <a:lnTo>
                    <a:pt x="63" y="132"/>
                  </a:lnTo>
                  <a:lnTo>
                    <a:pt x="68" y="136"/>
                  </a:lnTo>
                  <a:lnTo>
                    <a:pt x="67" y="136"/>
                  </a:lnTo>
                  <a:cubicBezTo>
                    <a:pt x="66" y="136"/>
                    <a:pt x="66" y="136"/>
                    <a:pt x="65" y="136"/>
                  </a:cubicBezTo>
                  <a:cubicBezTo>
                    <a:pt x="65" y="136"/>
                    <a:pt x="64" y="137"/>
                    <a:pt x="63" y="138"/>
                  </a:cubicBezTo>
                  <a:lnTo>
                    <a:pt x="52" y="151"/>
                  </a:lnTo>
                  <a:cubicBezTo>
                    <a:pt x="51" y="152"/>
                    <a:pt x="51" y="153"/>
                    <a:pt x="50" y="153"/>
                  </a:cubicBezTo>
                  <a:cubicBezTo>
                    <a:pt x="50" y="153"/>
                    <a:pt x="50" y="153"/>
                    <a:pt x="50" y="154"/>
                  </a:cubicBezTo>
                  <a:cubicBezTo>
                    <a:pt x="50" y="154"/>
                    <a:pt x="50" y="155"/>
                    <a:pt x="51" y="155"/>
                  </a:cubicBezTo>
                  <a:close/>
                  <a:moveTo>
                    <a:pt x="81" y="143"/>
                  </a:moveTo>
                  <a:lnTo>
                    <a:pt x="80" y="143"/>
                  </a:lnTo>
                  <a:cubicBezTo>
                    <a:pt x="80" y="143"/>
                    <a:pt x="79" y="143"/>
                    <a:pt x="79" y="144"/>
                  </a:cubicBezTo>
                  <a:cubicBezTo>
                    <a:pt x="78" y="144"/>
                    <a:pt x="78" y="145"/>
                    <a:pt x="77" y="146"/>
                  </a:cubicBezTo>
                  <a:lnTo>
                    <a:pt x="61" y="163"/>
                  </a:lnTo>
                  <a:lnTo>
                    <a:pt x="61" y="162"/>
                  </a:lnTo>
                  <a:lnTo>
                    <a:pt x="68" y="140"/>
                  </a:lnTo>
                  <a:cubicBezTo>
                    <a:pt x="69" y="139"/>
                    <a:pt x="69" y="139"/>
                    <a:pt x="69" y="138"/>
                  </a:cubicBezTo>
                  <a:cubicBezTo>
                    <a:pt x="69" y="138"/>
                    <a:pt x="69" y="137"/>
                    <a:pt x="69" y="137"/>
                  </a:cubicBezTo>
                  <a:cubicBezTo>
                    <a:pt x="69" y="137"/>
                    <a:pt x="69" y="137"/>
                    <a:pt x="68" y="136"/>
                  </a:cubicBezTo>
                  <a:lnTo>
                    <a:pt x="69" y="136"/>
                  </a:lnTo>
                  <a:lnTo>
                    <a:pt x="73" y="138"/>
                  </a:lnTo>
                  <a:lnTo>
                    <a:pt x="73" y="139"/>
                  </a:lnTo>
                  <a:cubicBezTo>
                    <a:pt x="72" y="139"/>
                    <a:pt x="72" y="139"/>
                    <a:pt x="72" y="139"/>
                  </a:cubicBezTo>
                  <a:cubicBezTo>
                    <a:pt x="71" y="139"/>
                    <a:pt x="71" y="139"/>
                    <a:pt x="71" y="140"/>
                  </a:cubicBezTo>
                  <a:cubicBezTo>
                    <a:pt x="71" y="140"/>
                    <a:pt x="70" y="141"/>
                    <a:pt x="70" y="143"/>
                  </a:cubicBezTo>
                  <a:lnTo>
                    <a:pt x="65" y="158"/>
                  </a:lnTo>
                  <a:lnTo>
                    <a:pt x="75" y="146"/>
                  </a:lnTo>
                  <a:cubicBezTo>
                    <a:pt x="76" y="145"/>
                    <a:pt x="77" y="144"/>
                    <a:pt x="77" y="144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77" y="142"/>
                    <a:pt x="77" y="142"/>
                    <a:pt x="77" y="141"/>
                  </a:cubicBezTo>
                  <a:cubicBezTo>
                    <a:pt x="77" y="141"/>
                    <a:pt x="77" y="141"/>
                    <a:pt x="77" y="141"/>
                  </a:cubicBezTo>
                  <a:lnTo>
                    <a:pt x="81" y="143"/>
                  </a:lnTo>
                  <a:close/>
                  <a:moveTo>
                    <a:pt x="153" y="160"/>
                  </a:moveTo>
                  <a:cubicBezTo>
                    <a:pt x="155" y="160"/>
                    <a:pt x="156" y="161"/>
                    <a:pt x="157" y="164"/>
                  </a:cubicBezTo>
                  <a:cubicBezTo>
                    <a:pt x="159" y="166"/>
                    <a:pt x="159" y="170"/>
                    <a:pt x="159" y="174"/>
                  </a:cubicBezTo>
                  <a:cubicBezTo>
                    <a:pt x="159" y="178"/>
                    <a:pt x="159" y="181"/>
                    <a:pt x="157" y="184"/>
                  </a:cubicBezTo>
                  <a:cubicBezTo>
                    <a:pt x="156" y="186"/>
                    <a:pt x="155" y="187"/>
                    <a:pt x="153" y="187"/>
                  </a:cubicBezTo>
                  <a:cubicBezTo>
                    <a:pt x="151" y="187"/>
                    <a:pt x="150" y="186"/>
                    <a:pt x="148" y="184"/>
                  </a:cubicBezTo>
                  <a:cubicBezTo>
                    <a:pt x="147" y="181"/>
                    <a:pt x="147" y="178"/>
                    <a:pt x="147" y="174"/>
                  </a:cubicBezTo>
                  <a:cubicBezTo>
                    <a:pt x="147" y="169"/>
                    <a:pt x="147" y="166"/>
                    <a:pt x="149" y="163"/>
                  </a:cubicBezTo>
                  <a:cubicBezTo>
                    <a:pt x="150" y="161"/>
                    <a:pt x="151" y="160"/>
                    <a:pt x="153" y="160"/>
                  </a:cubicBezTo>
                  <a:close/>
                  <a:moveTo>
                    <a:pt x="153" y="161"/>
                  </a:moveTo>
                  <a:cubicBezTo>
                    <a:pt x="152" y="161"/>
                    <a:pt x="151" y="162"/>
                    <a:pt x="150" y="164"/>
                  </a:cubicBezTo>
                  <a:cubicBezTo>
                    <a:pt x="149" y="166"/>
                    <a:pt x="149" y="169"/>
                    <a:pt x="149" y="174"/>
                  </a:cubicBezTo>
                  <a:cubicBezTo>
                    <a:pt x="149" y="178"/>
                    <a:pt x="149" y="181"/>
                    <a:pt x="150" y="183"/>
                  </a:cubicBezTo>
                  <a:cubicBezTo>
                    <a:pt x="151" y="185"/>
                    <a:pt x="152" y="186"/>
                    <a:pt x="153" y="186"/>
                  </a:cubicBezTo>
                  <a:cubicBezTo>
                    <a:pt x="154" y="186"/>
                    <a:pt x="155" y="185"/>
                    <a:pt x="156" y="183"/>
                  </a:cubicBezTo>
                  <a:cubicBezTo>
                    <a:pt x="157" y="181"/>
                    <a:pt x="157" y="178"/>
                    <a:pt x="157" y="174"/>
                  </a:cubicBezTo>
                  <a:cubicBezTo>
                    <a:pt x="157" y="170"/>
                    <a:pt x="157" y="166"/>
                    <a:pt x="156" y="164"/>
                  </a:cubicBezTo>
                  <a:cubicBezTo>
                    <a:pt x="155" y="162"/>
                    <a:pt x="154" y="161"/>
                    <a:pt x="153" y="161"/>
                  </a:cubicBezTo>
                  <a:close/>
                  <a:moveTo>
                    <a:pt x="165" y="162"/>
                  </a:moveTo>
                  <a:lnTo>
                    <a:pt x="165" y="172"/>
                  </a:lnTo>
                  <a:lnTo>
                    <a:pt x="167" y="172"/>
                  </a:lnTo>
                  <a:cubicBezTo>
                    <a:pt x="168" y="172"/>
                    <a:pt x="168" y="172"/>
                    <a:pt x="168" y="172"/>
                  </a:cubicBezTo>
                  <a:cubicBezTo>
                    <a:pt x="168" y="171"/>
                    <a:pt x="169" y="170"/>
                    <a:pt x="169" y="169"/>
                  </a:cubicBezTo>
                  <a:lnTo>
                    <a:pt x="169" y="178"/>
                  </a:lnTo>
                  <a:cubicBezTo>
                    <a:pt x="169" y="177"/>
                    <a:pt x="169" y="176"/>
                    <a:pt x="169" y="175"/>
                  </a:cubicBezTo>
                  <a:cubicBezTo>
                    <a:pt x="168" y="175"/>
                    <a:pt x="168" y="175"/>
                    <a:pt x="168" y="174"/>
                  </a:cubicBezTo>
                  <a:cubicBezTo>
                    <a:pt x="168" y="174"/>
                    <a:pt x="167" y="174"/>
                    <a:pt x="167" y="174"/>
                  </a:cubicBezTo>
                  <a:lnTo>
                    <a:pt x="165" y="174"/>
                  </a:lnTo>
                  <a:lnTo>
                    <a:pt x="165" y="182"/>
                  </a:lnTo>
                  <a:cubicBezTo>
                    <a:pt x="165" y="184"/>
                    <a:pt x="165" y="184"/>
                    <a:pt x="165" y="185"/>
                  </a:cubicBezTo>
                  <a:cubicBezTo>
                    <a:pt x="165" y="185"/>
                    <a:pt x="165" y="185"/>
                    <a:pt x="165" y="186"/>
                  </a:cubicBezTo>
                  <a:cubicBezTo>
                    <a:pt x="165" y="186"/>
                    <a:pt x="166" y="186"/>
                    <a:pt x="166" y="186"/>
                  </a:cubicBezTo>
                  <a:lnTo>
                    <a:pt x="167" y="186"/>
                  </a:lnTo>
                  <a:lnTo>
                    <a:pt x="167" y="187"/>
                  </a:lnTo>
                  <a:lnTo>
                    <a:pt x="161" y="187"/>
                  </a:lnTo>
                  <a:lnTo>
                    <a:pt x="161" y="186"/>
                  </a:lnTo>
                  <a:cubicBezTo>
                    <a:pt x="162" y="186"/>
                    <a:pt x="162" y="186"/>
                    <a:pt x="163" y="185"/>
                  </a:cubicBezTo>
                  <a:cubicBezTo>
                    <a:pt x="163" y="185"/>
                    <a:pt x="163" y="184"/>
                    <a:pt x="163" y="182"/>
                  </a:cubicBezTo>
                  <a:lnTo>
                    <a:pt x="163" y="165"/>
                  </a:lnTo>
                  <a:cubicBezTo>
                    <a:pt x="163" y="164"/>
                    <a:pt x="163" y="163"/>
                    <a:pt x="163" y="163"/>
                  </a:cubicBezTo>
                  <a:cubicBezTo>
                    <a:pt x="163" y="162"/>
                    <a:pt x="162" y="162"/>
                    <a:pt x="162" y="162"/>
                  </a:cubicBezTo>
                  <a:cubicBezTo>
                    <a:pt x="162" y="161"/>
                    <a:pt x="162" y="161"/>
                    <a:pt x="161" y="161"/>
                  </a:cubicBezTo>
                  <a:lnTo>
                    <a:pt x="171" y="161"/>
                  </a:lnTo>
                  <a:lnTo>
                    <a:pt x="171" y="166"/>
                  </a:lnTo>
                  <a:lnTo>
                    <a:pt x="170" y="166"/>
                  </a:lnTo>
                  <a:cubicBezTo>
                    <a:pt x="170" y="165"/>
                    <a:pt x="170" y="164"/>
                    <a:pt x="170" y="164"/>
                  </a:cubicBezTo>
                  <a:cubicBezTo>
                    <a:pt x="170" y="163"/>
                    <a:pt x="169" y="163"/>
                    <a:pt x="169" y="162"/>
                  </a:cubicBezTo>
                  <a:cubicBezTo>
                    <a:pt x="169" y="162"/>
                    <a:pt x="168" y="162"/>
                    <a:pt x="168" y="162"/>
                  </a:cubicBezTo>
                  <a:lnTo>
                    <a:pt x="165" y="162"/>
                  </a:lnTo>
                  <a:close/>
                  <a:moveTo>
                    <a:pt x="92" y="176"/>
                  </a:moveTo>
                  <a:lnTo>
                    <a:pt x="89" y="175"/>
                  </a:lnTo>
                  <a:lnTo>
                    <a:pt x="91" y="162"/>
                  </a:lnTo>
                  <a:cubicBezTo>
                    <a:pt x="90" y="162"/>
                    <a:pt x="90" y="161"/>
                    <a:pt x="90" y="161"/>
                  </a:cubicBezTo>
                  <a:cubicBezTo>
                    <a:pt x="90" y="161"/>
                    <a:pt x="90" y="161"/>
                    <a:pt x="90" y="161"/>
                  </a:cubicBezTo>
                  <a:cubicBezTo>
                    <a:pt x="90" y="161"/>
                    <a:pt x="90" y="161"/>
                    <a:pt x="89" y="161"/>
                  </a:cubicBezTo>
                  <a:lnTo>
                    <a:pt x="86" y="168"/>
                  </a:lnTo>
                  <a:cubicBezTo>
                    <a:pt x="85" y="169"/>
                    <a:pt x="85" y="170"/>
                    <a:pt x="84" y="171"/>
                  </a:cubicBezTo>
                  <a:cubicBezTo>
                    <a:pt x="84" y="171"/>
                    <a:pt x="85" y="172"/>
                    <a:pt x="85" y="172"/>
                  </a:cubicBezTo>
                  <a:lnTo>
                    <a:pt x="85" y="173"/>
                  </a:lnTo>
                  <a:lnTo>
                    <a:pt x="80" y="170"/>
                  </a:lnTo>
                  <a:lnTo>
                    <a:pt x="81" y="169"/>
                  </a:lnTo>
                  <a:lnTo>
                    <a:pt x="81" y="170"/>
                  </a:lnTo>
                  <a:cubicBezTo>
                    <a:pt x="81" y="170"/>
                    <a:pt x="82" y="170"/>
                    <a:pt x="83" y="169"/>
                  </a:cubicBezTo>
                  <a:cubicBezTo>
                    <a:pt x="83" y="169"/>
                    <a:pt x="83" y="168"/>
                    <a:pt x="84" y="167"/>
                  </a:cubicBezTo>
                  <a:lnTo>
                    <a:pt x="92" y="152"/>
                  </a:lnTo>
                  <a:cubicBezTo>
                    <a:pt x="93" y="151"/>
                    <a:pt x="94" y="150"/>
                    <a:pt x="94" y="149"/>
                  </a:cubicBezTo>
                  <a:cubicBezTo>
                    <a:pt x="94" y="149"/>
                    <a:pt x="94" y="148"/>
                    <a:pt x="93" y="148"/>
                  </a:cubicBezTo>
                  <a:lnTo>
                    <a:pt x="93" y="147"/>
                  </a:lnTo>
                  <a:lnTo>
                    <a:pt x="97" y="149"/>
                  </a:lnTo>
                  <a:cubicBezTo>
                    <a:pt x="98" y="150"/>
                    <a:pt x="99" y="151"/>
                    <a:pt x="100" y="151"/>
                  </a:cubicBezTo>
                  <a:cubicBezTo>
                    <a:pt x="100" y="152"/>
                    <a:pt x="100" y="153"/>
                    <a:pt x="100" y="154"/>
                  </a:cubicBezTo>
                  <a:cubicBezTo>
                    <a:pt x="100" y="155"/>
                    <a:pt x="99" y="157"/>
                    <a:pt x="99" y="158"/>
                  </a:cubicBezTo>
                  <a:cubicBezTo>
                    <a:pt x="98" y="159"/>
                    <a:pt x="97" y="160"/>
                    <a:pt x="96" y="161"/>
                  </a:cubicBezTo>
                  <a:cubicBezTo>
                    <a:pt x="95" y="162"/>
                    <a:pt x="94" y="162"/>
                    <a:pt x="93" y="162"/>
                  </a:cubicBezTo>
                  <a:lnTo>
                    <a:pt x="91" y="170"/>
                  </a:lnTo>
                  <a:cubicBezTo>
                    <a:pt x="91" y="172"/>
                    <a:pt x="91" y="173"/>
                    <a:pt x="91" y="174"/>
                  </a:cubicBezTo>
                  <a:cubicBezTo>
                    <a:pt x="91" y="175"/>
                    <a:pt x="91" y="175"/>
                    <a:pt x="92" y="176"/>
                  </a:cubicBezTo>
                  <a:close/>
                  <a:moveTo>
                    <a:pt x="90" y="160"/>
                  </a:moveTo>
                  <a:cubicBezTo>
                    <a:pt x="90" y="160"/>
                    <a:pt x="90" y="160"/>
                    <a:pt x="90" y="160"/>
                  </a:cubicBezTo>
                  <a:cubicBezTo>
                    <a:pt x="90" y="160"/>
                    <a:pt x="90" y="160"/>
                    <a:pt x="91" y="160"/>
                  </a:cubicBezTo>
                  <a:cubicBezTo>
                    <a:pt x="92" y="161"/>
                    <a:pt x="93" y="161"/>
                    <a:pt x="94" y="160"/>
                  </a:cubicBezTo>
                  <a:cubicBezTo>
                    <a:pt x="95" y="160"/>
                    <a:pt x="96" y="158"/>
                    <a:pt x="97" y="157"/>
                  </a:cubicBezTo>
                  <a:cubicBezTo>
                    <a:pt x="97" y="156"/>
                    <a:pt x="98" y="154"/>
                    <a:pt x="98" y="153"/>
                  </a:cubicBezTo>
                  <a:cubicBezTo>
                    <a:pt x="98" y="152"/>
                    <a:pt x="98" y="151"/>
                    <a:pt x="97" y="151"/>
                  </a:cubicBezTo>
                  <a:cubicBezTo>
                    <a:pt x="97" y="151"/>
                    <a:pt x="96" y="150"/>
                    <a:pt x="95" y="150"/>
                  </a:cubicBezTo>
                  <a:lnTo>
                    <a:pt x="90" y="160"/>
                  </a:lnTo>
                  <a:close/>
                  <a:moveTo>
                    <a:pt x="110" y="153"/>
                  </a:moveTo>
                  <a:lnTo>
                    <a:pt x="107" y="161"/>
                  </a:lnTo>
                  <a:cubicBezTo>
                    <a:pt x="107" y="160"/>
                    <a:pt x="108" y="158"/>
                    <a:pt x="108" y="157"/>
                  </a:cubicBezTo>
                  <a:cubicBezTo>
                    <a:pt x="108" y="156"/>
                    <a:pt x="108" y="155"/>
                    <a:pt x="107" y="154"/>
                  </a:cubicBezTo>
                  <a:cubicBezTo>
                    <a:pt x="107" y="154"/>
                    <a:pt x="107" y="153"/>
                    <a:pt x="106" y="153"/>
                  </a:cubicBezTo>
                  <a:cubicBezTo>
                    <a:pt x="105" y="153"/>
                    <a:pt x="105" y="153"/>
                    <a:pt x="104" y="154"/>
                  </a:cubicBezTo>
                  <a:cubicBezTo>
                    <a:pt x="103" y="154"/>
                    <a:pt x="103" y="155"/>
                    <a:pt x="103" y="156"/>
                  </a:cubicBezTo>
                  <a:cubicBezTo>
                    <a:pt x="102" y="157"/>
                    <a:pt x="102" y="157"/>
                    <a:pt x="102" y="158"/>
                  </a:cubicBezTo>
                  <a:cubicBezTo>
                    <a:pt x="102" y="159"/>
                    <a:pt x="103" y="161"/>
                    <a:pt x="104" y="163"/>
                  </a:cubicBezTo>
                  <a:cubicBezTo>
                    <a:pt x="104" y="164"/>
                    <a:pt x="105" y="166"/>
                    <a:pt x="105" y="166"/>
                  </a:cubicBezTo>
                  <a:cubicBezTo>
                    <a:pt x="105" y="167"/>
                    <a:pt x="105" y="168"/>
                    <a:pt x="105" y="169"/>
                  </a:cubicBezTo>
                  <a:cubicBezTo>
                    <a:pt x="105" y="170"/>
                    <a:pt x="105" y="171"/>
                    <a:pt x="104" y="172"/>
                  </a:cubicBezTo>
                  <a:cubicBezTo>
                    <a:pt x="104" y="174"/>
                    <a:pt x="103" y="175"/>
                    <a:pt x="101" y="177"/>
                  </a:cubicBezTo>
                  <a:cubicBezTo>
                    <a:pt x="100" y="178"/>
                    <a:pt x="99" y="178"/>
                    <a:pt x="98" y="178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7"/>
                    <a:pt x="96" y="177"/>
                    <a:pt x="96" y="176"/>
                  </a:cubicBezTo>
                  <a:cubicBezTo>
                    <a:pt x="96" y="175"/>
                    <a:pt x="95" y="175"/>
                    <a:pt x="95" y="175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4" y="175"/>
                    <a:pt x="94" y="176"/>
                    <a:pt x="94" y="176"/>
                  </a:cubicBezTo>
                  <a:lnTo>
                    <a:pt x="97" y="168"/>
                  </a:lnTo>
                  <a:cubicBezTo>
                    <a:pt x="97" y="170"/>
                    <a:pt x="96" y="171"/>
                    <a:pt x="96" y="172"/>
                  </a:cubicBezTo>
                  <a:cubicBezTo>
                    <a:pt x="96" y="173"/>
                    <a:pt x="96" y="174"/>
                    <a:pt x="97" y="175"/>
                  </a:cubicBezTo>
                  <a:cubicBezTo>
                    <a:pt x="97" y="175"/>
                    <a:pt x="98" y="176"/>
                    <a:pt x="98" y="176"/>
                  </a:cubicBezTo>
                  <a:cubicBezTo>
                    <a:pt x="99" y="176"/>
                    <a:pt x="100" y="176"/>
                    <a:pt x="100" y="176"/>
                  </a:cubicBezTo>
                  <a:cubicBezTo>
                    <a:pt x="101" y="175"/>
                    <a:pt x="102" y="174"/>
                    <a:pt x="102" y="173"/>
                  </a:cubicBezTo>
                  <a:cubicBezTo>
                    <a:pt x="102" y="172"/>
                    <a:pt x="102" y="172"/>
                    <a:pt x="103" y="171"/>
                  </a:cubicBezTo>
                  <a:cubicBezTo>
                    <a:pt x="103" y="170"/>
                    <a:pt x="103" y="170"/>
                    <a:pt x="102" y="169"/>
                  </a:cubicBezTo>
                  <a:cubicBezTo>
                    <a:pt x="102" y="169"/>
                    <a:pt x="102" y="168"/>
                    <a:pt x="101" y="166"/>
                  </a:cubicBezTo>
                  <a:cubicBezTo>
                    <a:pt x="101" y="164"/>
                    <a:pt x="100" y="163"/>
                    <a:pt x="100" y="162"/>
                  </a:cubicBezTo>
                  <a:cubicBezTo>
                    <a:pt x="100" y="161"/>
                    <a:pt x="100" y="161"/>
                    <a:pt x="100" y="160"/>
                  </a:cubicBezTo>
                  <a:cubicBezTo>
                    <a:pt x="100" y="159"/>
                    <a:pt x="100" y="158"/>
                    <a:pt x="101" y="157"/>
                  </a:cubicBezTo>
                  <a:cubicBezTo>
                    <a:pt x="101" y="155"/>
                    <a:pt x="102" y="153"/>
                    <a:pt x="103" y="152"/>
                  </a:cubicBezTo>
                  <a:cubicBezTo>
                    <a:pt x="105" y="151"/>
                    <a:pt x="106" y="151"/>
                    <a:pt x="107" y="151"/>
                  </a:cubicBezTo>
                  <a:cubicBezTo>
                    <a:pt x="107" y="152"/>
                    <a:pt x="108" y="152"/>
                    <a:pt x="108" y="153"/>
                  </a:cubicBezTo>
                  <a:cubicBezTo>
                    <a:pt x="109" y="154"/>
                    <a:pt x="109" y="154"/>
                    <a:pt x="109" y="154"/>
                  </a:cubicBezTo>
                  <a:cubicBezTo>
                    <a:pt x="109" y="154"/>
                    <a:pt x="109" y="154"/>
                    <a:pt x="109" y="154"/>
                  </a:cubicBezTo>
                  <a:cubicBezTo>
                    <a:pt x="110" y="154"/>
                    <a:pt x="110" y="153"/>
                    <a:pt x="110" y="153"/>
                  </a:cubicBezTo>
                  <a:close/>
                  <a:moveTo>
                    <a:pt x="138" y="160"/>
                  </a:moveTo>
                  <a:lnTo>
                    <a:pt x="143" y="160"/>
                  </a:lnTo>
                  <a:lnTo>
                    <a:pt x="143" y="161"/>
                  </a:lnTo>
                  <a:lnTo>
                    <a:pt x="142" y="161"/>
                  </a:lnTo>
                  <a:cubicBezTo>
                    <a:pt x="142" y="161"/>
                    <a:pt x="142" y="161"/>
                    <a:pt x="142" y="161"/>
                  </a:cubicBezTo>
                  <a:cubicBezTo>
                    <a:pt x="141" y="162"/>
                    <a:pt x="141" y="162"/>
                    <a:pt x="141" y="163"/>
                  </a:cubicBezTo>
                  <a:cubicBezTo>
                    <a:pt x="140" y="163"/>
                    <a:pt x="140" y="164"/>
                    <a:pt x="139" y="165"/>
                  </a:cubicBezTo>
                  <a:lnTo>
                    <a:pt x="135" y="175"/>
                  </a:lnTo>
                  <a:lnTo>
                    <a:pt x="134" y="181"/>
                  </a:lnTo>
                  <a:cubicBezTo>
                    <a:pt x="134" y="183"/>
                    <a:pt x="134" y="184"/>
                    <a:pt x="134" y="184"/>
                  </a:cubicBezTo>
                  <a:cubicBezTo>
                    <a:pt x="135" y="185"/>
                    <a:pt x="135" y="185"/>
                    <a:pt x="135" y="185"/>
                  </a:cubicBezTo>
                  <a:lnTo>
                    <a:pt x="136" y="185"/>
                  </a:lnTo>
                  <a:lnTo>
                    <a:pt x="136" y="186"/>
                  </a:lnTo>
                  <a:lnTo>
                    <a:pt x="130" y="185"/>
                  </a:lnTo>
                  <a:lnTo>
                    <a:pt x="131" y="185"/>
                  </a:lnTo>
                  <a:cubicBezTo>
                    <a:pt x="131" y="185"/>
                    <a:pt x="132" y="184"/>
                    <a:pt x="132" y="184"/>
                  </a:cubicBezTo>
                  <a:cubicBezTo>
                    <a:pt x="132" y="183"/>
                    <a:pt x="132" y="183"/>
                    <a:pt x="133" y="181"/>
                  </a:cubicBezTo>
                  <a:lnTo>
                    <a:pt x="133" y="175"/>
                  </a:lnTo>
                  <a:lnTo>
                    <a:pt x="131" y="164"/>
                  </a:lnTo>
                  <a:cubicBezTo>
                    <a:pt x="131" y="162"/>
                    <a:pt x="130" y="161"/>
                    <a:pt x="130" y="161"/>
                  </a:cubicBezTo>
                  <a:cubicBezTo>
                    <a:pt x="130" y="161"/>
                    <a:pt x="130" y="160"/>
                    <a:pt x="130" y="160"/>
                  </a:cubicBezTo>
                  <a:cubicBezTo>
                    <a:pt x="129" y="160"/>
                    <a:pt x="129" y="160"/>
                    <a:pt x="129" y="159"/>
                  </a:cubicBezTo>
                  <a:lnTo>
                    <a:pt x="135" y="159"/>
                  </a:lnTo>
                  <a:lnTo>
                    <a:pt x="135" y="160"/>
                  </a:lnTo>
                  <a:lnTo>
                    <a:pt x="134" y="160"/>
                  </a:lnTo>
                  <a:cubicBezTo>
                    <a:pt x="134" y="160"/>
                    <a:pt x="134" y="160"/>
                    <a:pt x="133" y="160"/>
                  </a:cubicBezTo>
                  <a:cubicBezTo>
                    <a:pt x="133" y="161"/>
                    <a:pt x="133" y="161"/>
                    <a:pt x="133" y="162"/>
                  </a:cubicBezTo>
                  <a:cubicBezTo>
                    <a:pt x="133" y="162"/>
                    <a:pt x="133" y="163"/>
                    <a:pt x="133" y="164"/>
                  </a:cubicBezTo>
                  <a:lnTo>
                    <a:pt x="135" y="173"/>
                  </a:lnTo>
                  <a:lnTo>
                    <a:pt x="138" y="165"/>
                  </a:lnTo>
                  <a:cubicBezTo>
                    <a:pt x="139" y="164"/>
                    <a:pt x="139" y="163"/>
                    <a:pt x="139" y="163"/>
                  </a:cubicBezTo>
                  <a:cubicBezTo>
                    <a:pt x="139" y="162"/>
                    <a:pt x="139" y="162"/>
                    <a:pt x="139" y="162"/>
                  </a:cubicBezTo>
                  <a:cubicBezTo>
                    <a:pt x="139" y="161"/>
                    <a:pt x="139" y="161"/>
                    <a:pt x="139" y="161"/>
                  </a:cubicBezTo>
                  <a:cubicBezTo>
                    <a:pt x="139" y="161"/>
                    <a:pt x="139" y="161"/>
                    <a:pt x="138" y="161"/>
                  </a:cubicBezTo>
                  <a:lnTo>
                    <a:pt x="138" y="160"/>
                  </a:lnTo>
                  <a:close/>
                  <a:moveTo>
                    <a:pt x="84" y="146"/>
                  </a:moveTo>
                  <a:lnTo>
                    <a:pt x="79" y="155"/>
                  </a:lnTo>
                  <a:lnTo>
                    <a:pt x="82" y="156"/>
                  </a:lnTo>
                  <a:cubicBezTo>
                    <a:pt x="83" y="157"/>
                    <a:pt x="83" y="157"/>
                    <a:pt x="84" y="156"/>
                  </a:cubicBezTo>
                  <a:cubicBezTo>
                    <a:pt x="84" y="156"/>
                    <a:pt x="85" y="155"/>
                    <a:pt x="86" y="154"/>
                  </a:cubicBezTo>
                  <a:lnTo>
                    <a:pt x="82" y="162"/>
                  </a:lnTo>
                  <a:lnTo>
                    <a:pt x="81" y="162"/>
                  </a:lnTo>
                  <a:cubicBezTo>
                    <a:pt x="82" y="161"/>
                    <a:pt x="82" y="160"/>
                    <a:pt x="82" y="160"/>
                  </a:cubicBezTo>
                  <a:cubicBezTo>
                    <a:pt x="82" y="159"/>
                    <a:pt x="82" y="159"/>
                    <a:pt x="82" y="158"/>
                  </a:cubicBezTo>
                  <a:cubicBezTo>
                    <a:pt x="82" y="158"/>
                    <a:pt x="82" y="158"/>
                    <a:pt x="81" y="157"/>
                  </a:cubicBezTo>
                  <a:lnTo>
                    <a:pt x="79" y="156"/>
                  </a:lnTo>
                  <a:lnTo>
                    <a:pt x="75" y="164"/>
                  </a:lnTo>
                  <a:cubicBezTo>
                    <a:pt x="74" y="165"/>
                    <a:pt x="74" y="165"/>
                    <a:pt x="74" y="166"/>
                  </a:cubicBezTo>
                  <a:cubicBezTo>
                    <a:pt x="74" y="166"/>
                    <a:pt x="74" y="166"/>
                    <a:pt x="74" y="166"/>
                  </a:cubicBezTo>
                  <a:cubicBezTo>
                    <a:pt x="74" y="166"/>
                    <a:pt x="74" y="167"/>
                    <a:pt x="74" y="167"/>
                  </a:cubicBezTo>
                  <a:lnTo>
                    <a:pt x="76" y="168"/>
                  </a:lnTo>
                  <a:cubicBezTo>
                    <a:pt x="77" y="168"/>
                    <a:pt x="77" y="168"/>
                    <a:pt x="78" y="168"/>
                  </a:cubicBezTo>
                  <a:cubicBezTo>
                    <a:pt x="78" y="168"/>
                    <a:pt x="79" y="168"/>
                    <a:pt x="79" y="168"/>
                  </a:cubicBezTo>
                  <a:cubicBezTo>
                    <a:pt x="80" y="167"/>
                    <a:pt x="81" y="166"/>
                    <a:pt x="82" y="165"/>
                  </a:cubicBezTo>
                  <a:lnTo>
                    <a:pt x="78" y="171"/>
                  </a:lnTo>
                  <a:lnTo>
                    <a:pt x="69" y="166"/>
                  </a:lnTo>
                  <a:lnTo>
                    <a:pt x="70" y="165"/>
                  </a:lnTo>
                  <a:cubicBezTo>
                    <a:pt x="70" y="166"/>
                    <a:pt x="71" y="166"/>
                    <a:pt x="71" y="165"/>
                  </a:cubicBezTo>
                  <a:cubicBezTo>
                    <a:pt x="71" y="165"/>
                    <a:pt x="72" y="165"/>
                    <a:pt x="72" y="165"/>
                  </a:cubicBezTo>
                  <a:cubicBezTo>
                    <a:pt x="72" y="164"/>
                    <a:pt x="73" y="164"/>
                    <a:pt x="73" y="163"/>
                  </a:cubicBezTo>
                  <a:lnTo>
                    <a:pt x="81" y="148"/>
                  </a:lnTo>
                  <a:cubicBezTo>
                    <a:pt x="82" y="146"/>
                    <a:pt x="82" y="145"/>
                    <a:pt x="82" y="145"/>
                  </a:cubicBezTo>
                  <a:cubicBezTo>
                    <a:pt x="82" y="144"/>
                    <a:pt x="82" y="144"/>
                    <a:pt x="82" y="144"/>
                  </a:cubicBezTo>
                  <a:lnTo>
                    <a:pt x="81" y="143"/>
                  </a:lnTo>
                  <a:lnTo>
                    <a:pt x="82" y="143"/>
                  </a:lnTo>
                  <a:lnTo>
                    <a:pt x="91" y="147"/>
                  </a:lnTo>
                  <a:lnTo>
                    <a:pt x="88" y="153"/>
                  </a:lnTo>
                  <a:lnTo>
                    <a:pt x="88" y="152"/>
                  </a:lnTo>
                  <a:cubicBezTo>
                    <a:pt x="88" y="151"/>
                    <a:pt x="89" y="150"/>
                    <a:pt x="89" y="150"/>
                  </a:cubicBezTo>
                  <a:cubicBezTo>
                    <a:pt x="89" y="149"/>
                    <a:pt x="89" y="149"/>
                    <a:pt x="89" y="148"/>
                  </a:cubicBezTo>
                  <a:cubicBezTo>
                    <a:pt x="88" y="148"/>
                    <a:pt x="88" y="148"/>
                    <a:pt x="87" y="147"/>
                  </a:cubicBezTo>
                  <a:lnTo>
                    <a:pt x="84" y="146"/>
                  </a:lnTo>
                  <a:close/>
                  <a:moveTo>
                    <a:pt x="108" y="180"/>
                  </a:moveTo>
                  <a:lnTo>
                    <a:pt x="108" y="180"/>
                  </a:lnTo>
                  <a:lnTo>
                    <a:pt x="103" y="178"/>
                  </a:lnTo>
                  <a:lnTo>
                    <a:pt x="103" y="177"/>
                  </a:lnTo>
                  <a:lnTo>
                    <a:pt x="104" y="178"/>
                  </a:lnTo>
                  <a:cubicBezTo>
                    <a:pt x="104" y="178"/>
                    <a:pt x="105" y="178"/>
                    <a:pt x="105" y="177"/>
                  </a:cubicBezTo>
                  <a:cubicBezTo>
                    <a:pt x="105" y="177"/>
                    <a:pt x="106" y="176"/>
                    <a:pt x="106" y="174"/>
                  </a:cubicBezTo>
                  <a:lnTo>
                    <a:pt x="113" y="159"/>
                  </a:lnTo>
                  <a:cubicBezTo>
                    <a:pt x="113" y="157"/>
                    <a:pt x="113" y="157"/>
                    <a:pt x="113" y="156"/>
                  </a:cubicBezTo>
                  <a:cubicBezTo>
                    <a:pt x="113" y="156"/>
                    <a:pt x="113" y="156"/>
                    <a:pt x="113" y="155"/>
                  </a:cubicBezTo>
                  <a:cubicBezTo>
                    <a:pt x="113" y="155"/>
                    <a:pt x="113" y="155"/>
                    <a:pt x="113" y="154"/>
                  </a:cubicBezTo>
                  <a:lnTo>
                    <a:pt x="112" y="154"/>
                  </a:lnTo>
                  <a:lnTo>
                    <a:pt x="113" y="154"/>
                  </a:lnTo>
                  <a:lnTo>
                    <a:pt x="118" y="156"/>
                  </a:lnTo>
                  <a:lnTo>
                    <a:pt x="117" y="156"/>
                  </a:lnTo>
                  <a:cubicBezTo>
                    <a:pt x="117" y="156"/>
                    <a:pt x="116" y="156"/>
                    <a:pt x="116" y="157"/>
                  </a:cubicBezTo>
                  <a:cubicBezTo>
                    <a:pt x="115" y="157"/>
                    <a:pt x="115" y="158"/>
                    <a:pt x="114" y="159"/>
                  </a:cubicBezTo>
                  <a:lnTo>
                    <a:pt x="108" y="175"/>
                  </a:lnTo>
                  <a:cubicBezTo>
                    <a:pt x="108" y="176"/>
                    <a:pt x="107" y="177"/>
                    <a:pt x="107" y="178"/>
                  </a:cubicBezTo>
                  <a:cubicBezTo>
                    <a:pt x="107" y="178"/>
                    <a:pt x="107" y="178"/>
                    <a:pt x="107" y="179"/>
                  </a:cubicBezTo>
                  <a:cubicBezTo>
                    <a:pt x="107" y="179"/>
                    <a:pt x="108" y="179"/>
                    <a:pt x="108" y="179"/>
                  </a:cubicBezTo>
                  <a:lnTo>
                    <a:pt x="108" y="180"/>
                  </a:lnTo>
                  <a:close/>
                  <a:moveTo>
                    <a:pt x="129" y="158"/>
                  </a:moveTo>
                  <a:lnTo>
                    <a:pt x="128" y="164"/>
                  </a:lnTo>
                  <a:cubicBezTo>
                    <a:pt x="128" y="163"/>
                    <a:pt x="128" y="162"/>
                    <a:pt x="128" y="162"/>
                  </a:cubicBezTo>
                  <a:cubicBezTo>
                    <a:pt x="128" y="161"/>
                    <a:pt x="128" y="161"/>
                    <a:pt x="128" y="160"/>
                  </a:cubicBezTo>
                  <a:cubicBezTo>
                    <a:pt x="127" y="160"/>
                    <a:pt x="127" y="159"/>
                    <a:pt x="126" y="159"/>
                  </a:cubicBezTo>
                  <a:lnTo>
                    <a:pt x="125" y="159"/>
                  </a:lnTo>
                  <a:lnTo>
                    <a:pt x="120" y="178"/>
                  </a:lnTo>
                  <a:cubicBezTo>
                    <a:pt x="119" y="180"/>
                    <a:pt x="119" y="181"/>
                    <a:pt x="119" y="181"/>
                  </a:cubicBezTo>
                  <a:cubicBezTo>
                    <a:pt x="119" y="182"/>
                    <a:pt x="119" y="182"/>
                    <a:pt x="120" y="182"/>
                  </a:cubicBezTo>
                  <a:lnTo>
                    <a:pt x="120" y="183"/>
                  </a:lnTo>
                  <a:lnTo>
                    <a:pt x="115" y="182"/>
                  </a:lnTo>
                  <a:lnTo>
                    <a:pt x="115" y="181"/>
                  </a:lnTo>
                  <a:cubicBezTo>
                    <a:pt x="116" y="181"/>
                    <a:pt x="116" y="181"/>
                    <a:pt x="117" y="180"/>
                  </a:cubicBezTo>
                  <a:cubicBezTo>
                    <a:pt x="117" y="180"/>
                    <a:pt x="117" y="179"/>
                    <a:pt x="118" y="178"/>
                  </a:cubicBezTo>
                  <a:lnTo>
                    <a:pt x="123" y="158"/>
                  </a:lnTo>
                  <a:lnTo>
                    <a:pt x="121" y="158"/>
                  </a:lnTo>
                  <a:cubicBezTo>
                    <a:pt x="121" y="158"/>
                    <a:pt x="120" y="158"/>
                    <a:pt x="120" y="158"/>
                  </a:cubicBezTo>
                  <a:cubicBezTo>
                    <a:pt x="120" y="158"/>
                    <a:pt x="119" y="158"/>
                    <a:pt x="119" y="159"/>
                  </a:cubicBezTo>
                  <a:cubicBezTo>
                    <a:pt x="119" y="160"/>
                    <a:pt x="118" y="160"/>
                    <a:pt x="118" y="162"/>
                  </a:cubicBezTo>
                  <a:lnTo>
                    <a:pt x="117" y="161"/>
                  </a:lnTo>
                  <a:lnTo>
                    <a:pt x="119" y="156"/>
                  </a:lnTo>
                  <a:lnTo>
                    <a:pt x="129" y="158"/>
                  </a:lnTo>
                  <a:close/>
                  <a:moveTo>
                    <a:pt x="209" y="181"/>
                  </a:moveTo>
                  <a:lnTo>
                    <a:pt x="210" y="181"/>
                  </a:lnTo>
                  <a:lnTo>
                    <a:pt x="204" y="183"/>
                  </a:lnTo>
                  <a:lnTo>
                    <a:pt x="204" y="182"/>
                  </a:lnTo>
                  <a:lnTo>
                    <a:pt x="205" y="182"/>
                  </a:lnTo>
                  <a:cubicBezTo>
                    <a:pt x="205" y="182"/>
                    <a:pt x="205" y="181"/>
                    <a:pt x="206" y="181"/>
                  </a:cubicBezTo>
                  <a:cubicBezTo>
                    <a:pt x="206" y="180"/>
                    <a:pt x="205" y="179"/>
                    <a:pt x="205" y="178"/>
                  </a:cubicBezTo>
                  <a:lnTo>
                    <a:pt x="202" y="161"/>
                  </a:lnTo>
                  <a:cubicBezTo>
                    <a:pt x="201" y="160"/>
                    <a:pt x="201" y="159"/>
                    <a:pt x="201" y="159"/>
                  </a:cubicBezTo>
                  <a:cubicBezTo>
                    <a:pt x="201" y="158"/>
                    <a:pt x="201" y="158"/>
                    <a:pt x="200" y="158"/>
                  </a:cubicBezTo>
                  <a:cubicBezTo>
                    <a:pt x="200" y="158"/>
                    <a:pt x="200" y="158"/>
                    <a:pt x="199" y="158"/>
                  </a:cubicBezTo>
                  <a:lnTo>
                    <a:pt x="199" y="157"/>
                  </a:lnTo>
                  <a:lnTo>
                    <a:pt x="204" y="156"/>
                  </a:lnTo>
                  <a:lnTo>
                    <a:pt x="204" y="157"/>
                  </a:lnTo>
                  <a:cubicBezTo>
                    <a:pt x="203" y="157"/>
                    <a:pt x="203" y="157"/>
                    <a:pt x="203" y="158"/>
                  </a:cubicBezTo>
                  <a:cubicBezTo>
                    <a:pt x="203" y="158"/>
                    <a:pt x="203" y="159"/>
                    <a:pt x="203" y="161"/>
                  </a:cubicBezTo>
                  <a:lnTo>
                    <a:pt x="207" y="177"/>
                  </a:lnTo>
                  <a:cubicBezTo>
                    <a:pt x="207" y="179"/>
                    <a:pt x="207" y="179"/>
                    <a:pt x="208" y="180"/>
                  </a:cubicBezTo>
                  <a:cubicBezTo>
                    <a:pt x="208" y="180"/>
                    <a:pt x="208" y="180"/>
                    <a:pt x="208" y="181"/>
                  </a:cubicBezTo>
                  <a:cubicBezTo>
                    <a:pt x="208" y="181"/>
                    <a:pt x="209" y="181"/>
                    <a:pt x="209" y="181"/>
                  </a:cubicBezTo>
                  <a:close/>
                  <a:moveTo>
                    <a:pt x="197" y="157"/>
                  </a:moveTo>
                  <a:lnTo>
                    <a:pt x="199" y="166"/>
                  </a:lnTo>
                  <a:cubicBezTo>
                    <a:pt x="198" y="163"/>
                    <a:pt x="197" y="162"/>
                    <a:pt x="196" y="161"/>
                  </a:cubicBezTo>
                  <a:cubicBezTo>
                    <a:pt x="195" y="160"/>
                    <a:pt x="194" y="159"/>
                    <a:pt x="193" y="160"/>
                  </a:cubicBezTo>
                  <a:cubicBezTo>
                    <a:pt x="193" y="160"/>
                    <a:pt x="192" y="160"/>
                    <a:pt x="192" y="161"/>
                  </a:cubicBezTo>
                  <a:cubicBezTo>
                    <a:pt x="191" y="162"/>
                    <a:pt x="191" y="164"/>
                    <a:pt x="191" y="166"/>
                  </a:cubicBezTo>
                  <a:cubicBezTo>
                    <a:pt x="191" y="168"/>
                    <a:pt x="191" y="170"/>
                    <a:pt x="192" y="173"/>
                  </a:cubicBezTo>
                  <a:cubicBezTo>
                    <a:pt x="192" y="175"/>
                    <a:pt x="193" y="177"/>
                    <a:pt x="194" y="179"/>
                  </a:cubicBezTo>
                  <a:cubicBezTo>
                    <a:pt x="194" y="181"/>
                    <a:pt x="195" y="182"/>
                    <a:pt x="196" y="183"/>
                  </a:cubicBezTo>
                  <a:cubicBezTo>
                    <a:pt x="197" y="183"/>
                    <a:pt x="198" y="184"/>
                    <a:pt x="199" y="183"/>
                  </a:cubicBezTo>
                  <a:cubicBezTo>
                    <a:pt x="200" y="183"/>
                    <a:pt x="200" y="183"/>
                    <a:pt x="201" y="182"/>
                  </a:cubicBezTo>
                  <a:cubicBezTo>
                    <a:pt x="201" y="181"/>
                    <a:pt x="202" y="179"/>
                    <a:pt x="202" y="177"/>
                  </a:cubicBezTo>
                  <a:cubicBezTo>
                    <a:pt x="202" y="180"/>
                    <a:pt x="202" y="182"/>
                    <a:pt x="201" y="183"/>
                  </a:cubicBezTo>
                  <a:cubicBezTo>
                    <a:pt x="201" y="184"/>
                    <a:pt x="200" y="185"/>
                    <a:pt x="199" y="185"/>
                  </a:cubicBezTo>
                  <a:cubicBezTo>
                    <a:pt x="197" y="186"/>
                    <a:pt x="195" y="184"/>
                    <a:pt x="193" y="182"/>
                  </a:cubicBezTo>
                  <a:cubicBezTo>
                    <a:pt x="191" y="179"/>
                    <a:pt x="190" y="177"/>
                    <a:pt x="190" y="174"/>
                  </a:cubicBezTo>
                  <a:cubicBezTo>
                    <a:pt x="189" y="171"/>
                    <a:pt x="189" y="169"/>
                    <a:pt x="189" y="166"/>
                  </a:cubicBezTo>
                  <a:cubicBezTo>
                    <a:pt x="189" y="164"/>
                    <a:pt x="190" y="162"/>
                    <a:pt x="190" y="161"/>
                  </a:cubicBezTo>
                  <a:cubicBezTo>
                    <a:pt x="191" y="159"/>
                    <a:pt x="192" y="159"/>
                    <a:pt x="193" y="158"/>
                  </a:cubicBezTo>
                  <a:cubicBezTo>
                    <a:pt x="194" y="158"/>
                    <a:pt x="195" y="158"/>
                    <a:pt x="196" y="159"/>
                  </a:cubicBezTo>
                  <a:cubicBezTo>
                    <a:pt x="196" y="159"/>
                    <a:pt x="196" y="159"/>
                    <a:pt x="197" y="159"/>
                  </a:cubicBezTo>
                  <a:cubicBezTo>
                    <a:pt x="197" y="159"/>
                    <a:pt x="197" y="159"/>
                    <a:pt x="197" y="159"/>
                  </a:cubicBezTo>
                  <a:cubicBezTo>
                    <a:pt x="197" y="158"/>
                    <a:pt x="197" y="158"/>
                    <a:pt x="197" y="157"/>
                  </a:cubicBezTo>
                  <a:close/>
                  <a:moveTo>
                    <a:pt x="183" y="160"/>
                  </a:moveTo>
                  <a:lnTo>
                    <a:pt x="185" y="169"/>
                  </a:lnTo>
                  <a:cubicBezTo>
                    <a:pt x="184" y="167"/>
                    <a:pt x="184" y="166"/>
                    <a:pt x="183" y="165"/>
                  </a:cubicBezTo>
                  <a:cubicBezTo>
                    <a:pt x="183" y="164"/>
                    <a:pt x="182" y="163"/>
                    <a:pt x="182" y="163"/>
                  </a:cubicBezTo>
                  <a:cubicBezTo>
                    <a:pt x="181" y="162"/>
                    <a:pt x="180" y="162"/>
                    <a:pt x="180" y="162"/>
                  </a:cubicBezTo>
                  <a:cubicBezTo>
                    <a:pt x="179" y="163"/>
                    <a:pt x="179" y="163"/>
                    <a:pt x="178" y="164"/>
                  </a:cubicBezTo>
                  <a:cubicBezTo>
                    <a:pt x="178" y="165"/>
                    <a:pt x="178" y="166"/>
                    <a:pt x="178" y="167"/>
                  </a:cubicBezTo>
                  <a:cubicBezTo>
                    <a:pt x="179" y="168"/>
                    <a:pt x="179" y="168"/>
                    <a:pt x="179" y="169"/>
                  </a:cubicBezTo>
                  <a:cubicBezTo>
                    <a:pt x="180" y="170"/>
                    <a:pt x="181" y="171"/>
                    <a:pt x="183" y="172"/>
                  </a:cubicBezTo>
                  <a:cubicBezTo>
                    <a:pt x="184" y="173"/>
                    <a:pt x="185" y="174"/>
                    <a:pt x="186" y="175"/>
                  </a:cubicBezTo>
                  <a:cubicBezTo>
                    <a:pt x="186" y="175"/>
                    <a:pt x="187" y="176"/>
                    <a:pt x="187" y="177"/>
                  </a:cubicBezTo>
                  <a:cubicBezTo>
                    <a:pt x="188" y="178"/>
                    <a:pt x="188" y="179"/>
                    <a:pt x="188" y="180"/>
                  </a:cubicBezTo>
                  <a:cubicBezTo>
                    <a:pt x="189" y="182"/>
                    <a:pt x="189" y="183"/>
                    <a:pt x="188" y="185"/>
                  </a:cubicBezTo>
                  <a:cubicBezTo>
                    <a:pt x="188" y="186"/>
                    <a:pt x="187" y="187"/>
                    <a:pt x="186" y="188"/>
                  </a:cubicBezTo>
                  <a:cubicBezTo>
                    <a:pt x="185" y="188"/>
                    <a:pt x="185" y="188"/>
                    <a:pt x="185" y="188"/>
                  </a:cubicBezTo>
                  <a:cubicBezTo>
                    <a:pt x="185" y="188"/>
                    <a:pt x="184" y="188"/>
                    <a:pt x="184" y="187"/>
                  </a:cubicBezTo>
                  <a:cubicBezTo>
                    <a:pt x="183" y="187"/>
                    <a:pt x="182" y="187"/>
                    <a:pt x="182" y="187"/>
                  </a:cubicBezTo>
                  <a:cubicBezTo>
                    <a:pt x="182" y="187"/>
                    <a:pt x="182" y="187"/>
                    <a:pt x="182" y="187"/>
                  </a:cubicBezTo>
                  <a:cubicBezTo>
                    <a:pt x="182" y="188"/>
                    <a:pt x="182" y="188"/>
                    <a:pt x="182" y="189"/>
                  </a:cubicBezTo>
                  <a:lnTo>
                    <a:pt x="180" y="180"/>
                  </a:lnTo>
                  <a:cubicBezTo>
                    <a:pt x="181" y="182"/>
                    <a:pt x="181" y="183"/>
                    <a:pt x="182" y="184"/>
                  </a:cubicBezTo>
                  <a:cubicBezTo>
                    <a:pt x="182" y="185"/>
                    <a:pt x="183" y="185"/>
                    <a:pt x="183" y="186"/>
                  </a:cubicBezTo>
                  <a:cubicBezTo>
                    <a:pt x="184" y="186"/>
                    <a:pt x="185" y="186"/>
                    <a:pt x="185" y="186"/>
                  </a:cubicBezTo>
                  <a:cubicBezTo>
                    <a:pt x="186" y="186"/>
                    <a:pt x="187" y="185"/>
                    <a:pt x="187" y="185"/>
                  </a:cubicBezTo>
                  <a:cubicBezTo>
                    <a:pt x="187" y="184"/>
                    <a:pt x="187" y="183"/>
                    <a:pt x="187" y="181"/>
                  </a:cubicBezTo>
                  <a:cubicBezTo>
                    <a:pt x="187" y="181"/>
                    <a:pt x="187" y="180"/>
                    <a:pt x="186" y="180"/>
                  </a:cubicBezTo>
                  <a:cubicBezTo>
                    <a:pt x="186" y="179"/>
                    <a:pt x="186" y="178"/>
                    <a:pt x="185" y="178"/>
                  </a:cubicBezTo>
                  <a:cubicBezTo>
                    <a:pt x="185" y="178"/>
                    <a:pt x="184" y="177"/>
                    <a:pt x="183" y="176"/>
                  </a:cubicBezTo>
                  <a:cubicBezTo>
                    <a:pt x="181" y="175"/>
                    <a:pt x="180" y="174"/>
                    <a:pt x="180" y="174"/>
                  </a:cubicBezTo>
                  <a:cubicBezTo>
                    <a:pt x="179" y="173"/>
                    <a:pt x="179" y="172"/>
                    <a:pt x="178" y="171"/>
                  </a:cubicBezTo>
                  <a:cubicBezTo>
                    <a:pt x="178" y="171"/>
                    <a:pt x="177" y="170"/>
                    <a:pt x="177" y="169"/>
                  </a:cubicBezTo>
                  <a:cubicBezTo>
                    <a:pt x="177" y="167"/>
                    <a:pt x="177" y="165"/>
                    <a:pt x="177" y="164"/>
                  </a:cubicBezTo>
                  <a:cubicBezTo>
                    <a:pt x="178" y="162"/>
                    <a:pt x="178" y="161"/>
                    <a:pt x="179" y="161"/>
                  </a:cubicBezTo>
                  <a:cubicBezTo>
                    <a:pt x="180" y="161"/>
                    <a:pt x="181" y="161"/>
                    <a:pt x="182" y="161"/>
                  </a:cubicBezTo>
                  <a:cubicBezTo>
                    <a:pt x="182" y="162"/>
                    <a:pt x="182" y="162"/>
                    <a:pt x="182" y="162"/>
                  </a:cubicBezTo>
                  <a:cubicBezTo>
                    <a:pt x="183" y="162"/>
                    <a:pt x="183" y="162"/>
                    <a:pt x="183" y="161"/>
                  </a:cubicBezTo>
                  <a:cubicBezTo>
                    <a:pt x="183" y="161"/>
                    <a:pt x="183" y="161"/>
                    <a:pt x="183" y="160"/>
                  </a:cubicBezTo>
                  <a:close/>
                  <a:moveTo>
                    <a:pt x="209" y="157"/>
                  </a:moveTo>
                  <a:lnTo>
                    <a:pt x="212" y="167"/>
                  </a:lnTo>
                  <a:lnTo>
                    <a:pt x="214" y="166"/>
                  </a:lnTo>
                  <a:cubicBezTo>
                    <a:pt x="215" y="166"/>
                    <a:pt x="215" y="166"/>
                    <a:pt x="216" y="165"/>
                  </a:cubicBezTo>
                  <a:cubicBezTo>
                    <a:pt x="216" y="165"/>
                    <a:pt x="216" y="164"/>
                    <a:pt x="215" y="162"/>
                  </a:cubicBezTo>
                  <a:lnTo>
                    <a:pt x="216" y="162"/>
                  </a:lnTo>
                  <a:lnTo>
                    <a:pt x="218" y="171"/>
                  </a:lnTo>
                  <a:lnTo>
                    <a:pt x="217" y="171"/>
                  </a:lnTo>
                  <a:cubicBezTo>
                    <a:pt x="217" y="170"/>
                    <a:pt x="217" y="169"/>
                    <a:pt x="217" y="169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16" y="168"/>
                    <a:pt x="215" y="167"/>
                    <a:pt x="215" y="168"/>
                  </a:cubicBezTo>
                  <a:lnTo>
                    <a:pt x="212" y="168"/>
                  </a:lnTo>
                  <a:lnTo>
                    <a:pt x="214" y="177"/>
                  </a:lnTo>
                  <a:cubicBezTo>
                    <a:pt x="214" y="178"/>
                    <a:pt x="214" y="179"/>
                    <a:pt x="214" y="179"/>
                  </a:cubicBezTo>
                  <a:cubicBezTo>
                    <a:pt x="215" y="179"/>
                    <a:pt x="215" y="179"/>
                    <a:pt x="215" y="179"/>
                  </a:cubicBezTo>
                  <a:cubicBezTo>
                    <a:pt x="215" y="179"/>
                    <a:pt x="215" y="179"/>
                    <a:pt x="216" y="179"/>
                  </a:cubicBezTo>
                  <a:lnTo>
                    <a:pt x="218" y="179"/>
                  </a:lnTo>
                  <a:cubicBezTo>
                    <a:pt x="218" y="179"/>
                    <a:pt x="219" y="178"/>
                    <a:pt x="219" y="178"/>
                  </a:cubicBezTo>
                  <a:cubicBezTo>
                    <a:pt x="219" y="178"/>
                    <a:pt x="219" y="177"/>
                    <a:pt x="220" y="177"/>
                  </a:cubicBezTo>
                  <a:cubicBezTo>
                    <a:pt x="220" y="176"/>
                    <a:pt x="220" y="175"/>
                    <a:pt x="220" y="173"/>
                  </a:cubicBezTo>
                  <a:lnTo>
                    <a:pt x="221" y="180"/>
                  </a:lnTo>
                  <a:lnTo>
                    <a:pt x="212" y="182"/>
                  </a:lnTo>
                  <a:lnTo>
                    <a:pt x="211" y="181"/>
                  </a:lnTo>
                  <a:lnTo>
                    <a:pt x="212" y="181"/>
                  </a:lnTo>
                  <a:cubicBezTo>
                    <a:pt x="212" y="181"/>
                    <a:pt x="212" y="181"/>
                    <a:pt x="213" y="180"/>
                  </a:cubicBezTo>
                  <a:cubicBezTo>
                    <a:pt x="213" y="180"/>
                    <a:pt x="213" y="180"/>
                    <a:pt x="213" y="179"/>
                  </a:cubicBezTo>
                  <a:cubicBezTo>
                    <a:pt x="213" y="179"/>
                    <a:pt x="213" y="178"/>
                    <a:pt x="212" y="177"/>
                  </a:cubicBezTo>
                  <a:lnTo>
                    <a:pt x="208" y="160"/>
                  </a:lnTo>
                  <a:cubicBezTo>
                    <a:pt x="208" y="159"/>
                    <a:pt x="208" y="158"/>
                    <a:pt x="208" y="157"/>
                  </a:cubicBezTo>
                  <a:cubicBezTo>
                    <a:pt x="207" y="157"/>
                    <a:pt x="207" y="157"/>
                    <a:pt x="206" y="157"/>
                  </a:cubicBezTo>
                  <a:lnTo>
                    <a:pt x="206" y="156"/>
                  </a:lnTo>
                  <a:lnTo>
                    <a:pt x="215" y="154"/>
                  </a:lnTo>
                  <a:lnTo>
                    <a:pt x="216" y="159"/>
                  </a:lnTo>
                  <a:lnTo>
                    <a:pt x="216" y="160"/>
                  </a:lnTo>
                  <a:cubicBezTo>
                    <a:pt x="215" y="158"/>
                    <a:pt x="215" y="157"/>
                    <a:pt x="215" y="157"/>
                  </a:cubicBezTo>
                  <a:cubicBezTo>
                    <a:pt x="215" y="156"/>
                    <a:pt x="214" y="156"/>
                    <a:pt x="214" y="156"/>
                  </a:cubicBezTo>
                  <a:cubicBezTo>
                    <a:pt x="214" y="156"/>
                    <a:pt x="213" y="156"/>
                    <a:pt x="213" y="156"/>
                  </a:cubicBezTo>
                  <a:lnTo>
                    <a:pt x="209" y="157"/>
                  </a:lnTo>
                  <a:close/>
                  <a:moveTo>
                    <a:pt x="217" y="153"/>
                  </a:moveTo>
                  <a:lnTo>
                    <a:pt x="220" y="153"/>
                  </a:lnTo>
                  <a:lnTo>
                    <a:pt x="231" y="170"/>
                  </a:lnTo>
                  <a:lnTo>
                    <a:pt x="228" y="155"/>
                  </a:lnTo>
                  <a:cubicBezTo>
                    <a:pt x="228" y="154"/>
                    <a:pt x="227" y="153"/>
                    <a:pt x="227" y="152"/>
                  </a:cubicBezTo>
                  <a:cubicBezTo>
                    <a:pt x="227" y="152"/>
                    <a:pt x="226" y="152"/>
                    <a:pt x="226" y="152"/>
                  </a:cubicBezTo>
                  <a:lnTo>
                    <a:pt x="225" y="152"/>
                  </a:lnTo>
                  <a:lnTo>
                    <a:pt x="225" y="151"/>
                  </a:lnTo>
                  <a:lnTo>
                    <a:pt x="229" y="150"/>
                  </a:lnTo>
                  <a:lnTo>
                    <a:pt x="230" y="151"/>
                  </a:lnTo>
                  <a:lnTo>
                    <a:pt x="229" y="151"/>
                  </a:lnTo>
                  <a:cubicBezTo>
                    <a:pt x="229" y="151"/>
                    <a:pt x="228" y="151"/>
                    <a:pt x="228" y="152"/>
                  </a:cubicBezTo>
                  <a:cubicBezTo>
                    <a:pt x="228" y="153"/>
                    <a:pt x="228" y="154"/>
                    <a:pt x="229" y="155"/>
                  </a:cubicBezTo>
                  <a:lnTo>
                    <a:pt x="234" y="177"/>
                  </a:lnTo>
                  <a:lnTo>
                    <a:pt x="233" y="177"/>
                  </a:lnTo>
                  <a:lnTo>
                    <a:pt x="221" y="158"/>
                  </a:lnTo>
                  <a:lnTo>
                    <a:pt x="224" y="174"/>
                  </a:lnTo>
                  <a:cubicBezTo>
                    <a:pt x="225" y="175"/>
                    <a:pt x="225" y="176"/>
                    <a:pt x="225" y="177"/>
                  </a:cubicBezTo>
                  <a:cubicBezTo>
                    <a:pt x="226" y="177"/>
                    <a:pt x="226" y="177"/>
                    <a:pt x="226" y="177"/>
                  </a:cubicBezTo>
                  <a:lnTo>
                    <a:pt x="227" y="177"/>
                  </a:lnTo>
                  <a:lnTo>
                    <a:pt x="227" y="178"/>
                  </a:lnTo>
                  <a:lnTo>
                    <a:pt x="223" y="179"/>
                  </a:lnTo>
                  <a:lnTo>
                    <a:pt x="223" y="178"/>
                  </a:lnTo>
                  <a:cubicBezTo>
                    <a:pt x="224" y="178"/>
                    <a:pt x="224" y="178"/>
                    <a:pt x="224" y="177"/>
                  </a:cubicBezTo>
                  <a:cubicBezTo>
                    <a:pt x="224" y="176"/>
                    <a:pt x="224" y="175"/>
                    <a:pt x="224" y="174"/>
                  </a:cubicBezTo>
                  <a:lnTo>
                    <a:pt x="220" y="156"/>
                  </a:lnTo>
                  <a:cubicBezTo>
                    <a:pt x="219" y="155"/>
                    <a:pt x="219" y="155"/>
                    <a:pt x="218" y="155"/>
                  </a:cubicBezTo>
                  <a:cubicBezTo>
                    <a:pt x="218" y="154"/>
                    <a:pt x="218" y="154"/>
                    <a:pt x="217" y="154"/>
                  </a:cubicBezTo>
                  <a:cubicBezTo>
                    <a:pt x="217" y="154"/>
                    <a:pt x="217" y="154"/>
                    <a:pt x="217" y="154"/>
                  </a:cubicBezTo>
                  <a:lnTo>
                    <a:pt x="217" y="153"/>
                  </a:lnTo>
                  <a:close/>
                  <a:moveTo>
                    <a:pt x="238" y="146"/>
                  </a:moveTo>
                  <a:lnTo>
                    <a:pt x="242" y="155"/>
                  </a:lnTo>
                  <a:cubicBezTo>
                    <a:pt x="240" y="152"/>
                    <a:pt x="239" y="151"/>
                    <a:pt x="238" y="150"/>
                  </a:cubicBezTo>
                  <a:cubicBezTo>
                    <a:pt x="237" y="149"/>
                    <a:pt x="236" y="149"/>
                    <a:pt x="235" y="149"/>
                  </a:cubicBezTo>
                  <a:cubicBezTo>
                    <a:pt x="234" y="149"/>
                    <a:pt x="233" y="150"/>
                    <a:pt x="233" y="151"/>
                  </a:cubicBezTo>
                  <a:cubicBezTo>
                    <a:pt x="233" y="152"/>
                    <a:pt x="233" y="154"/>
                    <a:pt x="233" y="156"/>
                  </a:cubicBezTo>
                  <a:cubicBezTo>
                    <a:pt x="233" y="158"/>
                    <a:pt x="234" y="160"/>
                    <a:pt x="235" y="163"/>
                  </a:cubicBezTo>
                  <a:cubicBezTo>
                    <a:pt x="236" y="165"/>
                    <a:pt x="237" y="167"/>
                    <a:pt x="237" y="168"/>
                  </a:cubicBezTo>
                  <a:cubicBezTo>
                    <a:pt x="238" y="170"/>
                    <a:pt x="239" y="171"/>
                    <a:pt x="240" y="172"/>
                  </a:cubicBezTo>
                  <a:cubicBezTo>
                    <a:pt x="241" y="172"/>
                    <a:pt x="242" y="172"/>
                    <a:pt x="243" y="172"/>
                  </a:cubicBezTo>
                  <a:cubicBezTo>
                    <a:pt x="244" y="172"/>
                    <a:pt x="245" y="171"/>
                    <a:pt x="245" y="170"/>
                  </a:cubicBezTo>
                  <a:cubicBezTo>
                    <a:pt x="245" y="169"/>
                    <a:pt x="246" y="168"/>
                    <a:pt x="246" y="165"/>
                  </a:cubicBezTo>
                  <a:lnTo>
                    <a:pt x="246" y="166"/>
                  </a:lnTo>
                  <a:cubicBezTo>
                    <a:pt x="246" y="168"/>
                    <a:pt x="246" y="170"/>
                    <a:pt x="246" y="171"/>
                  </a:cubicBezTo>
                  <a:cubicBezTo>
                    <a:pt x="245" y="173"/>
                    <a:pt x="244" y="174"/>
                    <a:pt x="243" y="174"/>
                  </a:cubicBezTo>
                  <a:cubicBezTo>
                    <a:pt x="241" y="175"/>
                    <a:pt x="239" y="174"/>
                    <a:pt x="237" y="171"/>
                  </a:cubicBezTo>
                  <a:cubicBezTo>
                    <a:pt x="235" y="169"/>
                    <a:pt x="234" y="167"/>
                    <a:pt x="233" y="164"/>
                  </a:cubicBezTo>
                  <a:cubicBezTo>
                    <a:pt x="232" y="161"/>
                    <a:pt x="231" y="159"/>
                    <a:pt x="231" y="156"/>
                  </a:cubicBezTo>
                  <a:cubicBezTo>
                    <a:pt x="231" y="154"/>
                    <a:pt x="231" y="152"/>
                    <a:pt x="232" y="151"/>
                  </a:cubicBezTo>
                  <a:cubicBezTo>
                    <a:pt x="232" y="149"/>
                    <a:pt x="233" y="148"/>
                    <a:pt x="234" y="148"/>
                  </a:cubicBezTo>
                  <a:cubicBezTo>
                    <a:pt x="235" y="148"/>
                    <a:pt x="236" y="148"/>
                    <a:pt x="237" y="148"/>
                  </a:cubicBezTo>
                  <a:cubicBezTo>
                    <a:pt x="238" y="148"/>
                    <a:pt x="238" y="149"/>
                    <a:pt x="238" y="149"/>
                  </a:cubicBezTo>
                  <a:cubicBezTo>
                    <a:pt x="238" y="148"/>
                    <a:pt x="238" y="148"/>
                    <a:pt x="238" y="148"/>
                  </a:cubicBezTo>
                  <a:cubicBezTo>
                    <a:pt x="238" y="148"/>
                    <a:pt x="238" y="147"/>
                    <a:pt x="238" y="147"/>
                  </a:cubicBezTo>
                  <a:lnTo>
                    <a:pt x="238" y="146"/>
                  </a:lnTo>
                  <a:close/>
                  <a:moveTo>
                    <a:pt x="245" y="146"/>
                  </a:moveTo>
                  <a:lnTo>
                    <a:pt x="248" y="156"/>
                  </a:lnTo>
                  <a:lnTo>
                    <a:pt x="251" y="155"/>
                  </a:lnTo>
                  <a:cubicBezTo>
                    <a:pt x="252" y="155"/>
                    <a:pt x="252" y="155"/>
                    <a:pt x="252" y="154"/>
                  </a:cubicBezTo>
                  <a:cubicBezTo>
                    <a:pt x="252" y="153"/>
                    <a:pt x="252" y="152"/>
                    <a:pt x="252" y="151"/>
                  </a:cubicBezTo>
                  <a:lnTo>
                    <a:pt x="255" y="159"/>
                  </a:lnTo>
                  <a:cubicBezTo>
                    <a:pt x="254" y="158"/>
                    <a:pt x="254" y="158"/>
                    <a:pt x="254" y="157"/>
                  </a:cubicBezTo>
                  <a:cubicBezTo>
                    <a:pt x="253" y="157"/>
                    <a:pt x="253" y="157"/>
                    <a:pt x="253" y="156"/>
                  </a:cubicBezTo>
                  <a:cubicBezTo>
                    <a:pt x="252" y="156"/>
                    <a:pt x="252" y="156"/>
                    <a:pt x="251" y="156"/>
                  </a:cubicBezTo>
                  <a:lnTo>
                    <a:pt x="249" y="157"/>
                  </a:lnTo>
                  <a:lnTo>
                    <a:pt x="252" y="166"/>
                  </a:lnTo>
                  <a:cubicBezTo>
                    <a:pt x="252" y="167"/>
                    <a:pt x="252" y="167"/>
                    <a:pt x="252" y="168"/>
                  </a:cubicBezTo>
                  <a:cubicBezTo>
                    <a:pt x="253" y="168"/>
                    <a:pt x="253" y="168"/>
                    <a:pt x="253" y="168"/>
                  </a:cubicBezTo>
                  <a:cubicBezTo>
                    <a:pt x="253" y="168"/>
                    <a:pt x="253" y="168"/>
                    <a:pt x="254" y="168"/>
                  </a:cubicBezTo>
                  <a:lnTo>
                    <a:pt x="256" y="167"/>
                  </a:lnTo>
                  <a:cubicBezTo>
                    <a:pt x="256" y="167"/>
                    <a:pt x="257" y="167"/>
                    <a:pt x="257" y="166"/>
                  </a:cubicBezTo>
                  <a:cubicBezTo>
                    <a:pt x="257" y="166"/>
                    <a:pt x="258" y="166"/>
                    <a:pt x="258" y="165"/>
                  </a:cubicBezTo>
                  <a:cubicBezTo>
                    <a:pt x="258" y="164"/>
                    <a:pt x="258" y="163"/>
                    <a:pt x="258" y="161"/>
                  </a:cubicBezTo>
                  <a:lnTo>
                    <a:pt x="259" y="168"/>
                  </a:lnTo>
                  <a:lnTo>
                    <a:pt x="250" y="171"/>
                  </a:lnTo>
                  <a:lnTo>
                    <a:pt x="249" y="170"/>
                  </a:lnTo>
                  <a:lnTo>
                    <a:pt x="250" y="170"/>
                  </a:lnTo>
                  <a:cubicBezTo>
                    <a:pt x="250" y="170"/>
                    <a:pt x="250" y="170"/>
                    <a:pt x="251" y="169"/>
                  </a:cubicBezTo>
                  <a:cubicBezTo>
                    <a:pt x="251" y="169"/>
                    <a:pt x="251" y="169"/>
                    <a:pt x="251" y="168"/>
                  </a:cubicBezTo>
                  <a:cubicBezTo>
                    <a:pt x="251" y="168"/>
                    <a:pt x="250" y="167"/>
                    <a:pt x="250" y="166"/>
                  </a:cubicBezTo>
                  <a:lnTo>
                    <a:pt x="244" y="150"/>
                  </a:lnTo>
                  <a:cubicBezTo>
                    <a:pt x="244" y="148"/>
                    <a:pt x="243" y="147"/>
                    <a:pt x="243" y="147"/>
                  </a:cubicBezTo>
                  <a:cubicBezTo>
                    <a:pt x="242" y="147"/>
                    <a:pt x="242" y="147"/>
                    <a:pt x="241" y="147"/>
                  </a:cubicBezTo>
                  <a:lnTo>
                    <a:pt x="241" y="146"/>
                  </a:lnTo>
                  <a:lnTo>
                    <a:pt x="250" y="143"/>
                  </a:lnTo>
                  <a:lnTo>
                    <a:pt x="252" y="148"/>
                  </a:lnTo>
                  <a:cubicBezTo>
                    <a:pt x="251" y="147"/>
                    <a:pt x="251" y="146"/>
                    <a:pt x="251" y="146"/>
                  </a:cubicBezTo>
                  <a:cubicBezTo>
                    <a:pt x="250" y="145"/>
                    <a:pt x="250" y="145"/>
                    <a:pt x="249" y="145"/>
                  </a:cubicBezTo>
                  <a:cubicBezTo>
                    <a:pt x="249" y="145"/>
                    <a:pt x="249" y="145"/>
                    <a:pt x="248" y="145"/>
                  </a:cubicBezTo>
                  <a:lnTo>
                    <a:pt x="245" y="146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1724862" y="1970280"/>
              <a:ext cx="615304" cy="348501"/>
            </a:xfrm>
            <a:custGeom>
              <a:avLst/>
              <a:gdLst>
                <a:gd name="T0" fmla="*/ 219242728 w 143"/>
                <a:gd name="T1" fmla="*/ 81459749 h 81"/>
                <a:gd name="T2" fmla="*/ 277331110 w 143"/>
                <a:gd name="T3" fmla="*/ 81459749 h 81"/>
                <a:gd name="T4" fmla="*/ 113770838 w 143"/>
                <a:gd name="T5" fmla="*/ 38469849 h 81"/>
                <a:gd name="T6" fmla="*/ 165424889 w 143"/>
                <a:gd name="T7" fmla="*/ 87849988 h 81"/>
                <a:gd name="T8" fmla="*/ 206404235 w 143"/>
                <a:gd name="T9" fmla="*/ 124155112 h 81"/>
                <a:gd name="T10" fmla="*/ 189000803 w 143"/>
                <a:gd name="T11" fmla="*/ 173572991 h 81"/>
                <a:gd name="T12" fmla="*/ 0 w 143"/>
                <a:gd name="T13" fmla="*/ 173572991 h 81"/>
                <a:gd name="T14" fmla="*/ 21407479 w 143"/>
                <a:gd name="T15" fmla="*/ 162890586 h 81"/>
                <a:gd name="T16" fmla="*/ 122609924 w 143"/>
                <a:gd name="T17" fmla="*/ 162890586 h 81"/>
                <a:gd name="T18" fmla="*/ 176128665 w 143"/>
                <a:gd name="T19" fmla="*/ 113473285 h 81"/>
                <a:gd name="T20" fmla="*/ 83794310 w 143"/>
                <a:gd name="T21" fmla="*/ 57934981 h 81"/>
                <a:gd name="T22" fmla="*/ 113770838 w 143"/>
                <a:gd name="T23" fmla="*/ 36305188 h 81"/>
                <a:gd name="T24" fmla="*/ 303037552 w 143"/>
                <a:gd name="T25" fmla="*/ 51544807 h 81"/>
                <a:gd name="T26" fmla="*/ 273061088 w 143"/>
                <a:gd name="T27" fmla="*/ 96404830 h 81"/>
                <a:gd name="T28" fmla="*/ 253489286 w 143"/>
                <a:gd name="T29" fmla="*/ 96404830 h 81"/>
                <a:gd name="T30" fmla="*/ 232081743 w 143"/>
                <a:gd name="T31" fmla="*/ 173572991 h 81"/>
                <a:gd name="T32" fmla="*/ 206404235 w 143"/>
                <a:gd name="T33" fmla="*/ 173572991 h 81"/>
                <a:gd name="T34" fmla="*/ 227811713 w 143"/>
                <a:gd name="T35" fmla="*/ 96404830 h 81"/>
                <a:gd name="T36" fmla="*/ 204235871 w 143"/>
                <a:gd name="T37" fmla="*/ 96404830 h 81"/>
                <a:gd name="T38" fmla="*/ 219242728 w 143"/>
                <a:gd name="T39" fmla="*/ 81459749 h 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3" h="81">
                  <a:moveTo>
                    <a:pt x="102" y="38"/>
                  </a:moveTo>
                  <a:lnTo>
                    <a:pt x="129" y="38"/>
                  </a:lnTo>
                  <a:cubicBezTo>
                    <a:pt x="135" y="33"/>
                    <a:pt x="68" y="12"/>
                    <a:pt x="53" y="18"/>
                  </a:cubicBezTo>
                  <a:cubicBezTo>
                    <a:pt x="44" y="22"/>
                    <a:pt x="65" y="31"/>
                    <a:pt x="77" y="41"/>
                  </a:cubicBezTo>
                  <a:cubicBezTo>
                    <a:pt x="84" y="46"/>
                    <a:pt x="94" y="54"/>
                    <a:pt x="96" y="58"/>
                  </a:cubicBezTo>
                  <a:cubicBezTo>
                    <a:pt x="101" y="65"/>
                    <a:pt x="97" y="72"/>
                    <a:pt x="88" y="81"/>
                  </a:cubicBezTo>
                  <a:lnTo>
                    <a:pt x="0" y="81"/>
                  </a:lnTo>
                  <a:cubicBezTo>
                    <a:pt x="3" y="78"/>
                    <a:pt x="7" y="76"/>
                    <a:pt x="10" y="76"/>
                  </a:cubicBezTo>
                  <a:lnTo>
                    <a:pt x="57" y="76"/>
                  </a:lnTo>
                  <a:cubicBezTo>
                    <a:pt x="65" y="75"/>
                    <a:pt x="82" y="73"/>
                    <a:pt x="82" y="53"/>
                  </a:cubicBezTo>
                  <a:cubicBezTo>
                    <a:pt x="79" y="40"/>
                    <a:pt x="48" y="37"/>
                    <a:pt x="39" y="27"/>
                  </a:cubicBezTo>
                  <a:cubicBezTo>
                    <a:pt x="35" y="23"/>
                    <a:pt x="41" y="17"/>
                    <a:pt x="53" y="17"/>
                  </a:cubicBezTo>
                  <a:cubicBezTo>
                    <a:pt x="75" y="0"/>
                    <a:pt x="143" y="8"/>
                    <a:pt x="141" y="24"/>
                  </a:cubicBezTo>
                  <a:cubicBezTo>
                    <a:pt x="140" y="33"/>
                    <a:pt x="134" y="39"/>
                    <a:pt x="127" y="45"/>
                  </a:cubicBezTo>
                  <a:lnTo>
                    <a:pt x="118" y="45"/>
                  </a:lnTo>
                  <a:lnTo>
                    <a:pt x="108" y="81"/>
                  </a:lnTo>
                  <a:lnTo>
                    <a:pt x="96" y="81"/>
                  </a:lnTo>
                  <a:lnTo>
                    <a:pt x="106" y="45"/>
                  </a:lnTo>
                  <a:lnTo>
                    <a:pt x="95" y="45"/>
                  </a:lnTo>
                  <a:lnTo>
                    <a:pt x="102" y="38"/>
                  </a:lnTo>
                  <a:close/>
                </a:path>
              </a:pathLst>
            </a:custGeom>
            <a:solidFill>
              <a:srgbClr val="005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1776316" y="2163832"/>
              <a:ext cx="142034" cy="116346"/>
            </a:xfrm>
            <a:custGeom>
              <a:avLst/>
              <a:gdLst>
                <a:gd name="T0" fmla="*/ 15028728 w 33"/>
                <a:gd name="T1" fmla="*/ 0 h 27"/>
                <a:gd name="T2" fmla="*/ 38868602 w 33"/>
                <a:gd name="T3" fmla="*/ 0 h 27"/>
                <a:gd name="T4" fmla="*/ 27882095 w 33"/>
                <a:gd name="T5" fmla="*/ 36921521 h 27"/>
                <a:gd name="T6" fmla="*/ 38868602 w 33"/>
                <a:gd name="T7" fmla="*/ 36921521 h 27"/>
                <a:gd name="T8" fmla="*/ 47451783 w 33"/>
                <a:gd name="T9" fmla="*/ 0 h 27"/>
                <a:gd name="T10" fmla="*/ 71059059 w 33"/>
                <a:gd name="T11" fmla="*/ 0 h 27"/>
                <a:gd name="T12" fmla="*/ 53897330 w 33"/>
                <a:gd name="T13" fmla="*/ 58484152 h 27"/>
                <a:gd name="T14" fmla="*/ 32190522 w 33"/>
                <a:gd name="T15" fmla="*/ 58484152 h 27"/>
                <a:gd name="T16" fmla="*/ 36731417 w 33"/>
                <a:gd name="T17" fmla="*/ 43392678 h 27"/>
                <a:gd name="T18" fmla="*/ 27882095 w 33"/>
                <a:gd name="T19" fmla="*/ 43392678 h 27"/>
                <a:gd name="T20" fmla="*/ 23607268 w 33"/>
                <a:gd name="T21" fmla="*/ 58484152 h 27"/>
                <a:gd name="T22" fmla="*/ 0 w 33"/>
                <a:gd name="T23" fmla="*/ 58484152 h 27"/>
                <a:gd name="T24" fmla="*/ 15028728 w 33"/>
                <a:gd name="T25" fmla="*/ 0 h 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" h="27">
                  <a:moveTo>
                    <a:pt x="7" y="0"/>
                  </a:moveTo>
                  <a:lnTo>
                    <a:pt x="18" y="0"/>
                  </a:lnTo>
                  <a:lnTo>
                    <a:pt x="13" y="17"/>
                  </a:lnTo>
                  <a:lnTo>
                    <a:pt x="18" y="17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25" y="27"/>
                  </a:lnTo>
                  <a:lnTo>
                    <a:pt x="15" y="27"/>
                  </a:lnTo>
                  <a:lnTo>
                    <a:pt x="17" y="20"/>
                  </a:lnTo>
                  <a:lnTo>
                    <a:pt x="13" y="20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1901199" y="2163832"/>
              <a:ext cx="142034" cy="116346"/>
            </a:xfrm>
            <a:custGeom>
              <a:avLst/>
              <a:gdLst>
                <a:gd name="T0" fmla="*/ 17165921 w 33"/>
                <a:gd name="T1" fmla="*/ 0 h 27"/>
                <a:gd name="T2" fmla="*/ 0 w 33"/>
                <a:gd name="T3" fmla="*/ 58484152 h 27"/>
                <a:gd name="T4" fmla="*/ 53897330 w 33"/>
                <a:gd name="T5" fmla="*/ 58484152 h 27"/>
                <a:gd name="T6" fmla="*/ 71059059 w 33"/>
                <a:gd name="T7" fmla="*/ 0 h 27"/>
                <a:gd name="T8" fmla="*/ 47451783 w 33"/>
                <a:gd name="T9" fmla="*/ 0 h 27"/>
                <a:gd name="T10" fmla="*/ 32190522 w 33"/>
                <a:gd name="T11" fmla="*/ 52008864 h 27"/>
                <a:gd name="T12" fmla="*/ 23607268 w 33"/>
                <a:gd name="T13" fmla="*/ 52008864 h 27"/>
                <a:gd name="T14" fmla="*/ 38868602 w 33"/>
                <a:gd name="T15" fmla="*/ 0 h 27"/>
                <a:gd name="T16" fmla="*/ 17165921 w 33"/>
                <a:gd name="T17" fmla="*/ 0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3" h="27">
                  <a:moveTo>
                    <a:pt x="8" y="0"/>
                  </a:moveTo>
                  <a:lnTo>
                    <a:pt x="0" y="27"/>
                  </a:lnTo>
                  <a:lnTo>
                    <a:pt x="25" y="27"/>
                  </a:lnTo>
                  <a:lnTo>
                    <a:pt x="33" y="0"/>
                  </a:lnTo>
                  <a:lnTo>
                    <a:pt x="22" y="0"/>
                  </a:lnTo>
                  <a:lnTo>
                    <a:pt x="15" y="24"/>
                  </a:lnTo>
                  <a:lnTo>
                    <a:pt x="11" y="24"/>
                  </a:lnTo>
                  <a:lnTo>
                    <a:pt x="1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5A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Freeform 5"/>
          <p:cNvSpPr>
            <a:spLocks noEditPoints="1"/>
          </p:cNvSpPr>
          <p:nvPr userDrawn="1"/>
        </p:nvSpPr>
        <p:spPr bwMode="auto">
          <a:xfrm>
            <a:off x="1689931" y="241558"/>
            <a:ext cx="2212975" cy="474663"/>
          </a:xfrm>
          <a:custGeom>
            <a:avLst/>
            <a:gdLst>
              <a:gd name="T0" fmla="*/ 2147483647 w 489"/>
              <a:gd name="T1" fmla="*/ 2147483647 h 98"/>
              <a:gd name="T2" fmla="*/ 2147483647 w 489"/>
              <a:gd name="T3" fmla="*/ 2147483647 h 98"/>
              <a:gd name="T4" fmla="*/ 2147483647 w 489"/>
              <a:gd name="T5" fmla="*/ 2147483647 h 98"/>
              <a:gd name="T6" fmla="*/ 2147483647 w 489"/>
              <a:gd name="T7" fmla="*/ 2147483647 h 98"/>
              <a:gd name="T8" fmla="*/ 2147483647 w 489"/>
              <a:gd name="T9" fmla="*/ 2147483647 h 98"/>
              <a:gd name="T10" fmla="*/ 2147483647 w 489"/>
              <a:gd name="T11" fmla="*/ 2147483647 h 98"/>
              <a:gd name="T12" fmla="*/ 2147483647 w 489"/>
              <a:gd name="T13" fmla="*/ 2147483647 h 98"/>
              <a:gd name="T14" fmla="*/ 2147483647 w 489"/>
              <a:gd name="T15" fmla="*/ 2147483647 h 98"/>
              <a:gd name="T16" fmla="*/ 2147483647 w 489"/>
              <a:gd name="T17" fmla="*/ 2147483647 h 98"/>
              <a:gd name="T18" fmla="*/ 2147483647 w 489"/>
              <a:gd name="T19" fmla="*/ 2147483647 h 98"/>
              <a:gd name="T20" fmla="*/ 2147483647 w 489"/>
              <a:gd name="T21" fmla="*/ 2147483647 h 98"/>
              <a:gd name="T22" fmla="*/ 2147483647 w 489"/>
              <a:gd name="T23" fmla="*/ 2147483647 h 98"/>
              <a:gd name="T24" fmla="*/ 2147483647 w 489"/>
              <a:gd name="T25" fmla="*/ 2147483647 h 98"/>
              <a:gd name="T26" fmla="*/ 2147483647 w 489"/>
              <a:gd name="T27" fmla="*/ 2147483647 h 98"/>
              <a:gd name="T28" fmla="*/ 2147483647 w 489"/>
              <a:gd name="T29" fmla="*/ 2147483647 h 98"/>
              <a:gd name="T30" fmla="*/ 2147483647 w 489"/>
              <a:gd name="T31" fmla="*/ 2147483647 h 98"/>
              <a:gd name="T32" fmla="*/ 2147483647 w 489"/>
              <a:gd name="T33" fmla="*/ 2147483647 h 98"/>
              <a:gd name="T34" fmla="*/ 2147483647 w 489"/>
              <a:gd name="T35" fmla="*/ 2147483647 h 98"/>
              <a:gd name="T36" fmla="*/ 2147483647 w 489"/>
              <a:gd name="T37" fmla="*/ 2147483647 h 98"/>
              <a:gd name="T38" fmla="*/ 2147483647 w 489"/>
              <a:gd name="T39" fmla="*/ 2147483647 h 98"/>
              <a:gd name="T40" fmla="*/ 2147483647 w 489"/>
              <a:gd name="T41" fmla="*/ 2147483647 h 98"/>
              <a:gd name="T42" fmla="*/ 2147483647 w 489"/>
              <a:gd name="T43" fmla="*/ 2147483647 h 98"/>
              <a:gd name="T44" fmla="*/ 2147483647 w 489"/>
              <a:gd name="T45" fmla="*/ 2147483647 h 98"/>
              <a:gd name="T46" fmla="*/ 2147483647 w 489"/>
              <a:gd name="T47" fmla="*/ 2147483647 h 98"/>
              <a:gd name="T48" fmla="*/ 2147483647 w 489"/>
              <a:gd name="T49" fmla="*/ 2147483647 h 98"/>
              <a:gd name="T50" fmla="*/ 2147483647 w 489"/>
              <a:gd name="T51" fmla="*/ 2147483647 h 98"/>
              <a:gd name="T52" fmla="*/ 2147483647 w 489"/>
              <a:gd name="T53" fmla="*/ 2147483647 h 98"/>
              <a:gd name="T54" fmla="*/ 2147483647 w 489"/>
              <a:gd name="T55" fmla="*/ 2147483647 h 98"/>
              <a:gd name="T56" fmla="*/ 2147483647 w 489"/>
              <a:gd name="T57" fmla="*/ 2147483647 h 98"/>
              <a:gd name="T58" fmla="*/ 2147483647 w 489"/>
              <a:gd name="T59" fmla="*/ 2147483647 h 98"/>
              <a:gd name="T60" fmla="*/ 2147483647 w 489"/>
              <a:gd name="T61" fmla="*/ 2147483647 h 98"/>
              <a:gd name="T62" fmla="*/ 2147483647 w 489"/>
              <a:gd name="T63" fmla="*/ 2147483647 h 98"/>
              <a:gd name="T64" fmla="*/ 2147483647 w 489"/>
              <a:gd name="T65" fmla="*/ 2147483647 h 98"/>
              <a:gd name="T66" fmla="*/ 2147483647 w 489"/>
              <a:gd name="T67" fmla="*/ 2147483647 h 98"/>
              <a:gd name="T68" fmla="*/ 2147483647 w 489"/>
              <a:gd name="T69" fmla="*/ 2147483647 h 98"/>
              <a:gd name="T70" fmla="*/ 2147483647 w 489"/>
              <a:gd name="T71" fmla="*/ 2147483647 h 98"/>
              <a:gd name="T72" fmla="*/ 2147483647 w 489"/>
              <a:gd name="T73" fmla="*/ 2147483647 h 98"/>
              <a:gd name="T74" fmla="*/ 2147483647 w 489"/>
              <a:gd name="T75" fmla="*/ 2147483647 h 98"/>
              <a:gd name="T76" fmla="*/ 2147483647 w 489"/>
              <a:gd name="T77" fmla="*/ 2147483647 h 98"/>
              <a:gd name="T78" fmla="*/ 2147483647 w 489"/>
              <a:gd name="T79" fmla="*/ 2147483647 h 98"/>
              <a:gd name="T80" fmla="*/ 2147483647 w 489"/>
              <a:gd name="T81" fmla="*/ 2147483647 h 98"/>
              <a:gd name="T82" fmla="*/ 2147483647 w 489"/>
              <a:gd name="T83" fmla="*/ 2147483647 h 98"/>
              <a:gd name="T84" fmla="*/ 2147483647 w 489"/>
              <a:gd name="T85" fmla="*/ 2147483647 h 98"/>
              <a:gd name="T86" fmla="*/ 2147483647 w 489"/>
              <a:gd name="T87" fmla="*/ 2147483647 h 98"/>
              <a:gd name="T88" fmla="*/ 2147483647 w 489"/>
              <a:gd name="T89" fmla="*/ 2147483647 h 98"/>
              <a:gd name="T90" fmla="*/ 2147483647 w 489"/>
              <a:gd name="T91" fmla="*/ 2147483647 h 98"/>
              <a:gd name="T92" fmla="*/ 2147483647 w 489"/>
              <a:gd name="T93" fmla="*/ 2147483647 h 98"/>
              <a:gd name="T94" fmla="*/ 2147483647 w 489"/>
              <a:gd name="T95" fmla="*/ 2147483647 h 98"/>
              <a:gd name="T96" fmla="*/ 2147483647 w 489"/>
              <a:gd name="T97" fmla="*/ 2147483647 h 98"/>
              <a:gd name="T98" fmla="*/ 2147483647 w 489"/>
              <a:gd name="T99" fmla="*/ 2147483647 h 98"/>
              <a:gd name="T100" fmla="*/ 2147483647 w 489"/>
              <a:gd name="T101" fmla="*/ 2147483647 h 98"/>
              <a:gd name="T102" fmla="*/ 2147483647 w 489"/>
              <a:gd name="T103" fmla="*/ 2147483647 h 98"/>
              <a:gd name="T104" fmla="*/ 2147483647 w 489"/>
              <a:gd name="T105" fmla="*/ 2147483647 h 98"/>
              <a:gd name="T106" fmla="*/ 2147483647 w 489"/>
              <a:gd name="T107" fmla="*/ 2147483647 h 98"/>
              <a:gd name="T108" fmla="*/ 2147483647 w 489"/>
              <a:gd name="T109" fmla="*/ 2147483647 h 98"/>
              <a:gd name="T110" fmla="*/ 2147483647 w 489"/>
              <a:gd name="T111" fmla="*/ 2147483647 h 98"/>
              <a:gd name="T112" fmla="*/ 2147483647 w 489"/>
              <a:gd name="T113" fmla="*/ 2147483647 h 98"/>
              <a:gd name="T114" fmla="*/ 2147483647 w 489"/>
              <a:gd name="T115" fmla="*/ 2147483647 h 98"/>
              <a:gd name="T116" fmla="*/ 2147483647 w 489"/>
              <a:gd name="T117" fmla="*/ 2147483647 h 9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89" h="98">
                <a:moveTo>
                  <a:pt x="98" y="37"/>
                </a:moveTo>
                <a:cubicBezTo>
                  <a:pt x="98" y="37"/>
                  <a:pt x="101" y="31"/>
                  <a:pt x="102" y="39"/>
                </a:cubicBezTo>
                <a:lnTo>
                  <a:pt x="104" y="45"/>
                </a:lnTo>
                <a:cubicBezTo>
                  <a:pt x="104" y="45"/>
                  <a:pt x="106" y="49"/>
                  <a:pt x="109" y="43"/>
                </a:cubicBezTo>
                <a:lnTo>
                  <a:pt x="112" y="40"/>
                </a:lnTo>
                <a:cubicBezTo>
                  <a:pt x="112" y="40"/>
                  <a:pt x="114" y="40"/>
                  <a:pt x="114" y="37"/>
                </a:cubicBezTo>
                <a:lnTo>
                  <a:pt x="113" y="28"/>
                </a:lnTo>
                <a:cubicBezTo>
                  <a:pt x="113" y="28"/>
                  <a:pt x="113" y="22"/>
                  <a:pt x="111" y="22"/>
                </a:cubicBezTo>
                <a:cubicBezTo>
                  <a:pt x="111" y="22"/>
                  <a:pt x="108" y="16"/>
                  <a:pt x="112" y="15"/>
                </a:cubicBezTo>
                <a:cubicBezTo>
                  <a:pt x="112" y="15"/>
                  <a:pt x="113" y="11"/>
                  <a:pt x="119" y="14"/>
                </a:cubicBezTo>
                <a:cubicBezTo>
                  <a:pt x="119" y="14"/>
                  <a:pt x="125" y="16"/>
                  <a:pt x="123" y="21"/>
                </a:cubicBezTo>
                <a:lnTo>
                  <a:pt x="122" y="29"/>
                </a:lnTo>
                <a:cubicBezTo>
                  <a:pt x="122" y="29"/>
                  <a:pt x="121" y="33"/>
                  <a:pt x="127" y="28"/>
                </a:cubicBezTo>
                <a:lnTo>
                  <a:pt x="135" y="23"/>
                </a:lnTo>
                <a:cubicBezTo>
                  <a:pt x="135" y="23"/>
                  <a:pt x="143" y="20"/>
                  <a:pt x="145" y="24"/>
                </a:cubicBezTo>
                <a:cubicBezTo>
                  <a:pt x="145" y="24"/>
                  <a:pt x="147" y="27"/>
                  <a:pt x="143" y="30"/>
                </a:cubicBezTo>
                <a:cubicBezTo>
                  <a:pt x="143" y="30"/>
                  <a:pt x="131" y="33"/>
                  <a:pt x="133" y="42"/>
                </a:cubicBezTo>
                <a:cubicBezTo>
                  <a:pt x="133" y="42"/>
                  <a:pt x="139" y="43"/>
                  <a:pt x="134" y="48"/>
                </a:cubicBezTo>
                <a:cubicBezTo>
                  <a:pt x="134" y="48"/>
                  <a:pt x="128" y="49"/>
                  <a:pt x="125" y="52"/>
                </a:cubicBezTo>
                <a:lnTo>
                  <a:pt x="121" y="53"/>
                </a:lnTo>
                <a:lnTo>
                  <a:pt x="121" y="86"/>
                </a:lnTo>
                <a:cubicBezTo>
                  <a:pt x="121" y="86"/>
                  <a:pt x="121" y="96"/>
                  <a:pt x="115" y="92"/>
                </a:cubicBezTo>
                <a:cubicBezTo>
                  <a:pt x="115" y="92"/>
                  <a:pt x="109" y="84"/>
                  <a:pt x="113" y="74"/>
                </a:cubicBezTo>
                <a:lnTo>
                  <a:pt x="114" y="49"/>
                </a:lnTo>
                <a:cubicBezTo>
                  <a:pt x="114" y="49"/>
                  <a:pt x="115" y="41"/>
                  <a:pt x="109" y="50"/>
                </a:cubicBezTo>
                <a:lnTo>
                  <a:pt x="104" y="57"/>
                </a:lnTo>
                <a:cubicBezTo>
                  <a:pt x="104" y="57"/>
                  <a:pt x="102" y="60"/>
                  <a:pt x="98" y="58"/>
                </a:cubicBezTo>
                <a:cubicBezTo>
                  <a:pt x="98" y="58"/>
                  <a:pt x="90" y="54"/>
                  <a:pt x="94" y="47"/>
                </a:cubicBezTo>
                <a:cubicBezTo>
                  <a:pt x="96" y="45"/>
                  <a:pt x="97" y="40"/>
                  <a:pt x="98" y="37"/>
                </a:cubicBezTo>
                <a:close/>
                <a:moveTo>
                  <a:pt x="121" y="39"/>
                </a:moveTo>
                <a:lnTo>
                  <a:pt x="121" y="45"/>
                </a:lnTo>
                <a:cubicBezTo>
                  <a:pt x="121" y="45"/>
                  <a:pt x="120" y="48"/>
                  <a:pt x="125" y="45"/>
                </a:cubicBezTo>
                <a:cubicBezTo>
                  <a:pt x="125" y="45"/>
                  <a:pt x="128" y="42"/>
                  <a:pt x="128" y="40"/>
                </a:cubicBezTo>
                <a:cubicBezTo>
                  <a:pt x="128" y="40"/>
                  <a:pt x="128" y="35"/>
                  <a:pt x="130" y="35"/>
                </a:cubicBezTo>
                <a:cubicBezTo>
                  <a:pt x="130" y="35"/>
                  <a:pt x="131" y="31"/>
                  <a:pt x="126" y="33"/>
                </a:cubicBezTo>
                <a:lnTo>
                  <a:pt x="123" y="37"/>
                </a:lnTo>
                <a:lnTo>
                  <a:pt x="122" y="37"/>
                </a:lnTo>
                <a:cubicBezTo>
                  <a:pt x="122" y="37"/>
                  <a:pt x="121" y="38"/>
                  <a:pt x="121" y="39"/>
                </a:cubicBezTo>
                <a:close/>
                <a:moveTo>
                  <a:pt x="38" y="65"/>
                </a:moveTo>
                <a:cubicBezTo>
                  <a:pt x="38" y="67"/>
                  <a:pt x="37" y="68"/>
                  <a:pt x="34" y="69"/>
                </a:cubicBezTo>
                <a:lnTo>
                  <a:pt x="30" y="70"/>
                </a:lnTo>
                <a:cubicBezTo>
                  <a:pt x="26" y="71"/>
                  <a:pt x="25" y="71"/>
                  <a:pt x="28" y="69"/>
                </a:cubicBezTo>
                <a:lnTo>
                  <a:pt x="35" y="64"/>
                </a:lnTo>
                <a:cubicBezTo>
                  <a:pt x="37" y="63"/>
                  <a:pt x="38" y="63"/>
                  <a:pt x="38" y="65"/>
                </a:cubicBezTo>
                <a:close/>
                <a:moveTo>
                  <a:pt x="48" y="57"/>
                </a:moveTo>
                <a:lnTo>
                  <a:pt x="48" y="61"/>
                </a:lnTo>
                <a:cubicBezTo>
                  <a:pt x="48" y="63"/>
                  <a:pt x="50" y="63"/>
                  <a:pt x="51" y="62"/>
                </a:cubicBezTo>
                <a:cubicBezTo>
                  <a:pt x="51" y="62"/>
                  <a:pt x="51" y="61"/>
                  <a:pt x="51" y="59"/>
                </a:cubicBezTo>
                <a:cubicBezTo>
                  <a:pt x="50" y="58"/>
                  <a:pt x="49" y="57"/>
                  <a:pt x="48" y="57"/>
                </a:cubicBezTo>
                <a:close/>
                <a:moveTo>
                  <a:pt x="50" y="50"/>
                </a:moveTo>
                <a:cubicBezTo>
                  <a:pt x="48" y="50"/>
                  <a:pt x="48" y="51"/>
                  <a:pt x="48" y="52"/>
                </a:cubicBezTo>
                <a:cubicBezTo>
                  <a:pt x="49" y="53"/>
                  <a:pt x="51" y="53"/>
                  <a:pt x="53" y="51"/>
                </a:cubicBezTo>
                <a:lnTo>
                  <a:pt x="58" y="48"/>
                </a:lnTo>
                <a:cubicBezTo>
                  <a:pt x="59" y="47"/>
                  <a:pt x="59" y="47"/>
                  <a:pt x="56" y="47"/>
                </a:cubicBezTo>
                <a:lnTo>
                  <a:pt x="51" y="49"/>
                </a:lnTo>
                <a:lnTo>
                  <a:pt x="50" y="50"/>
                </a:lnTo>
                <a:close/>
                <a:moveTo>
                  <a:pt x="48" y="39"/>
                </a:moveTo>
                <a:lnTo>
                  <a:pt x="47" y="44"/>
                </a:lnTo>
                <a:cubicBezTo>
                  <a:pt x="48" y="47"/>
                  <a:pt x="49" y="47"/>
                  <a:pt x="51" y="45"/>
                </a:cubicBezTo>
                <a:cubicBezTo>
                  <a:pt x="51" y="44"/>
                  <a:pt x="52" y="43"/>
                  <a:pt x="53" y="41"/>
                </a:cubicBezTo>
                <a:cubicBezTo>
                  <a:pt x="53" y="39"/>
                  <a:pt x="52" y="39"/>
                  <a:pt x="51" y="38"/>
                </a:cubicBezTo>
                <a:cubicBezTo>
                  <a:pt x="50" y="38"/>
                  <a:pt x="49" y="38"/>
                  <a:pt x="48" y="39"/>
                </a:cubicBezTo>
                <a:close/>
                <a:moveTo>
                  <a:pt x="29" y="76"/>
                </a:moveTo>
                <a:cubicBezTo>
                  <a:pt x="34" y="73"/>
                  <a:pt x="37" y="72"/>
                  <a:pt x="38" y="73"/>
                </a:cubicBezTo>
                <a:cubicBezTo>
                  <a:pt x="39" y="73"/>
                  <a:pt x="39" y="80"/>
                  <a:pt x="39" y="92"/>
                </a:cubicBezTo>
                <a:cubicBezTo>
                  <a:pt x="39" y="98"/>
                  <a:pt x="43" y="98"/>
                  <a:pt x="45" y="95"/>
                </a:cubicBezTo>
                <a:cubicBezTo>
                  <a:pt x="47" y="92"/>
                  <a:pt x="48" y="86"/>
                  <a:pt x="48" y="78"/>
                </a:cubicBezTo>
                <a:lnTo>
                  <a:pt x="48" y="71"/>
                </a:lnTo>
                <a:lnTo>
                  <a:pt x="50" y="68"/>
                </a:lnTo>
                <a:lnTo>
                  <a:pt x="59" y="64"/>
                </a:lnTo>
                <a:cubicBezTo>
                  <a:pt x="62" y="63"/>
                  <a:pt x="62" y="61"/>
                  <a:pt x="59" y="60"/>
                </a:cubicBezTo>
                <a:lnTo>
                  <a:pt x="54" y="56"/>
                </a:lnTo>
                <a:cubicBezTo>
                  <a:pt x="53" y="54"/>
                  <a:pt x="53" y="53"/>
                  <a:pt x="56" y="52"/>
                </a:cubicBezTo>
                <a:lnTo>
                  <a:pt x="71" y="44"/>
                </a:lnTo>
                <a:cubicBezTo>
                  <a:pt x="73" y="44"/>
                  <a:pt x="74" y="42"/>
                  <a:pt x="71" y="39"/>
                </a:cubicBezTo>
                <a:cubicBezTo>
                  <a:pt x="69" y="37"/>
                  <a:pt x="67" y="37"/>
                  <a:pt x="64" y="39"/>
                </a:cubicBezTo>
                <a:lnTo>
                  <a:pt x="59" y="41"/>
                </a:lnTo>
                <a:cubicBezTo>
                  <a:pt x="56" y="44"/>
                  <a:pt x="55" y="42"/>
                  <a:pt x="59" y="37"/>
                </a:cubicBezTo>
                <a:lnTo>
                  <a:pt x="64" y="34"/>
                </a:lnTo>
                <a:cubicBezTo>
                  <a:pt x="68" y="32"/>
                  <a:pt x="66" y="30"/>
                  <a:pt x="63" y="29"/>
                </a:cubicBezTo>
                <a:lnTo>
                  <a:pt x="59" y="26"/>
                </a:lnTo>
                <a:cubicBezTo>
                  <a:pt x="57" y="25"/>
                  <a:pt x="56" y="25"/>
                  <a:pt x="55" y="28"/>
                </a:cubicBezTo>
                <a:cubicBezTo>
                  <a:pt x="55" y="32"/>
                  <a:pt x="54" y="34"/>
                  <a:pt x="52" y="35"/>
                </a:cubicBezTo>
                <a:cubicBezTo>
                  <a:pt x="50" y="36"/>
                  <a:pt x="48" y="36"/>
                  <a:pt x="47" y="35"/>
                </a:cubicBezTo>
                <a:cubicBezTo>
                  <a:pt x="45" y="33"/>
                  <a:pt x="45" y="32"/>
                  <a:pt x="47" y="30"/>
                </a:cubicBezTo>
                <a:cubicBezTo>
                  <a:pt x="49" y="27"/>
                  <a:pt x="52" y="25"/>
                  <a:pt x="56" y="25"/>
                </a:cubicBezTo>
                <a:cubicBezTo>
                  <a:pt x="60" y="23"/>
                  <a:pt x="64" y="21"/>
                  <a:pt x="65" y="18"/>
                </a:cubicBezTo>
                <a:cubicBezTo>
                  <a:pt x="66" y="17"/>
                  <a:pt x="65" y="14"/>
                  <a:pt x="62" y="11"/>
                </a:cubicBezTo>
                <a:cubicBezTo>
                  <a:pt x="59" y="6"/>
                  <a:pt x="55" y="5"/>
                  <a:pt x="52" y="10"/>
                </a:cubicBezTo>
                <a:lnTo>
                  <a:pt x="47" y="22"/>
                </a:lnTo>
                <a:lnTo>
                  <a:pt x="43" y="22"/>
                </a:lnTo>
                <a:lnTo>
                  <a:pt x="44" y="14"/>
                </a:lnTo>
                <a:cubicBezTo>
                  <a:pt x="45" y="12"/>
                  <a:pt x="43" y="10"/>
                  <a:pt x="40" y="7"/>
                </a:cubicBezTo>
                <a:cubicBezTo>
                  <a:pt x="36" y="5"/>
                  <a:pt x="34" y="4"/>
                  <a:pt x="33" y="7"/>
                </a:cubicBezTo>
                <a:cubicBezTo>
                  <a:pt x="32" y="7"/>
                  <a:pt x="33" y="9"/>
                  <a:pt x="36" y="13"/>
                </a:cubicBezTo>
                <a:cubicBezTo>
                  <a:pt x="38" y="15"/>
                  <a:pt x="39" y="18"/>
                  <a:pt x="41" y="23"/>
                </a:cubicBezTo>
                <a:cubicBezTo>
                  <a:pt x="36" y="23"/>
                  <a:pt x="31" y="24"/>
                  <a:pt x="26" y="23"/>
                </a:cubicBezTo>
                <a:cubicBezTo>
                  <a:pt x="20" y="23"/>
                  <a:pt x="17" y="24"/>
                  <a:pt x="20" y="27"/>
                </a:cubicBezTo>
                <a:cubicBezTo>
                  <a:pt x="21" y="29"/>
                  <a:pt x="23" y="30"/>
                  <a:pt x="24" y="32"/>
                </a:cubicBezTo>
                <a:lnTo>
                  <a:pt x="38" y="28"/>
                </a:lnTo>
                <a:cubicBezTo>
                  <a:pt x="45" y="27"/>
                  <a:pt x="45" y="27"/>
                  <a:pt x="43" y="30"/>
                </a:cubicBezTo>
                <a:cubicBezTo>
                  <a:pt x="43" y="31"/>
                  <a:pt x="41" y="31"/>
                  <a:pt x="39" y="30"/>
                </a:cubicBezTo>
                <a:cubicBezTo>
                  <a:pt x="36" y="31"/>
                  <a:pt x="36" y="33"/>
                  <a:pt x="37" y="35"/>
                </a:cubicBezTo>
                <a:cubicBezTo>
                  <a:pt x="38" y="39"/>
                  <a:pt x="38" y="40"/>
                  <a:pt x="35" y="38"/>
                </a:cubicBezTo>
                <a:cubicBezTo>
                  <a:pt x="34" y="38"/>
                  <a:pt x="33" y="38"/>
                  <a:pt x="33" y="39"/>
                </a:cubicBezTo>
                <a:cubicBezTo>
                  <a:pt x="32" y="40"/>
                  <a:pt x="30" y="40"/>
                  <a:pt x="28" y="37"/>
                </a:cubicBezTo>
                <a:cubicBezTo>
                  <a:pt x="24" y="33"/>
                  <a:pt x="21" y="32"/>
                  <a:pt x="20" y="35"/>
                </a:cubicBezTo>
                <a:lnTo>
                  <a:pt x="21" y="38"/>
                </a:lnTo>
                <a:cubicBezTo>
                  <a:pt x="23" y="42"/>
                  <a:pt x="23" y="44"/>
                  <a:pt x="20" y="44"/>
                </a:cubicBezTo>
                <a:cubicBezTo>
                  <a:pt x="19" y="45"/>
                  <a:pt x="20" y="46"/>
                  <a:pt x="21" y="47"/>
                </a:cubicBezTo>
                <a:lnTo>
                  <a:pt x="24" y="50"/>
                </a:lnTo>
                <a:cubicBezTo>
                  <a:pt x="26" y="53"/>
                  <a:pt x="28" y="53"/>
                  <a:pt x="32" y="49"/>
                </a:cubicBezTo>
                <a:cubicBezTo>
                  <a:pt x="36" y="44"/>
                  <a:pt x="38" y="43"/>
                  <a:pt x="38" y="47"/>
                </a:cubicBezTo>
                <a:cubicBezTo>
                  <a:pt x="38" y="50"/>
                  <a:pt x="37" y="51"/>
                  <a:pt x="34" y="51"/>
                </a:cubicBezTo>
                <a:lnTo>
                  <a:pt x="1" y="61"/>
                </a:lnTo>
                <a:cubicBezTo>
                  <a:pt x="0" y="61"/>
                  <a:pt x="0" y="61"/>
                  <a:pt x="0" y="61"/>
                </a:cubicBezTo>
                <a:lnTo>
                  <a:pt x="7" y="66"/>
                </a:lnTo>
                <a:cubicBezTo>
                  <a:pt x="8" y="66"/>
                  <a:pt x="10" y="66"/>
                  <a:pt x="11" y="66"/>
                </a:cubicBezTo>
                <a:lnTo>
                  <a:pt x="20" y="63"/>
                </a:lnTo>
                <a:lnTo>
                  <a:pt x="33" y="56"/>
                </a:lnTo>
                <a:cubicBezTo>
                  <a:pt x="37" y="55"/>
                  <a:pt x="39" y="55"/>
                  <a:pt x="38" y="58"/>
                </a:cubicBezTo>
                <a:cubicBezTo>
                  <a:pt x="38" y="59"/>
                  <a:pt x="37" y="60"/>
                  <a:pt x="35" y="61"/>
                </a:cubicBezTo>
                <a:cubicBezTo>
                  <a:pt x="29" y="64"/>
                  <a:pt x="23" y="69"/>
                  <a:pt x="17" y="74"/>
                </a:cubicBezTo>
                <a:cubicBezTo>
                  <a:pt x="14" y="77"/>
                  <a:pt x="13" y="78"/>
                  <a:pt x="17" y="78"/>
                </a:cubicBezTo>
                <a:cubicBezTo>
                  <a:pt x="19" y="79"/>
                  <a:pt x="21" y="79"/>
                  <a:pt x="25" y="77"/>
                </a:cubicBezTo>
                <a:lnTo>
                  <a:pt x="29" y="76"/>
                </a:lnTo>
                <a:close/>
                <a:moveTo>
                  <a:pt x="186" y="22"/>
                </a:moveTo>
                <a:lnTo>
                  <a:pt x="193" y="17"/>
                </a:lnTo>
                <a:cubicBezTo>
                  <a:pt x="193" y="17"/>
                  <a:pt x="195" y="13"/>
                  <a:pt x="198" y="18"/>
                </a:cubicBezTo>
                <a:cubicBezTo>
                  <a:pt x="198" y="18"/>
                  <a:pt x="202" y="23"/>
                  <a:pt x="196" y="24"/>
                </a:cubicBezTo>
                <a:cubicBezTo>
                  <a:pt x="196" y="24"/>
                  <a:pt x="193" y="26"/>
                  <a:pt x="191" y="25"/>
                </a:cubicBezTo>
                <a:cubicBezTo>
                  <a:pt x="191" y="25"/>
                  <a:pt x="180" y="30"/>
                  <a:pt x="177" y="31"/>
                </a:cubicBezTo>
                <a:cubicBezTo>
                  <a:pt x="177" y="31"/>
                  <a:pt x="171" y="33"/>
                  <a:pt x="172" y="30"/>
                </a:cubicBezTo>
                <a:lnTo>
                  <a:pt x="183" y="24"/>
                </a:lnTo>
                <a:lnTo>
                  <a:pt x="186" y="22"/>
                </a:lnTo>
                <a:close/>
                <a:moveTo>
                  <a:pt x="217" y="29"/>
                </a:moveTo>
                <a:lnTo>
                  <a:pt x="216" y="50"/>
                </a:lnTo>
                <a:lnTo>
                  <a:pt x="220" y="47"/>
                </a:lnTo>
                <a:lnTo>
                  <a:pt x="221" y="42"/>
                </a:lnTo>
                <a:cubicBezTo>
                  <a:pt x="221" y="42"/>
                  <a:pt x="221" y="39"/>
                  <a:pt x="225" y="43"/>
                </a:cubicBezTo>
                <a:cubicBezTo>
                  <a:pt x="225" y="43"/>
                  <a:pt x="229" y="46"/>
                  <a:pt x="228" y="50"/>
                </a:cubicBezTo>
                <a:cubicBezTo>
                  <a:pt x="228" y="50"/>
                  <a:pt x="220" y="52"/>
                  <a:pt x="216" y="59"/>
                </a:cubicBezTo>
                <a:lnTo>
                  <a:pt x="216" y="83"/>
                </a:lnTo>
                <a:cubicBezTo>
                  <a:pt x="216" y="83"/>
                  <a:pt x="216" y="87"/>
                  <a:pt x="215" y="89"/>
                </a:cubicBezTo>
                <a:cubicBezTo>
                  <a:pt x="215" y="89"/>
                  <a:pt x="212" y="95"/>
                  <a:pt x="211" y="94"/>
                </a:cubicBezTo>
                <a:cubicBezTo>
                  <a:pt x="211" y="94"/>
                  <a:pt x="207" y="92"/>
                  <a:pt x="209" y="86"/>
                </a:cubicBezTo>
                <a:lnTo>
                  <a:pt x="209" y="69"/>
                </a:lnTo>
                <a:cubicBezTo>
                  <a:pt x="209" y="69"/>
                  <a:pt x="210" y="63"/>
                  <a:pt x="206" y="68"/>
                </a:cubicBezTo>
                <a:cubicBezTo>
                  <a:pt x="206" y="68"/>
                  <a:pt x="202" y="74"/>
                  <a:pt x="197" y="69"/>
                </a:cubicBezTo>
                <a:cubicBezTo>
                  <a:pt x="197" y="69"/>
                  <a:pt x="192" y="67"/>
                  <a:pt x="197" y="64"/>
                </a:cubicBezTo>
                <a:cubicBezTo>
                  <a:pt x="197" y="64"/>
                  <a:pt x="198" y="64"/>
                  <a:pt x="199" y="59"/>
                </a:cubicBezTo>
                <a:lnTo>
                  <a:pt x="200" y="55"/>
                </a:lnTo>
                <a:cubicBezTo>
                  <a:pt x="200" y="55"/>
                  <a:pt x="201" y="50"/>
                  <a:pt x="198" y="50"/>
                </a:cubicBezTo>
                <a:cubicBezTo>
                  <a:pt x="198" y="50"/>
                  <a:pt x="195" y="47"/>
                  <a:pt x="197" y="45"/>
                </a:cubicBezTo>
                <a:cubicBezTo>
                  <a:pt x="197" y="45"/>
                  <a:pt x="203" y="38"/>
                  <a:pt x="196" y="32"/>
                </a:cubicBezTo>
                <a:cubicBezTo>
                  <a:pt x="196" y="32"/>
                  <a:pt x="190" y="29"/>
                  <a:pt x="195" y="28"/>
                </a:cubicBezTo>
                <a:cubicBezTo>
                  <a:pt x="195" y="28"/>
                  <a:pt x="199" y="28"/>
                  <a:pt x="199" y="29"/>
                </a:cubicBezTo>
                <a:cubicBezTo>
                  <a:pt x="199" y="29"/>
                  <a:pt x="207" y="28"/>
                  <a:pt x="207" y="34"/>
                </a:cubicBezTo>
                <a:cubicBezTo>
                  <a:pt x="207" y="34"/>
                  <a:pt x="207" y="37"/>
                  <a:pt x="205" y="37"/>
                </a:cubicBezTo>
                <a:cubicBezTo>
                  <a:pt x="205" y="37"/>
                  <a:pt x="197" y="44"/>
                  <a:pt x="203" y="44"/>
                </a:cubicBezTo>
                <a:cubicBezTo>
                  <a:pt x="203" y="44"/>
                  <a:pt x="211" y="46"/>
                  <a:pt x="205" y="52"/>
                </a:cubicBezTo>
                <a:cubicBezTo>
                  <a:pt x="205" y="52"/>
                  <a:pt x="203" y="51"/>
                  <a:pt x="202" y="57"/>
                </a:cubicBezTo>
                <a:cubicBezTo>
                  <a:pt x="202" y="57"/>
                  <a:pt x="199" y="64"/>
                  <a:pt x="204" y="61"/>
                </a:cubicBezTo>
                <a:cubicBezTo>
                  <a:pt x="204" y="61"/>
                  <a:pt x="206" y="60"/>
                  <a:pt x="209" y="57"/>
                </a:cubicBezTo>
                <a:cubicBezTo>
                  <a:pt x="209" y="57"/>
                  <a:pt x="210" y="54"/>
                  <a:pt x="210" y="51"/>
                </a:cubicBezTo>
                <a:cubicBezTo>
                  <a:pt x="210" y="51"/>
                  <a:pt x="210" y="26"/>
                  <a:pt x="209" y="20"/>
                </a:cubicBezTo>
                <a:cubicBezTo>
                  <a:pt x="209" y="20"/>
                  <a:pt x="207" y="16"/>
                  <a:pt x="211" y="14"/>
                </a:cubicBezTo>
                <a:cubicBezTo>
                  <a:pt x="211" y="14"/>
                  <a:pt x="214" y="12"/>
                  <a:pt x="218" y="16"/>
                </a:cubicBezTo>
                <a:cubicBezTo>
                  <a:pt x="218" y="16"/>
                  <a:pt x="221" y="17"/>
                  <a:pt x="218" y="21"/>
                </a:cubicBezTo>
                <a:lnTo>
                  <a:pt x="217" y="26"/>
                </a:lnTo>
                <a:lnTo>
                  <a:pt x="217" y="29"/>
                </a:lnTo>
                <a:close/>
                <a:moveTo>
                  <a:pt x="170" y="48"/>
                </a:moveTo>
                <a:cubicBezTo>
                  <a:pt x="170" y="48"/>
                  <a:pt x="165" y="51"/>
                  <a:pt x="163" y="49"/>
                </a:cubicBezTo>
                <a:cubicBezTo>
                  <a:pt x="163" y="49"/>
                  <a:pt x="160" y="49"/>
                  <a:pt x="162" y="52"/>
                </a:cubicBezTo>
                <a:cubicBezTo>
                  <a:pt x="162" y="52"/>
                  <a:pt x="165" y="59"/>
                  <a:pt x="171" y="55"/>
                </a:cubicBezTo>
                <a:lnTo>
                  <a:pt x="179" y="49"/>
                </a:lnTo>
                <a:cubicBezTo>
                  <a:pt x="179" y="49"/>
                  <a:pt x="182" y="45"/>
                  <a:pt x="181" y="51"/>
                </a:cubicBezTo>
                <a:cubicBezTo>
                  <a:pt x="181" y="51"/>
                  <a:pt x="181" y="55"/>
                  <a:pt x="179" y="55"/>
                </a:cubicBezTo>
                <a:lnTo>
                  <a:pt x="167" y="68"/>
                </a:lnTo>
                <a:cubicBezTo>
                  <a:pt x="167" y="68"/>
                  <a:pt x="162" y="73"/>
                  <a:pt x="168" y="74"/>
                </a:cubicBezTo>
                <a:cubicBezTo>
                  <a:pt x="168" y="74"/>
                  <a:pt x="172" y="75"/>
                  <a:pt x="175" y="72"/>
                </a:cubicBezTo>
                <a:cubicBezTo>
                  <a:pt x="175" y="72"/>
                  <a:pt x="180" y="66"/>
                  <a:pt x="179" y="70"/>
                </a:cubicBezTo>
                <a:lnTo>
                  <a:pt x="179" y="79"/>
                </a:lnTo>
                <a:cubicBezTo>
                  <a:pt x="179" y="79"/>
                  <a:pt x="178" y="82"/>
                  <a:pt x="181" y="83"/>
                </a:cubicBezTo>
                <a:cubicBezTo>
                  <a:pt x="181" y="83"/>
                  <a:pt x="183" y="85"/>
                  <a:pt x="185" y="82"/>
                </a:cubicBezTo>
                <a:cubicBezTo>
                  <a:pt x="185" y="82"/>
                  <a:pt x="187" y="80"/>
                  <a:pt x="186" y="75"/>
                </a:cubicBezTo>
                <a:lnTo>
                  <a:pt x="186" y="63"/>
                </a:lnTo>
                <a:cubicBezTo>
                  <a:pt x="186" y="63"/>
                  <a:pt x="192" y="59"/>
                  <a:pt x="193" y="57"/>
                </a:cubicBezTo>
                <a:cubicBezTo>
                  <a:pt x="193" y="57"/>
                  <a:pt x="194" y="53"/>
                  <a:pt x="190" y="57"/>
                </a:cubicBezTo>
                <a:cubicBezTo>
                  <a:pt x="190" y="57"/>
                  <a:pt x="185" y="62"/>
                  <a:pt x="186" y="58"/>
                </a:cubicBezTo>
                <a:lnTo>
                  <a:pt x="186" y="52"/>
                </a:lnTo>
                <a:cubicBezTo>
                  <a:pt x="186" y="52"/>
                  <a:pt x="197" y="43"/>
                  <a:pt x="196" y="42"/>
                </a:cubicBezTo>
                <a:cubicBezTo>
                  <a:pt x="196" y="41"/>
                  <a:pt x="198" y="40"/>
                  <a:pt x="194" y="36"/>
                </a:cubicBezTo>
                <a:cubicBezTo>
                  <a:pt x="194" y="36"/>
                  <a:pt x="191" y="34"/>
                  <a:pt x="190" y="37"/>
                </a:cubicBezTo>
                <a:cubicBezTo>
                  <a:pt x="190" y="37"/>
                  <a:pt x="186" y="41"/>
                  <a:pt x="186" y="37"/>
                </a:cubicBezTo>
                <a:cubicBezTo>
                  <a:pt x="186" y="37"/>
                  <a:pt x="189" y="34"/>
                  <a:pt x="186" y="32"/>
                </a:cubicBezTo>
                <a:cubicBezTo>
                  <a:pt x="186" y="32"/>
                  <a:pt x="182" y="28"/>
                  <a:pt x="180" y="33"/>
                </a:cubicBezTo>
                <a:cubicBezTo>
                  <a:pt x="180" y="33"/>
                  <a:pt x="178" y="33"/>
                  <a:pt x="181" y="42"/>
                </a:cubicBezTo>
                <a:lnTo>
                  <a:pt x="176" y="44"/>
                </a:lnTo>
                <a:lnTo>
                  <a:pt x="173" y="46"/>
                </a:lnTo>
                <a:lnTo>
                  <a:pt x="170" y="48"/>
                </a:lnTo>
                <a:close/>
                <a:moveTo>
                  <a:pt x="186" y="43"/>
                </a:moveTo>
                <a:cubicBezTo>
                  <a:pt x="186" y="43"/>
                  <a:pt x="187" y="41"/>
                  <a:pt x="189" y="42"/>
                </a:cubicBezTo>
                <a:cubicBezTo>
                  <a:pt x="189" y="42"/>
                  <a:pt x="189" y="44"/>
                  <a:pt x="188" y="45"/>
                </a:cubicBezTo>
                <a:cubicBezTo>
                  <a:pt x="188" y="45"/>
                  <a:pt x="186" y="46"/>
                  <a:pt x="187" y="44"/>
                </a:cubicBezTo>
                <a:cubicBezTo>
                  <a:pt x="186" y="46"/>
                  <a:pt x="186" y="43"/>
                  <a:pt x="186" y="43"/>
                </a:cubicBezTo>
                <a:close/>
                <a:moveTo>
                  <a:pt x="175" y="64"/>
                </a:moveTo>
                <a:lnTo>
                  <a:pt x="178" y="61"/>
                </a:lnTo>
                <a:cubicBezTo>
                  <a:pt x="178" y="61"/>
                  <a:pt x="180" y="57"/>
                  <a:pt x="180" y="60"/>
                </a:cubicBezTo>
                <a:cubicBezTo>
                  <a:pt x="180" y="60"/>
                  <a:pt x="180" y="65"/>
                  <a:pt x="177" y="65"/>
                </a:cubicBezTo>
                <a:cubicBezTo>
                  <a:pt x="177" y="65"/>
                  <a:pt x="174" y="67"/>
                  <a:pt x="174" y="65"/>
                </a:cubicBezTo>
                <a:lnTo>
                  <a:pt x="175" y="65"/>
                </a:lnTo>
                <a:lnTo>
                  <a:pt x="175" y="64"/>
                </a:lnTo>
                <a:close/>
                <a:moveTo>
                  <a:pt x="255" y="43"/>
                </a:moveTo>
                <a:cubicBezTo>
                  <a:pt x="255" y="43"/>
                  <a:pt x="252" y="46"/>
                  <a:pt x="249" y="46"/>
                </a:cubicBezTo>
                <a:cubicBezTo>
                  <a:pt x="249" y="46"/>
                  <a:pt x="247" y="45"/>
                  <a:pt x="248" y="48"/>
                </a:cubicBezTo>
                <a:cubicBezTo>
                  <a:pt x="248" y="48"/>
                  <a:pt x="248" y="51"/>
                  <a:pt x="253" y="52"/>
                </a:cubicBezTo>
                <a:cubicBezTo>
                  <a:pt x="253" y="52"/>
                  <a:pt x="257" y="52"/>
                  <a:pt x="257" y="51"/>
                </a:cubicBezTo>
                <a:cubicBezTo>
                  <a:pt x="257" y="51"/>
                  <a:pt x="257" y="49"/>
                  <a:pt x="260" y="48"/>
                </a:cubicBezTo>
                <a:cubicBezTo>
                  <a:pt x="260" y="48"/>
                  <a:pt x="263" y="46"/>
                  <a:pt x="264" y="45"/>
                </a:cubicBezTo>
                <a:cubicBezTo>
                  <a:pt x="264" y="45"/>
                  <a:pt x="267" y="42"/>
                  <a:pt x="266" y="46"/>
                </a:cubicBezTo>
                <a:lnTo>
                  <a:pt x="265" y="55"/>
                </a:lnTo>
                <a:cubicBezTo>
                  <a:pt x="265" y="59"/>
                  <a:pt x="258" y="64"/>
                  <a:pt x="256" y="66"/>
                </a:cubicBezTo>
                <a:cubicBezTo>
                  <a:pt x="256" y="66"/>
                  <a:pt x="253" y="69"/>
                  <a:pt x="251" y="69"/>
                </a:cubicBezTo>
                <a:cubicBezTo>
                  <a:pt x="251" y="69"/>
                  <a:pt x="249" y="68"/>
                  <a:pt x="251" y="72"/>
                </a:cubicBezTo>
                <a:cubicBezTo>
                  <a:pt x="251" y="72"/>
                  <a:pt x="255" y="76"/>
                  <a:pt x="257" y="75"/>
                </a:cubicBezTo>
                <a:lnTo>
                  <a:pt x="261" y="71"/>
                </a:lnTo>
                <a:lnTo>
                  <a:pt x="263" y="67"/>
                </a:lnTo>
                <a:cubicBezTo>
                  <a:pt x="263" y="67"/>
                  <a:pt x="266" y="63"/>
                  <a:pt x="265" y="69"/>
                </a:cubicBezTo>
                <a:cubicBezTo>
                  <a:pt x="265" y="69"/>
                  <a:pt x="265" y="77"/>
                  <a:pt x="263" y="79"/>
                </a:cubicBezTo>
                <a:cubicBezTo>
                  <a:pt x="263" y="79"/>
                  <a:pt x="262" y="79"/>
                  <a:pt x="264" y="82"/>
                </a:cubicBezTo>
                <a:cubicBezTo>
                  <a:pt x="264" y="82"/>
                  <a:pt x="266" y="87"/>
                  <a:pt x="268" y="85"/>
                </a:cubicBezTo>
                <a:lnTo>
                  <a:pt x="270" y="81"/>
                </a:lnTo>
                <a:cubicBezTo>
                  <a:pt x="270" y="81"/>
                  <a:pt x="272" y="78"/>
                  <a:pt x="271" y="76"/>
                </a:cubicBezTo>
                <a:cubicBezTo>
                  <a:pt x="270" y="75"/>
                  <a:pt x="271" y="57"/>
                  <a:pt x="271" y="57"/>
                </a:cubicBezTo>
                <a:lnTo>
                  <a:pt x="277" y="48"/>
                </a:lnTo>
                <a:cubicBezTo>
                  <a:pt x="277" y="48"/>
                  <a:pt x="281" y="44"/>
                  <a:pt x="277" y="44"/>
                </a:cubicBezTo>
                <a:cubicBezTo>
                  <a:pt x="277" y="44"/>
                  <a:pt x="275" y="46"/>
                  <a:pt x="273" y="49"/>
                </a:cubicBezTo>
                <a:cubicBezTo>
                  <a:pt x="273" y="49"/>
                  <a:pt x="271" y="51"/>
                  <a:pt x="272" y="46"/>
                </a:cubicBezTo>
                <a:lnTo>
                  <a:pt x="272" y="40"/>
                </a:lnTo>
                <a:cubicBezTo>
                  <a:pt x="272" y="40"/>
                  <a:pt x="271" y="37"/>
                  <a:pt x="275" y="36"/>
                </a:cubicBezTo>
                <a:lnTo>
                  <a:pt x="279" y="33"/>
                </a:lnTo>
                <a:cubicBezTo>
                  <a:pt x="279" y="33"/>
                  <a:pt x="282" y="31"/>
                  <a:pt x="280" y="30"/>
                </a:cubicBezTo>
                <a:cubicBezTo>
                  <a:pt x="280" y="30"/>
                  <a:pt x="276" y="26"/>
                  <a:pt x="276" y="30"/>
                </a:cubicBezTo>
                <a:lnTo>
                  <a:pt x="274" y="32"/>
                </a:lnTo>
                <a:cubicBezTo>
                  <a:pt x="274" y="32"/>
                  <a:pt x="272" y="34"/>
                  <a:pt x="273" y="30"/>
                </a:cubicBezTo>
                <a:lnTo>
                  <a:pt x="274" y="23"/>
                </a:lnTo>
                <a:cubicBezTo>
                  <a:pt x="274" y="23"/>
                  <a:pt x="274" y="18"/>
                  <a:pt x="276" y="17"/>
                </a:cubicBezTo>
                <a:cubicBezTo>
                  <a:pt x="276" y="17"/>
                  <a:pt x="273" y="11"/>
                  <a:pt x="269" y="14"/>
                </a:cubicBezTo>
                <a:cubicBezTo>
                  <a:pt x="269" y="14"/>
                  <a:pt x="263" y="17"/>
                  <a:pt x="267" y="21"/>
                </a:cubicBezTo>
                <a:lnTo>
                  <a:pt x="266" y="35"/>
                </a:lnTo>
                <a:cubicBezTo>
                  <a:pt x="266" y="35"/>
                  <a:pt x="266" y="38"/>
                  <a:pt x="264" y="38"/>
                </a:cubicBezTo>
                <a:lnTo>
                  <a:pt x="258" y="42"/>
                </a:lnTo>
                <a:lnTo>
                  <a:pt x="256" y="43"/>
                </a:lnTo>
                <a:lnTo>
                  <a:pt x="255" y="43"/>
                </a:lnTo>
                <a:close/>
                <a:moveTo>
                  <a:pt x="303" y="56"/>
                </a:moveTo>
                <a:cubicBezTo>
                  <a:pt x="303" y="56"/>
                  <a:pt x="300" y="63"/>
                  <a:pt x="298" y="65"/>
                </a:cubicBezTo>
                <a:lnTo>
                  <a:pt x="304" y="70"/>
                </a:lnTo>
                <a:cubicBezTo>
                  <a:pt x="304" y="70"/>
                  <a:pt x="306" y="73"/>
                  <a:pt x="317" y="73"/>
                </a:cubicBezTo>
                <a:cubicBezTo>
                  <a:pt x="317" y="73"/>
                  <a:pt x="323" y="73"/>
                  <a:pt x="316" y="76"/>
                </a:cubicBezTo>
                <a:lnTo>
                  <a:pt x="307" y="81"/>
                </a:lnTo>
                <a:cubicBezTo>
                  <a:pt x="307" y="81"/>
                  <a:pt x="300" y="84"/>
                  <a:pt x="299" y="80"/>
                </a:cubicBezTo>
                <a:lnTo>
                  <a:pt x="295" y="73"/>
                </a:lnTo>
                <a:cubicBezTo>
                  <a:pt x="295" y="73"/>
                  <a:pt x="294" y="68"/>
                  <a:pt x="293" y="72"/>
                </a:cubicBezTo>
                <a:cubicBezTo>
                  <a:pt x="293" y="72"/>
                  <a:pt x="288" y="78"/>
                  <a:pt x="285" y="78"/>
                </a:cubicBezTo>
                <a:cubicBezTo>
                  <a:pt x="285" y="78"/>
                  <a:pt x="280" y="79"/>
                  <a:pt x="276" y="77"/>
                </a:cubicBezTo>
                <a:cubicBezTo>
                  <a:pt x="276" y="77"/>
                  <a:pt x="269" y="77"/>
                  <a:pt x="279" y="75"/>
                </a:cubicBezTo>
                <a:cubicBezTo>
                  <a:pt x="279" y="75"/>
                  <a:pt x="286" y="73"/>
                  <a:pt x="290" y="66"/>
                </a:cubicBezTo>
                <a:lnTo>
                  <a:pt x="283" y="58"/>
                </a:lnTo>
                <a:cubicBezTo>
                  <a:pt x="283" y="58"/>
                  <a:pt x="280" y="55"/>
                  <a:pt x="284" y="55"/>
                </a:cubicBezTo>
                <a:cubicBezTo>
                  <a:pt x="284" y="55"/>
                  <a:pt x="285" y="54"/>
                  <a:pt x="289" y="57"/>
                </a:cubicBezTo>
                <a:cubicBezTo>
                  <a:pt x="289" y="57"/>
                  <a:pt x="291" y="59"/>
                  <a:pt x="292" y="60"/>
                </a:cubicBezTo>
                <a:cubicBezTo>
                  <a:pt x="293" y="60"/>
                  <a:pt x="293" y="61"/>
                  <a:pt x="295" y="59"/>
                </a:cubicBezTo>
                <a:cubicBezTo>
                  <a:pt x="295" y="58"/>
                  <a:pt x="296" y="56"/>
                  <a:pt x="298" y="52"/>
                </a:cubicBezTo>
                <a:cubicBezTo>
                  <a:pt x="298" y="52"/>
                  <a:pt x="300" y="49"/>
                  <a:pt x="296" y="50"/>
                </a:cubicBezTo>
                <a:cubicBezTo>
                  <a:pt x="296" y="50"/>
                  <a:pt x="293" y="52"/>
                  <a:pt x="292" y="54"/>
                </a:cubicBezTo>
                <a:cubicBezTo>
                  <a:pt x="292" y="54"/>
                  <a:pt x="290" y="56"/>
                  <a:pt x="287" y="54"/>
                </a:cubicBezTo>
                <a:cubicBezTo>
                  <a:pt x="287" y="54"/>
                  <a:pt x="282" y="51"/>
                  <a:pt x="285" y="49"/>
                </a:cubicBezTo>
                <a:lnTo>
                  <a:pt x="286" y="45"/>
                </a:lnTo>
                <a:cubicBezTo>
                  <a:pt x="286" y="45"/>
                  <a:pt x="288" y="40"/>
                  <a:pt x="284" y="44"/>
                </a:cubicBezTo>
                <a:cubicBezTo>
                  <a:pt x="284" y="44"/>
                  <a:pt x="282" y="47"/>
                  <a:pt x="281" y="45"/>
                </a:cubicBezTo>
                <a:lnTo>
                  <a:pt x="276" y="41"/>
                </a:lnTo>
                <a:cubicBezTo>
                  <a:pt x="276" y="41"/>
                  <a:pt x="273" y="38"/>
                  <a:pt x="278" y="39"/>
                </a:cubicBezTo>
                <a:lnTo>
                  <a:pt x="290" y="34"/>
                </a:lnTo>
                <a:cubicBezTo>
                  <a:pt x="290" y="34"/>
                  <a:pt x="291" y="25"/>
                  <a:pt x="292" y="23"/>
                </a:cubicBezTo>
                <a:cubicBezTo>
                  <a:pt x="292" y="23"/>
                  <a:pt x="293" y="14"/>
                  <a:pt x="298" y="15"/>
                </a:cubicBezTo>
                <a:cubicBezTo>
                  <a:pt x="298" y="15"/>
                  <a:pt x="302" y="15"/>
                  <a:pt x="305" y="23"/>
                </a:cubicBezTo>
                <a:cubicBezTo>
                  <a:pt x="305" y="23"/>
                  <a:pt x="308" y="26"/>
                  <a:pt x="304" y="29"/>
                </a:cubicBezTo>
                <a:cubicBezTo>
                  <a:pt x="304" y="29"/>
                  <a:pt x="296" y="34"/>
                  <a:pt x="295" y="35"/>
                </a:cubicBezTo>
                <a:cubicBezTo>
                  <a:pt x="295" y="35"/>
                  <a:pt x="292" y="37"/>
                  <a:pt x="291" y="41"/>
                </a:cubicBezTo>
                <a:cubicBezTo>
                  <a:pt x="291" y="41"/>
                  <a:pt x="287" y="50"/>
                  <a:pt x="291" y="47"/>
                </a:cubicBezTo>
                <a:lnTo>
                  <a:pt x="301" y="40"/>
                </a:lnTo>
                <a:cubicBezTo>
                  <a:pt x="301" y="40"/>
                  <a:pt x="302" y="37"/>
                  <a:pt x="307" y="41"/>
                </a:cubicBezTo>
                <a:cubicBezTo>
                  <a:pt x="307" y="41"/>
                  <a:pt x="312" y="44"/>
                  <a:pt x="309" y="47"/>
                </a:cubicBezTo>
                <a:lnTo>
                  <a:pt x="305" y="52"/>
                </a:lnTo>
                <a:lnTo>
                  <a:pt x="303" y="54"/>
                </a:lnTo>
                <a:lnTo>
                  <a:pt x="303" y="56"/>
                </a:lnTo>
                <a:close/>
                <a:moveTo>
                  <a:pt x="295" y="27"/>
                </a:moveTo>
                <a:cubicBezTo>
                  <a:pt x="295" y="27"/>
                  <a:pt x="297" y="22"/>
                  <a:pt x="299" y="24"/>
                </a:cubicBezTo>
                <a:cubicBezTo>
                  <a:pt x="299" y="24"/>
                  <a:pt x="302" y="24"/>
                  <a:pt x="299" y="27"/>
                </a:cubicBezTo>
                <a:lnTo>
                  <a:pt x="297" y="30"/>
                </a:lnTo>
                <a:cubicBezTo>
                  <a:pt x="297" y="30"/>
                  <a:pt x="294" y="33"/>
                  <a:pt x="295" y="28"/>
                </a:cubicBezTo>
                <a:cubicBezTo>
                  <a:pt x="294" y="33"/>
                  <a:pt x="295" y="27"/>
                  <a:pt x="295" y="27"/>
                </a:cubicBezTo>
                <a:close/>
                <a:moveTo>
                  <a:pt x="354" y="54"/>
                </a:moveTo>
                <a:cubicBezTo>
                  <a:pt x="354" y="54"/>
                  <a:pt x="348" y="58"/>
                  <a:pt x="341" y="59"/>
                </a:cubicBezTo>
                <a:cubicBezTo>
                  <a:pt x="341" y="59"/>
                  <a:pt x="336" y="59"/>
                  <a:pt x="342" y="62"/>
                </a:cubicBezTo>
                <a:lnTo>
                  <a:pt x="347" y="66"/>
                </a:lnTo>
                <a:cubicBezTo>
                  <a:pt x="347" y="66"/>
                  <a:pt x="352" y="67"/>
                  <a:pt x="354" y="64"/>
                </a:cubicBezTo>
                <a:lnTo>
                  <a:pt x="358" y="61"/>
                </a:lnTo>
                <a:cubicBezTo>
                  <a:pt x="358" y="61"/>
                  <a:pt x="364" y="56"/>
                  <a:pt x="361" y="63"/>
                </a:cubicBezTo>
                <a:cubicBezTo>
                  <a:pt x="361" y="63"/>
                  <a:pt x="357" y="73"/>
                  <a:pt x="342" y="79"/>
                </a:cubicBezTo>
                <a:cubicBezTo>
                  <a:pt x="342" y="79"/>
                  <a:pt x="335" y="81"/>
                  <a:pt x="346" y="80"/>
                </a:cubicBezTo>
                <a:cubicBezTo>
                  <a:pt x="346" y="80"/>
                  <a:pt x="365" y="83"/>
                  <a:pt x="372" y="50"/>
                </a:cubicBezTo>
                <a:cubicBezTo>
                  <a:pt x="372" y="50"/>
                  <a:pt x="385" y="41"/>
                  <a:pt x="388" y="40"/>
                </a:cubicBezTo>
                <a:cubicBezTo>
                  <a:pt x="388" y="40"/>
                  <a:pt x="393" y="37"/>
                  <a:pt x="387" y="36"/>
                </a:cubicBezTo>
                <a:cubicBezTo>
                  <a:pt x="387" y="36"/>
                  <a:pt x="383" y="33"/>
                  <a:pt x="380" y="38"/>
                </a:cubicBezTo>
                <a:lnTo>
                  <a:pt x="377" y="40"/>
                </a:lnTo>
                <a:cubicBezTo>
                  <a:pt x="377" y="40"/>
                  <a:pt x="373" y="43"/>
                  <a:pt x="374" y="37"/>
                </a:cubicBezTo>
                <a:lnTo>
                  <a:pt x="376" y="26"/>
                </a:lnTo>
                <a:cubicBezTo>
                  <a:pt x="376" y="26"/>
                  <a:pt x="377" y="22"/>
                  <a:pt x="374" y="21"/>
                </a:cubicBezTo>
                <a:cubicBezTo>
                  <a:pt x="371" y="19"/>
                  <a:pt x="368" y="15"/>
                  <a:pt x="368" y="15"/>
                </a:cubicBezTo>
                <a:cubicBezTo>
                  <a:pt x="368" y="15"/>
                  <a:pt x="365" y="12"/>
                  <a:pt x="365" y="18"/>
                </a:cubicBezTo>
                <a:cubicBezTo>
                  <a:pt x="365" y="18"/>
                  <a:pt x="368" y="35"/>
                  <a:pt x="365" y="47"/>
                </a:cubicBezTo>
                <a:lnTo>
                  <a:pt x="359" y="51"/>
                </a:lnTo>
                <a:lnTo>
                  <a:pt x="357" y="53"/>
                </a:lnTo>
                <a:lnTo>
                  <a:pt x="354" y="54"/>
                </a:lnTo>
                <a:close/>
                <a:moveTo>
                  <a:pt x="378" y="66"/>
                </a:moveTo>
                <a:lnTo>
                  <a:pt x="383" y="76"/>
                </a:lnTo>
                <a:cubicBezTo>
                  <a:pt x="383" y="76"/>
                  <a:pt x="386" y="79"/>
                  <a:pt x="391" y="76"/>
                </a:cubicBezTo>
                <a:lnTo>
                  <a:pt x="401" y="72"/>
                </a:lnTo>
                <a:cubicBezTo>
                  <a:pt x="401" y="72"/>
                  <a:pt x="405" y="70"/>
                  <a:pt x="400" y="70"/>
                </a:cubicBezTo>
                <a:cubicBezTo>
                  <a:pt x="400" y="70"/>
                  <a:pt x="384" y="70"/>
                  <a:pt x="377" y="55"/>
                </a:cubicBezTo>
                <a:cubicBezTo>
                  <a:pt x="377" y="55"/>
                  <a:pt x="374" y="51"/>
                  <a:pt x="374" y="55"/>
                </a:cubicBezTo>
                <a:cubicBezTo>
                  <a:pt x="374" y="55"/>
                  <a:pt x="373" y="56"/>
                  <a:pt x="376" y="60"/>
                </a:cubicBezTo>
                <a:lnTo>
                  <a:pt x="377" y="63"/>
                </a:lnTo>
                <a:lnTo>
                  <a:pt x="378" y="66"/>
                </a:lnTo>
                <a:close/>
                <a:moveTo>
                  <a:pt x="437" y="62"/>
                </a:moveTo>
                <a:cubicBezTo>
                  <a:pt x="437" y="62"/>
                  <a:pt x="428" y="68"/>
                  <a:pt x="424" y="68"/>
                </a:cubicBezTo>
                <a:cubicBezTo>
                  <a:pt x="424" y="68"/>
                  <a:pt x="420" y="68"/>
                  <a:pt x="424" y="71"/>
                </a:cubicBezTo>
                <a:lnTo>
                  <a:pt x="432" y="74"/>
                </a:lnTo>
                <a:cubicBezTo>
                  <a:pt x="432" y="74"/>
                  <a:pt x="436" y="78"/>
                  <a:pt x="438" y="73"/>
                </a:cubicBezTo>
                <a:cubicBezTo>
                  <a:pt x="438" y="73"/>
                  <a:pt x="449" y="59"/>
                  <a:pt x="452" y="59"/>
                </a:cubicBezTo>
                <a:cubicBezTo>
                  <a:pt x="452" y="59"/>
                  <a:pt x="456" y="55"/>
                  <a:pt x="456" y="60"/>
                </a:cubicBezTo>
                <a:cubicBezTo>
                  <a:pt x="456" y="60"/>
                  <a:pt x="456" y="68"/>
                  <a:pt x="456" y="77"/>
                </a:cubicBezTo>
                <a:cubicBezTo>
                  <a:pt x="456" y="77"/>
                  <a:pt x="458" y="86"/>
                  <a:pt x="450" y="85"/>
                </a:cubicBezTo>
                <a:lnTo>
                  <a:pt x="444" y="86"/>
                </a:lnTo>
                <a:lnTo>
                  <a:pt x="451" y="89"/>
                </a:lnTo>
                <a:lnTo>
                  <a:pt x="457" y="91"/>
                </a:lnTo>
                <a:cubicBezTo>
                  <a:pt x="457" y="91"/>
                  <a:pt x="462" y="94"/>
                  <a:pt x="464" y="88"/>
                </a:cubicBezTo>
                <a:cubicBezTo>
                  <a:pt x="464" y="88"/>
                  <a:pt x="465" y="86"/>
                  <a:pt x="463" y="75"/>
                </a:cubicBezTo>
                <a:lnTo>
                  <a:pt x="461" y="54"/>
                </a:lnTo>
                <a:cubicBezTo>
                  <a:pt x="461" y="54"/>
                  <a:pt x="463" y="49"/>
                  <a:pt x="467" y="53"/>
                </a:cubicBezTo>
                <a:lnTo>
                  <a:pt x="467" y="56"/>
                </a:lnTo>
                <a:cubicBezTo>
                  <a:pt x="467" y="56"/>
                  <a:pt x="466" y="60"/>
                  <a:pt x="471" y="56"/>
                </a:cubicBezTo>
                <a:cubicBezTo>
                  <a:pt x="471" y="56"/>
                  <a:pt x="474" y="53"/>
                  <a:pt x="477" y="53"/>
                </a:cubicBezTo>
                <a:cubicBezTo>
                  <a:pt x="477" y="53"/>
                  <a:pt x="480" y="50"/>
                  <a:pt x="476" y="49"/>
                </a:cubicBezTo>
                <a:cubicBezTo>
                  <a:pt x="476" y="49"/>
                  <a:pt x="473" y="45"/>
                  <a:pt x="468" y="46"/>
                </a:cubicBezTo>
                <a:cubicBezTo>
                  <a:pt x="468" y="46"/>
                  <a:pt x="463" y="46"/>
                  <a:pt x="469" y="41"/>
                </a:cubicBezTo>
                <a:lnTo>
                  <a:pt x="473" y="38"/>
                </a:lnTo>
                <a:cubicBezTo>
                  <a:pt x="473" y="38"/>
                  <a:pt x="477" y="35"/>
                  <a:pt x="472" y="33"/>
                </a:cubicBezTo>
                <a:lnTo>
                  <a:pt x="470" y="31"/>
                </a:lnTo>
                <a:cubicBezTo>
                  <a:pt x="470" y="31"/>
                  <a:pt x="467" y="30"/>
                  <a:pt x="473" y="25"/>
                </a:cubicBezTo>
                <a:cubicBezTo>
                  <a:pt x="473" y="25"/>
                  <a:pt x="478" y="20"/>
                  <a:pt x="483" y="19"/>
                </a:cubicBezTo>
                <a:cubicBezTo>
                  <a:pt x="483" y="19"/>
                  <a:pt x="489" y="15"/>
                  <a:pt x="483" y="9"/>
                </a:cubicBezTo>
                <a:cubicBezTo>
                  <a:pt x="483" y="9"/>
                  <a:pt x="478" y="2"/>
                  <a:pt x="472" y="6"/>
                </a:cubicBezTo>
                <a:lnTo>
                  <a:pt x="462" y="11"/>
                </a:lnTo>
                <a:cubicBezTo>
                  <a:pt x="462" y="11"/>
                  <a:pt x="458" y="14"/>
                  <a:pt x="461" y="10"/>
                </a:cubicBezTo>
                <a:cubicBezTo>
                  <a:pt x="461" y="10"/>
                  <a:pt x="463" y="6"/>
                  <a:pt x="460" y="5"/>
                </a:cubicBezTo>
                <a:lnTo>
                  <a:pt x="457" y="3"/>
                </a:lnTo>
                <a:cubicBezTo>
                  <a:pt x="457" y="3"/>
                  <a:pt x="453" y="0"/>
                  <a:pt x="453" y="4"/>
                </a:cubicBezTo>
                <a:cubicBezTo>
                  <a:pt x="453" y="4"/>
                  <a:pt x="451" y="12"/>
                  <a:pt x="447" y="10"/>
                </a:cubicBezTo>
                <a:cubicBezTo>
                  <a:pt x="447" y="10"/>
                  <a:pt x="442" y="8"/>
                  <a:pt x="442" y="11"/>
                </a:cubicBezTo>
                <a:cubicBezTo>
                  <a:pt x="442" y="11"/>
                  <a:pt x="449" y="15"/>
                  <a:pt x="446" y="18"/>
                </a:cubicBezTo>
                <a:cubicBezTo>
                  <a:pt x="446" y="18"/>
                  <a:pt x="441" y="24"/>
                  <a:pt x="439" y="18"/>
                </a:cubicBezTo>
                <a:cubicBezTo>
                  <a:pt x="439" y="18"/>
                  <a:pt x="436" y="11"/>
                  <a:pt x="430" y="9"/>
                </a:cubicBezTo>
                <a:cubicBezTo>
                  <a:pt x="430" y="9"/>
                  <a:pt x="425" y="7"/>
                  <a:pt x="428" y="11"/>
                </a:cubicBezTo>
                <a:cubicBezTo>
                  <a:pt x="428" y="11"/>
                  <a:pt x="434" y="16"/>
                  <a:pt x="435" y="21"/>
                </a:cubicBezTo>
                <a:cubicBezTo>
                  <a:pt x="435" y="21"/>
                  <a:pt x="438" y="27"/>
                  <a:pt x="433" y="23"/>
                </a:cubicBezTo>
                <a:cubicBezTo>
                  <a:pt x="433" y="23"/>
                  <a:pt x="426" y="17"/>
                  <a:pt x="427" y="21"/>
                </a:cubicBezTo>
                <a:cubicBezTo>
                  <a:pt x="427" y="21"/>
                  <a:pt x="433" y="32"/>
                  <a:pt x="436" y="37"/>
                </a:cubicBezTo>
                <a:cubicBezTo>
                  <a:pt x="436" y="37"/>
                  <a:pt x="439" y="42"/>
                  <a:pt x="439" y="36"/>
                </a:cubicBezTo>
                <a:cubicBezTo>
                  <a:pt x="439" y="36"/>
                  <a:pt x="438" y="30"/>
                  <a:pt x="442" y="34"/>
                </a:cubicBezTo>
                <a:cubicBezTo>
                  <a:pt x="442" y="34"/>
                  <a:pt x="445" y="37"/>
                  <a:pt x="447" y="35"/>
                </a:cubicBezTo>
                <a:cubicBezTo>
                  <a:pt x="447" y="35"/>
                  <a:pt x="449" y="31"/>
                  <a:pt x="447" y="31"/>
                </a:cubicBezTo>
                <a:cubicBezTo>
                  <a:pt x="444" y="30"/>
                  <a:pt x="445" y="26"/>
                  <a:pt x="445" y="26"/>
                </a:cubicBezTo>
                <a:cubicBezTo>
                  <a:pt x="445" y="26"/>
                  <a:pt x="443" y="22"/>
                  <a:pt x="445" y="22"/>
                </a:cubicBezTo>
                <a:cubicBezTo>
                  <a:pt x="445" y="22"/>
                  <a:pt x="453" y="17"/>
                  <a:pt x="450" y="22"/>
                </a:cubicBezTo>
                <a:cubicBezTo>
                  <a:pt x="450" y="22"/>
                  <a:pt x="444" y="27"/>
                  <a:pt x="452" y="32"/>
                </a:cubicBezTo>
                <a:cubicBezTo>
                  <a:pt x="452" y="32"/>
                  <a:pt x="460" y="35"/>
                  <a:pt x="463" y="28"/>
                </a:cubicBezTo>
                <a:cubicBezTo>
                  <a:pt x="463" y="28"/>
                  <a:pt x="464" y="23"/>
                  <a:pt x="462" y="21"/>
                </a:cubicBezTo>
                <a:cubicBezTo>
                  <a:pt x="462" y="21"/>
                  <a:pt x="458" y="16"/>
                  <a:pt x="463" y="16"/>
                </a:cubicBezTo>
                <a:lnTo>
                  <a:pt x="468" y="14"/>
                </a:lnTo>
                <a:cubicBezTo>
                  <a:pt x="468" y="14"/>
                  <a:pt x="473" y="12"/>
                  <a:pt x="472" y="16"/>
                </a:cubicBezTo>
                <a:lnTo>
                  <a:pt x="466" y="28"/>
                </a:lnTo>
                <a:cubicBezTo>
                  <a:pt x="466" y="28"/>
                  <a:pt x="463" y="34"/>
                  <a:pt x="460" y="34"/>
                </a:cubicBezTo>
                <a:lnTo>
                  <a:pt x="444" y="43"/>
                </a:lnTo>
                <a:cubicBezTo>
                  <a:pt x="444" y="43"/>
                  <a:pt x="437" y="45"/>
                  <a:pt x="442" y="46"/>
                </a:cubicBezTo>
                <a:cubicBezTo>
                  <a:pt x="442" y="46"/>
                  <a:pt x="447" y="48"/>
                  <a:pt x="450" y="44"/>
                </a:cubicBezTo>
                <a:lnTo>
                  <a:pt x="458" y="40"/>
                </a:lnTo>
                <a:cubicBezTo>
                  <a:pt x="458" y="40"/>
                  <a:pt x="463" y="36"/>
                  <a:pt x="460" y="42"/>
                </a:cubicBezTo>
                <a:cubicBezTo>
                  <a:pt x="460" y="42"/>
                  <a:pt x="460" y="47"/>
                  <a:pt x="453" y="52"/>
                </a:cubicBezTo>
                <a:lnTo>
                  <a:pt x="443" y="59"/>
                </a:lnTo>
                <a:lnTo>
                  <a:pt x="440" y="60"/>
                </a:lnTo>
                <a:lnTo>
                  <a:pt x="437" y="62"/>
                </a:lnTo>
                <a:close/>
                <a:moveTo>
                  <a:pt x="456" y="23"/>
                </a:moveTo>
                <a:cubicBezTo>
                  <a:pt x="457" y="23"/>
                  <a:pt x="458" y="24"/>
                  <a:pt x="458" y="25"/>
                </a:cubicBezTo>
                <a:cubicBezTo>
                  <a:pt x="458" y="27"/>
                  <a:pt x="457" y="28"/>
                  <a:pt x="456" y="28"/>
                </a:cubicBezTo>
                <a:cubicBezTo>
                  <a:pt x="455" y="28"/>
                  <a:pt x="454" y="27"/>
                  <a:pt x="454" y="25"/>
                </a:cubicBezTo>
                <a:cubicBezTo>
                  <a:pt x="454" y="24"/>
                  <a:pt x="455" y="23"/>
                  <a:pt x="456" y="23"/>
                </a:cubicBezTo>
                <a:close/>
                <a:moveTo>
                  <a:pt x="60" y="14"/>
                </a:moveTo>
                <a:cubicBezTo>
                  <a:pt x="60" y="15"/>
                  <a:pt x="59" y="16"/>
                  <a:pt x="58" y="17"/>
                </a:cubicBezTo>
                <a:lnTo>
                  <a:pt x="57" y="17"/>
                </a:lnTo>
                <a:cubicBezTo>
                  <a:pt x="56" y="17"/>
                  <a:pt x="55" y="18"/>
                  <a:pt x="54" y="17"/>
                </a:cubicBezTo>
                <a:lnTo>
                  <a:pt x="57" y="14"/>
                </a:lnTo>
                <a:cubicBezTo>
                  <a:pt x="58" y="14"/>
                  <a:pt x="60" y="13"/>
                  <a:pt x="60" y="14"/>
                </a:cubicBezTo>
                <a:close/>
              </a:path>
            </a:pathLst>
          </a:custGeom>
          <a:solidFill>
            <a:srgbClr val="0553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6"/>
          <p:cNvSpPr>
            <a:spLocks noEditPoints="1"/>
          </p:cNvSpPr>
          <p:nvPr userDrawn="1"/>
        </p:nvSpPr>
        <p:spPr bwMode="auto">
          <a:xfrm>
            <a:off x="1851856" y="792421"/>
            <a:ext cx="1943100" cy="46037"/>
          </a:xfrm>
          <a:custGeom>
            <a:avLst/>
            <a:gdLst>
              <a:gd name="T0" fmla="*/ 2147483647 w 471"/>
              <a:gd name="T1" fmla="*/ 2147483647 h 15"/>
              <a:gd name="T2" fmla="*/ 2147483647 w 471"/>
              <a:gd name="T3" fmla="*/ 2147483647 h 15"/>
              <a:gd name="T4" fmla="*/ 2147483647 w 471"/>
              <a:gd name="T5" fmla="*/ 0 h 15"/>
              <a:gd name="T6" fmla="*/ 2147483647 w 471"/>
              <a:gd name="T7" fmla="*/ 2147483647 h 15"/>
              <a:gd name="T8" fmla="*/ 2147483647 w 471"/>
              <a:gd name="T9" fmla="*/ 2147483647 h 15"/>
              <a:gd name="T10" fmla="*/ 2147483647 w 471"/>
              <a:gd name="T11" fmla="*/ 0 h 15"/>
              <a:gd name="T12" fmla="*/ 2147483647 w 471"/>
              <a:gd name="T13" fmla="*/ 2147483647 h 15"/>
              <a:gd name="T14" fmla="*/ 2147483647 w 471"/>
              <a:gd name="T15" fmla="*/ 2147483647 h 15"/>
              <a:gd name="T16" fmla="*/ 2147483647 w 471"/>
              <a:gd name="T17" fmla="*/ 0 h 15"/>
              <a:gd name="T18" fmla="*/ 2147483647 w 471"/>
              <a:gd name="T19" fmla="*/ 2147483647 h 15"/>
              <a:gd name="T20" fmla="*/ 2147483647 w 471"/>
              <a:gd name="T21" fmla="*/ 2147483647 h 15"/>
              <a:gd name="T22" fmla="*/ 2147483647 w 471"/>
              <a:gd name="T23" fmla="*/ 2147483647 h 15"/>
              <a:gd name="T24" fmla="*/ 2147483647 w 471"/>
              <a:gd name="T25" fmla="*/ 2147483647 h 15"/>
              <a:gd name="T26" fmla="*/ 2147483647 w 471"/>
              <a:gd name="T27" fmla="*/ 2147483647 h 15"/>
              <a:gd name="T28" fmla="*/ 2147483647 w 471"/>
              <a:gd name="T29" fmla="*/ 2147483647 h 15"/>
              <a:gd name="T30" fmla="*/ 2147483647 w 471"/>
              <a:gd name="T31" fmla="*/ 0 h 15"/>
              <a:gd name="T32" fmla="*/ 2147483647 w 471"/>
              <a:gd name="T33" fmla="*/ 2147483647 h 15"/>
              <a:gd name="T34" fmla="*/ 2147483647 w 471"/>
              <a:gd name="T35" fmla="*/ 2147483647 h 15"/>
              <a:gd name="T36" fmla="*/ 2147483647 w 471"/>
              <a:gd name="T37" fmla="*/ 2147483647 h 15"/>
              <a:gd name="T38" fmla="*/ 2147483647 w 471"/>
              <a:gd name="T39" fmla="*/ 2147483647 h 15"/>
              <a:gd name="T40" fmla="*/ 2147483647 w 471"/>
              <a:gd name="T41" fmla="*/ 2147483647 h 15"/>
              <a:gd name="T42" fmla="*/ 2147483647 w 471"/>
              <a:gd name="T43" fmla="*/ 2147483647 h 15"/>
              <a:gd name="T44" fmla="*/ 2147483647 w 471"/>
              <a:gd name="T45" fmla="*/ 2147483647 h 15"/>
              <a:gd name="T46" fmla="*/ 2147483647 w 471"/>
              <a:gd name="T47" fmla="*/ 2147483647 h 15"/>
              <a:gd name="T48" fmla="*/ 2147483647 w 471"/>
              <a:gd name="T49" fmla="*/ 0 h 15"/>
              <a:gd name="T50" fmla="*/ 2147483647 w 471"/>
              <a:gd name="T51" fmla="*/ 0 h 15"/>
              <a:gd name="T52" fmla="*/ 2147483647 w 471"/>
              <a:gd name="T53" fmla="*/ 2147483647 h 15"/>
              <a:gd name="T54" fmla="*/ 2147483647 w 471"/>
              <a:gd name="T55" fmla="*/ 0 h 15"/>
              <a:gd name="T56" fmla="*/ 2147483647 w 471"/>
              <a:gd name="T57" fmla="*/ 2147483647 h 15"/>
              <a:gd name="T58" fmla="*/ 2147483647 w 471"/>
              <a:gd name="T59" fmla="*/ 2147483647 h 15"/>
              <a:gd name="T60" fmla="*/ 2147483647 w 471"/>
              <a:gd name="T61" fmla="*/ 2147483647 h 15"/>
              <a:gd name="T62" fmla="*/ 2147483647 w 471"/>
              <a:gd name="T63" fmla="*/ 2147483647 h 15"/>
              <a:gd name="T64" fmla="*/ 2147483647 w 471"/>
              <a:gd name="T65" fmla="*/ 2147483647 h 15"/>
              <a:gd name="T66" fmla="*/ 2147483647 w 471"/>
              <a:gd name="T67" fmla="*/ 2147483647 h 15"/>
              <a:gd name="T68" fmla="*/ 2147483647 w 471"/>
              <a:gd name="T69" fmla="*/ 2147483647 h 15"/>
              <a:gd name="T70" fmla="*/ 2147483647 w 471"/>
              <a:gd name="T71" fmla="*/ 0 h 15"/>
              <a:gd name="T72" fmla="*/ 2147483647 w 471"/>
              <a:gd name="T73" fmla="*/ 2147483647 h 15"/>
              <a:gd name="T74" fmla="*/ 2147483647 w 471"/>
              <a:gd name="T75" fmla="*/ 2147483647 h 15"/>
              <a:gd name="T76" fmla="*/ 2147483647 w 471"/>
              <a:gd name="T77" fmla="*/ 0 h 15"/>
              <a:gd name="T78" fmla="*/ 2147483647 w 471"/>
              <a:gd name="T79" fmla="*/ 2147483647 h 15"/>
              <a:gd name="T80" fmla="*/ 2147483647 w 471"/>
              <a:gd name="T81" fmla="*/ 2147483647 h 15"/>
              <a:gd name="T82" fmla="*/ 2147483647 w 471"/>
              <a:gd name="T83" fmla="*/ 2147483647 h 15"/>
              <a:gd name="T84" fmla="*/ 2147483647 w 471"/>
              <a:gd name="T85" fmla="*/ 2147483647 h 15"/>
              <a:gd name="T86" fmla="*/ 2147483647 w 471"/>
              <a:gd name="T87" fmla="*/ 2147483647 h 15"/>
              <a:gd name="T88" fmla="*/ 2147483647 w 471"/>
              <a:gd name="T89" fmla="*/ 0 h 15"/>
              <a:gd name="T90" fmla="*/ 2147483647 w 471"/>
              <a:gd name="T91" fmla="*/ 2147483647 h 15"/>
              <a:gd name="T92" fmla="*/ 2147483647 w 471"/>
              <a:gd name="T93" fmla="*/ 2147483647 h 15"/>
              <a:gd name="T94" fmla="*/ 2147483647 w 471"/>
              <a:gd name="T95" fmla="*/ 2147483647 h 15"/>
              <a:gd name="T96" fmla="*/ 2147483647 w 471"/>
              <a:gd name="T97" fmla="*/ 2147483647 h 15"/>
              <a:gd name="T98" fmla="*/ 2147483647 w 471"/>
              <a:gd name="T99" fmla="*/ 0 h 15"/>
              <a:gd name="T100" fmla="*/ 2147483647 w 471"/>
              <a:gd name="T101" fmla="*/ 2147483647 h 15"/>
              <a:gd name="T102" fmla="*/ 2147483647 w 471"/>
              <a:gd name="T103" fmla="*/ 2147483647 h 15"/>
              <a:gd name="T104" fmla="*/ 2147483647 w 471"/>
              <a:gd name="T105" fmla="*/ 0 h 15"/>
              <a:gd name="T106" fmla="*/ 2147483647 w 471"/>
              <a:gd name="T107" fmla="*/ 2147483647 h 15"/>
              <a:gd name="T108" fmla="*/ 2147483647 w 471"/>
              <a:gd name="T109" fmla="*/ 2147483647 h 15"/>
              <a:gd name="T110" fmla="*/ 2147483647 w 471"/>
              <a:gd name="T111" fmla="*/ 2147483647 h 15"/>
              <a:gd name="T112" fmla="*/ 2147483647 w 471"/>
              <a:gd name="T113" fmla="*/ 2147483647 h 15"/>
              <a:gd name="T114" fmla="*/ 2147483647 w 471"/>
              <a:gd name="T115" fmla="*/ 2147483647 h 15"/>
              <a:gd name="T116" fmla="*/ 2147483647 w 471"/>
              <a:gd name="T117" fmla="*/ 0 h 1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71" h="15">
                <a:moveTo>
                  <a:pt x="0" y="15"/>
                </a:moveTo>
                <a:lnTo>
                  <a:pt x="0" y="0"/>
                </a:lnTo>
                <a:lnTo>
                  <a:pt x="2" y="0"/>
                </a:lnTo>
                <a:lnTo>
                  <a:pt x="2" y="6"/>
                </a:lnTo>
                <a:lnTo>
                  <a:pt x="9" y="6"/>
                </a:lnTo>
                <a:lnTo>
                  <a:pt x="9" y="0"/>
                </a:lnTo>
                <a:lnTo>
                  <a:pt x="10" y="0"/>
                </a:lnTo>
                <a:lnTo>
                  <a:pt x="10" y="15"/>
                </a:lnTo>
                <a:lnTo>
                  <a:pt x="9" y="15"/>
                </a:lnTo>
                <a:lnTo>
                  <a:pt x="9" y="8"/>
                </a:lnTo>
                <a:lnTo>
                  <a:pt x="2" y="8"/>
                </a:lnTo>
                <a:lnTo>
                  <a:pt x="2" y="15"/>
                </a:lnTo>
                <a:lnTo>
                  <a:pt x="0" y="15"/>
                </a:lnTo>
                <a:close/>
                <a:moveTo>
                  <a:pt x="21" y="0"/>
                </a:moveTo>
                <a:lnTo>
                  <a:pt x="22" y="0"/>
                </a:lnTo>
                <a:lnTo>
                  <a:pt x="22" y="9"/>
                </a:lnTo>
                <a:cubicBezTo>
                  <a:pt x="22" y="10"/>
                  <a:pt x="22" y="11"/>
                  <a:pt x="22" y="12"/>
                </a:cubicBezTo>
                <a:cubicBezTo>
                  <a:pt x="22" y="13"/>
                  <a:pt x="21" y="14"/>
                  <a:pt x="20" y="14"/>
                </a:cubicBezTo>
                <a:cubicBezTo>
                  <a:pt x="20" y="15"/>
                  <a:pt x="19" y="15"/>
                  <a:pt x="17" y="15"/>
                </a:cubicBezTo>
                <a:cubicBezTo>
                  <a:pt x="16" y="15"/>
                  <a:pt x="15" y="15"/>
                  <a:pt x="15" y="14"/>
                </a:cubicBezTo>
                <a:cubicBezTo>
                  <a:pt x="14" y="14"/>
                  <a:pt x="13" y="13"/>
                  <a:pt x="13" y="12"/>
                </a:cubicBezTo>
                <a:cubicBezTo>
                  <a:pt x="13" y="11"/>
                  <a:pt x="12" y="10"/>
                  <a:pt x="12" y="9"/>
                </a:cubicBezTo>
                <a:lnTo>
                  <a:pt x="12" y="0"/>
                </a:lnTo>
                <a:lnTo>
                  <a:pt x="14" y="0"/>
                </a:lnTo>
                <a:lnTo>
                  <a:pt x="14" y="9"/>
                </a:lnTo>
                <a:cubicBezTo>
                  <a:pt x="14" y="10"/>
                  <a:pt x="14" y="11"/>
                  <a:pt x="14" y="11"/>
                </a:cubicBezTo>
                <a:cubicBezTo>
                  <a:pt x="15" y="12"/>
                  <a:pt x="15" y="12"/>
                  <a:pt x="15" y="13"/>
                </a:cubicBezTo>
                <a:cubicBezTo>
                  <a:pt x="16" y="13"/>
                  <a:pt x="17" y="13"/>
                  <a:pt x="17" y="13"/>
                </a:cubicBezTo>
                <a:cubicBezTo>
                  <a:pt x="18" y="13"/>
                  <a:pt x="19" y="13"/>
                  <a:pt x="20" y="12"/>
                </a:cubicBezTo>
                <a:cubicBezTo>
                  <a:pt x="20" y="12"/>
                  <a:pt x="21" y="10"/>
                  <a:pt x="21" y="9"/>
                </a:cubicBezTo>
                <a:lnTo>
                  <a:pt x="21" y="0"/>
                </a:lnTo>
                <a:close/>
                <a:moveTo>
                  <a:pt x="23" y="15"/>
                </a:moveTo>
                <a:lnTo>
                  <a:pt x="28" y="0"/>
                </a:lnTo>
                <a:lnTo>
                  <a:pt x="30" y="0"/>
                </a:lnTo>
                <a:lnTo>
                  <a:pt x="35" y="15"/>
                </a:lnTo>
                <a:lnTo>
                  <a:pt x="33" y="15"/>
                </a:lnTo>
                <a:lnTo>
                  <a:pt x="32" y="10"/>
                </a:lnTo>
                <a:lnTo>
                  <a:pt x="26" y="10"/>
                </a:lnTo>
                <a:lnTo>
                  <a:pt x="25" y="15"/>
                </a:lnTo>
                <a:lnTo>
                  <a:pt x="23" y="15"/>
                </a:lnTo>
                <a:close/>
                <a:moveTo>
                  <a:pt x="27" y="9"/>
                </a:moveTo>
                <a:lnTo>
                  <a:pt x="31" y="9"/>
                </a:lnTo>
                <a:lnTo>
                  <a:pt x="30" y="5"/>
                </a:lnTo>
                <a:cubicBezTo>
                  <a:pt x="29" y="4"/>
                  <a:pt x="29" y="3"/>
                  <a:pt x="29" y="2"/>
                </a:cubicBezTo>
                <a:cubicBezTo>
                  <a:pt x="29" y="3"/>
                  <a:pt x="28" y="4"/>
                  <a:pt x="28" y="5"/>
                </a:cubicBezTo>
                <a:lnTo>
                  <a:pt x="27" y="9"/>
                </a:lnTo>
                <a:close/>
                <a:moveTo>
                  <a:pt x="35" y="15"/>
                </a:moveTo>
                <a:lnTo>
                  <a:pt x="35" y="13"/>
                </a:lnTo>
                <a:lnTo>
                  <a:pt x="41" y="4"/>
                </a:lnTo>
                <a:cubicBezTo>
                  <a:pt x="42" y="3"/>
                  <a:pt x="42" y="2"/>
                  <a:pt x="42" y="2"/>
                </a:cubicBezTo>
                <a:lnTo>
                  <a:pt x="35" y="2"/>
                </a:lnTo>
                <a:lnTo>
                  <a:pt x="35" y="0"/>
                </a:lnTo>
                <a:lnTo>
                  <a:pt x="44" y="0"/>
                </a:lnTo>
                <a:lnTo>
                  <a:pt x="44" y="2"/>
                </a:lnTo>
                <a:lnTo>
                  <a:pt x="37" y="12"/>
                </a:lnTo>
                <a:lnTo>
                  <a:pt x="37" y="13"/>
                </a:lnTo>
                <a:lnTo>
                  <a:pt x="45" y="13"/>
                </a:lnTo>
                <a:lnTo>
                  <a:pt x="45" y="15"/>
                </a:lnTo>
                <a:lnTo>
                  <a:pt x="35" y="15"/>
                </a:lnTo>
                <a:close/>
                <a:moveTo>
                  <a:pt x="46" y="15"/>
                </a:moveTo>
                <a:lnTo>
                  <a:pt x="46" y="0"/>
                </a:lnTo>
                <a:lnTo>
                  <a:pt x="48" y="0"/>
                </a:lnTo>
                <a:lnTo>
                  <a:pt x="48" y="6"/>
                </a:lnTo>
                <a:lnTo>
                  <a:pt x="54" y="6"/>
                </a:lnTo>
                <a:lnTo>
                  <a:pt x="54" y="0"/>
                </a:lnTo>
                <a:lnTo>
                  <a:pt x="56" y="0"/>
                </a:lnTo>
                <a:lnTo>
                  <a:pt x="56" y="15"/>
                </a:lnTo>
                <a:lnTo>
                  <a:pt x="54" y="15"/>
                </a:lnTo>
                <a:lnTo>
                  <a:pt x="54" y="8"/>
                </a:lnTo>
                <a:lnTo>
                  <a:pt x="48" y="8"/>
                </a:lnTo>
                <a:lnTo>
                  <a:pt x="48" y="15"/>
                </a:lnTo>
                <a:lnTo>
                  <a:pt x="46" y="15"/>
                </a:lnTo>
                <a:close/>
                <a:moveTo>
                  <a:pt x="58" y="8"/>
                </a:moveTo>
                <a:cubicBezTo>
                  <a:pt x="58" y="5"/>
                  <a:pt x="58" y="3"/>
                  <a:pt x="59" y="2"/>
                </a:cubicBezTo>
                <a:cubicBezTo>
                  <a:pt x="60" y="1"/>
                  <a:pt x="62" y="0"/>
                  <a:pt x="64" y="0"/>
                </a:cubicBezTo>
                <a:cubicBezTo>
                  <a:pt x="65" y="0"/>
                  <a:pt x="66" y="0"/>
                  <a:pt x="67" y="1"/>
                </a:cubicBezTo>
                <a:cubicBezTo>
                  <a:pt x="68" y="2"/>
                  <a:pt x="68" y="3"/>
                  <a:pt x="69" y="4"/>
                </a:cubicBezTo>
                <a:cubicBezTo>
                  <a:pt x="69" y="5"/>
                  <a:pt x="70" y="6"/>
                  <a:pt x="70" y="8"/>
                </a:cubicBezTo>
                <a:cubicBezTo>
                  <a:pt x="70" y="9"/>
                  <a:pt x="69" y="10"/>
                  <a:pt x="69" y="11"/>
                </a:cubicBezTo>
                <a:cubicBezTo>
                  <a:pt x="68" y="13"/>
                  <a:pt x="68" y="13"/>
                  <a:pt x="67" y="14"/>
                </a:cubicBezTo>
                <a:cubicBezTo>
                  <a:pt x="66" y="15"/>
                  <a:pt x="65" y="15"/>
                  <a:pt x="64" y="15"/>
                </a:cubicBezTo>
                <a:cubicBezTo>
                  <a:pt x="62" y="15"/>
                  <a:pt x="61" y="15"/>
                  <a:pt x="60" y="14"/>
                </a:cubicBezTo>
                <a:cubicBezTo>
                  <a:pt x="59" y="13"/>
                  <a:pt x="59" y="12"/>
                  <a:pt x="58" y="11"/>
                </a:cubicBezTo>
                <a:cubicBezTo>
                  <a:pt x="58" y="10"/>
                  <a:pt x="58" y="9"/>
                  <a:pt x="58" y="8"/>
                </a:cubicBezTo>
                <a:close/>
                <a:moveTo>
                  <a:pt x="59" y="8"/>
                </a:moveTo>
                <a:cubicBezTo>
                  <a:pt x="59" y="9"/>
                  <a:pt x="60" y="11"/>
                  <a:pt x="60" y="12"/>
                </a:cubicBezTo>
                <a:cubicBezTo>
                  <a:pt x="61" y="13"/>
                  <a:pt x="62" y="13"/>
                  <a:pt x="64" y="13"/>
                </a:cubicBezTo>
                <a:cubicBezTo>
                  <a:pt x="65" y="13"/>
                  <a:pt x="66" y="13"/>
                  <a:pt x="67" y="12"/>
                </a:cubicBezTo>
                <a:cubicBezTo>
                  <a:pt x="67" y="11"/>
                  <a:pt x="68" y="9"/>
                  <a:pt x="68" y="7"/>
                </a:cubicBezTo>
                <a:cubicBezTo>
                  <a:pt x="68" y="6"/>
                  <a:pt x="68" y="5"/>
                  <a:pt x="67" y="4"/>
                </a:cubicBezTo>
                <a:cubicBezTo>
                  <a:pt x="67" y="4"/>
                  <a:pt x="66" y="3"/>
                  <a:pt x="66" y="2"/>
                </a:cubicBezTo>
                <a:cubicBezTo>
                  <a:pt x="65" y="2"/>
                  <a:pt x="64" y="2"/>
                  <a:pt x="64" y="2"/>
                </a:cubicBezTo>
                <a:cubicBezTo>
                  <a:pt x="62" y="2"/>
                  <a:pt x="61" y="2"/>
                  <a:pt x="61" y="3"/>
                </a:cubicBezTo>
                <a:cubicBezTo>
                  <a:pt x="60" y="4"/>
                  <a:pt x="59" y="6"/>
                  <a:pt x="59" y="8"/>
                </a:cubicBezTo>
                <a:close/>
                <a:moveTo>
                  <a:pt x="71" y="15"/>
                </a:moveTo>
                <a:lnTo>
                  <a:pt x="71" y="0"/>
                </a:lnTo>
                <a:lnTo>
                  <a:pt x="73" y="0"/>
                </a:lnTo>
                <a:lnTo>
                  <a:pt x="79" y="12"/>
                </a:lnTo>
                <a:lnTo>
                  <a:pt x="79" y="0"/>
                </a:lnTo>
                <a:lnTo>
                  <a:pt x="81" y="0"/>
                </a:lnTo>
                <a:lnTo>
                  <a:pt x="81" y="15"/>
                </a:lnTo>
                <a:lnTo>
                  <a:pt x="79" y="15"/>
                </a:lnTo>
                <a:lnTo>
                  <a:pt x="73" y="3"/>
                </a:lnTo>
                <a:lnTo>
                  <a:pt x="73" y="15"/>
                </a:lnTo>
                <a:lnTo>
                  <a:pt x="71" y="15"/>
                </a:lnTo>
                <a:close/>
                <a:moveTo>
                  <a:pt x="89" y="9"/>
                </a:moveTo>
                <a:lnTo>
                  <a:pt x="89" y="7"/>
                </a:lnTo>
                <a:lnTo>
                  <a:pt x="94" y="7"/>
                </a:lnTo>
                <a:lnTo>
                  <a:pt x="94" y="13"/>
                </a:lnTo>
                <a:cubicBezTo>
                  <a:pt x="94" y="13"/>
                  <a:pt x="93" y="14"/>
                  <a:pt x="92" y="14"/>
                </a:cubicBezTo>
                <a:cubicBezTo>
                  <a:pt x="91" y="15"/>
                  <a:pt x="90" y="15"/>
                  <a:pt x="89" y="15"/>
                </a:cubicBezTo>
                <a:cubicBezTo>
                  <a:pt x="88" y="15"/>
                  <a:pt x="87" y="15"/>
                  <a:pt x="86" y="14"/>
                </a:cubicBezTo>
                <a:cubicBezTo>
                  <a:pt x="85" y="13"/>
                  <a:pt x="84" y="13"/>
                  <a:pt x="84" y="11"/>
                </a:cubicBezTo>
                <a:cubicBezTo>
                  <a:pt x="83" y="10"/>
                  <a:pt x="83" y="9"/>
                  <a:pt x="83" y="8"/>
                </a:cubicBezTo>
                <a:cubicBezTo>
                  <a:pt x="83" y="6"/>
                  <a:pt x="83" y="5"/>
                  <a:pt x="84" y="4"/>
                </a:cubicBezTo>
                <a:cubicBezTo>
                  <a:pt x="84" y="2"/>
                  <a:pt x="85" y="2"/>
                  <a:pt x="86" y="1"/>
                </a:cubicBezTo>
                <a:cubicBezTo>
                  <a:pt x="87" y="0"/>
                  <a:pt x="88" y="0"/>
                  <a:pt x="89" y="0"/>
                </a:cubicBezTo>
                <a:cubicBezTo>
                  <a:pt x="90" y="0"/>
                  <a:pt x="91" y="0"/>
                  <a:pt x="92" y="1"/>
                </a:cubicBezTo>
                <a:cubicBezTo>
                  <a:pt x="92" y="1"/>
                  <a:pt x="93" y="1"/>
                  <a:pt x="93" y="2"/>
                </a:cubicBezTo>
                <a:cubicBezTo>
                  <a:pt x="94" y="3"/>
                  <a:pt x="94" y="3"/>
                  <a:pt x="94" y="4"/>
                </a:cubicBezTo>
                <a:lnTo>
                  <a:pt x="93" y="5"/>
                </a:lnTo>
                <a:cubicBezTo>
                  <a:pt x="93" y="4"/>
                  <a:pt x="92" y="3"/>
                  <a:pt x="92" y="3"/>
                </a:cubicBezTo>
                <a:cubicBezTo>
                  <a:pt x="92" y="3"/>
                  <a:pt x="91" y="2"/>
                  <a:pt x="91" y="2"/>
                </a:cubicBezTo>
                <a:cubicBezTo>
                  <a:pt x="90" y="2"/>
                  <a:pt x="90" y="2"/>
                  <a:pt x="89" y="2"/>
                </a:cubicBezTo>
                <a:cubicBezTo>
                  <a:pt x="88" y="2"/>
                  <a:pt x="88" y="2"/>
                  <a:pt x="87" y="2"/>
                </a:cubicBezTo>
                <a:cubicBezTo>
                  <a:pt x="87" y="2"/>
                  <a:pt x="86" y="3"/>
                  <a:pt x="86" y="3"/>
                </a:cubicBezTo>
                <a:cubicBezTo>
                  <a:pt x="86" y="4"/>
                  <a:pt x="85" y="4"/>
                  <a:pt x="85" y="5"/>
                </a:cubicBezTo>
                <a:cubicBezTo>
                  <a:pt x="85" y="5"/>
                  <a:pt x="85" y="6"/>
                  <a:pt x="85" y="7"/>
                </a:cubicBezTo>
                <a:cubicBezTo>
                  <a:pt x="85" y="9"/>
                  <a:pt x="85" y="10"/>
                  <a:pt x="85" y="11"/>
                </a:cubicBezTo>
                <a:cubicBezTo>
                  <a:pt x="86" y="12"/>
                  <a:pt x="86" y="12"/>
                  <a:pt x="87" y="13"/>
                </a:cubicBezTo>
                <a:cubicBezTo>
                  <a:pt x="88" y="13"/>
                  <a:pt x="88" y="13"/>
                  <a:pt x="89" y="13"/>
                </a:cubicBezTo>
                <a:cubicBezTo>
                  <a:pt x="90" y="13"/>
                  <a:pt x="91" y="13"/>
                  <a:pt x="91" y="13"/>
                </a:cubicBezTo>
                <a:cubicBezTo>
                  <a:pt x="92" y="12"/>
                  <a:pt x="92" y="12"/>
                  <a:pt x="93" y="12"/>
                </a:cubicBezTo>
                <a:lnTo>
                  <a:pt x="93" y="9"/>
                </a:lnTo>
                <a:lnTo>
                  <a:pt x="89" y="9"/>
                </a:lnTo>
                <a:close/>
                <a:moveTo>
                  <a:pt x="110" y="0"/>
                </a:moveTo>
                <a:lnTo>
                  <a:pt x="112" y="0"/>
                </a:lnTo>
                <a:lnTo>
                  <a:pt x="112" y="9"/>
                </a:lnTo>
                <a:cubicBezTo>
                  <a:pt x="112" y="10"/>
                  <a:pt x="111" y="11"/>
                  <a:pt x="111" y="12"/>
                </a:cubicBezTo>
                <a:cubicBezTo>
                  <a:pt x="111" y="13"/>
                  <a:pt x="110" y="14"/>
                  <a:pt x="110" y="14"/>
                </a:cubicBezTo>
                <a:cubicBezTo>
                  <a:pt x="109" y="15"/>
                  <a:pt x="108" y="15"/>
                  <a:pt x="107" y="15"/>
                </a:cubicBezTo>
                <a:cubicBezTo>
                  <a:pt x="106" y="15"/>
                  <a:pt x="105" y="15"/>
                  <a:pt x="104" y="14"/>
                </a:cubicBezTo>
                <a:cubicBezTo>
                  <a:pt x="103" y="14"/>
                  <a:pt x="103" y="13"/>
                  <a:pt x="102" y="12"/>
                </a:cubicBezTo>
                <a:cubicBezTo>
                  <a:pt x="102" y="11"/>
                  <a:pt x="102" y="10"/>
                  <a:pt x="102" y="9"/>
                </a:cubicBezTo>
                <a:lnTo>
                  <a:pt x="102" y="0"/>
                </a:lnTo>
                <a:lnTo>
                  <a:pt x="103" y="0"/>
                </a:lnTo>
                <a:lnTo>
                  <a:pt x="103" y="9"/>
                </a:lnTo>
                <a:cubicBezTo>
                  <a:pt x="103" y="10"/>
                  <a:pt x="104" y="11"/>
                  <a:pt x="104" y="11"/>
                </a:cubicBezTo>
                <a:cubicBezTo>
                  <a:pt x="104" y="12"/>
                  <a:pt x="104" y="12"/>
                  <a:pt x="105" y="13"/>
                </a:cubicBezTo>
                <a:cubicBezTo>
                  <a:pt x="105" y="13"/>
                  <a:pt x="106" y="13"/>
                  <a:pt x="107" y="13"/>
                </a:cubicBezTo>
                <a:cubicBezTo>
                  <a:pt x="108" y="13"/>
                  <a:pt x="109" y="13"/>
                  <a:pt x="109" y="12"/>
                </a:cubicBezTo>
                <a:cubicBezTo>
                  <a:pt x="110" y="12"/>
                  <a:pt x="110" y="10"/>
                  <a:pt x="110" y="9"/>
                </a:cubicBezTo>
                <a:lnTo>
                  <a:pt x="110" y="0"/>
                </a:lnTo>
                <a:close/>
                <a:moveTo>
                  <a:pt x="114" y="15"/>
                </a:moveTo>
                <a:lnTo>
                  <a:pt x="114" y="0"/>
                </a:lnTo>
                <a:lnTo>
                  <a:pt x="116" y="0"/>
                </a:lnTo>
                <a:lnTo>
                  <a:pt x="122" y="12"/>
                </a:lnTo>
                <a:lnTo>
                  <a:pt x="122" y="0"/>
                </a:lnTo>
                <a:lnTo>
                  <a:pt x="124" y="0"/>
                </a:lnTo>
                <a:lnTo>
                  <a:pt x="124" y="15"/>
                </a:lnTo>
                <a:lnTo>
                  <a:pt x="122" y="15"/>
                </a:lnTo>
                <a:lnTo>
                  <a:pt x="115" y="3"/>
                </a:lnTo>
                <a:lnTo>
                  <a:pt x="115" y="15"/>
                </a:lnTo>
                <a:lnTo>
                  <a:pt x="114" y="15"/>
                </a:lnTo>
                <a:close/>
                <a:moveTo>
                  <a:pt x="126" y="15"/>
                </a:moveTo>
                <a:lnTo>
                  <a:pt x="126" y="0"/>
                </a:lnTo>
                <a:lnTo>
                  <a:pt x="128" y="0"/>
                </a:lnTo>
                <a:lnTo>
                  <a:pt x="128" y="15"/>
                </a:lnTo>
                <a:lnTo>
                  <a:pt x="126" y="15"/>
                </a:lnTo>
                <a:close/>
                <a:moveTo>
                  <a:pt x="134" y="15"/>
                </a:moveTo>
                <a:lnTo>
                  <a:pt x="129" y="0"/>
                </a:lnTo>
                <a:lnTo>
                  <a:pt x="131" y="0"/>
                </a:lnTo>
                <a:lnTo>
                  <a:pt x="134" y="11"/>
                </a:lnTo>
                <a:cubicBezTo>
                  <a:pt x="134" y="12"/>
                  <a:pt x="135" y="12"/>
                  <a:pt x="135" y="13"/>
                </a:cubicBezTo>
                <a:cubicBezTo>
                  <a:pt x="135" y="12"/>
                  <a:pt x="135" y="12"/>
                  <a:pt x="135" y="11"/>
                </a:cubicBezTo>
                <a:lnTo>
                  <a:pt x="139" y="0"/>
                </a:lnTo>
                <a:lnTo>
                  <a:pt x="141" y="0"/>
                </a:lnTo>
                <a:lnTo>
                  <a:pt x="136" y="15"/>
                </a:lnTo>
                <a:lnTo>
                  <a:pt x="134" y="15"/>
                </a:lnTo>
                <a:close/>
                <a:moveTo>
                  <a:pt x="142" y="15"/>
                </a:moveTo>
                <a:lnTo>
                  <a:pt x="142" y="0"/>
                </a:lnTo>
                <a:lnTo>
                  <a:pt x="151" y="0"/>
                </a:lnTo>
                <a:lnTo>
                  <a:pt x="151" y="2"/>
                </a:lnTo>
                <a:lnTo>
                  <a:pt x="143" y="2"/>
                </a:lnTo>
                <a:lnTo>
                  <a:pt x="143" y="6"/>
                </a:lnTo>
                <a:lnTo>
                  <a:pt x="150" y="6"/>
                </a:lnTo>
                <a:lnTo>
                  <a:pt x="150" y="8"/>
                </a:lnTo>
                <a:lnTo>
                  <a:pt x="143" y="8"/>
                </a:lnTo>
                <a:lnTo>
                  <a:pt x="143" y="13"/>
                </a:lnTo>
                <a:lnTo>
                  <a:pt x="151" y="13"/>
                </a:lnTo>
                <a:lnTo>
                  <a:pt x="151" y="15"/>
                </a:lnTo>
                <a:lnTo>
                  <a:pt x="142" y="15"/>
                </a:lnTo>
                <a:close/>
                <a:moveTo>
                  <a:pt x="153" y="15"/>
                </a:moveTo>
                <a:lnTo>
                  <a:pt x="153" y="0"/>
                </a:lnTo>
                <a:lnTo>
                  <a:pt x="158" y="0"/>
                </a:lnTo>
                <a:cubicBezTo>
                  <a:pt x="159" y="0"/>
                  <a:pt x="160" y="0"/>
                  <a:pt x="161" y="1"/>
                </a:cubicBezTo>
                <a:cubicBezTo>
                  <a:pt x="161" y="1"/>
                  <a:pt x="162" y="1"/>
                  <a:pt x="162" y="2"/>
                </a:cubicBezTo>
                <a:cubicBezTo>
                  <a:pt x="163" y="3"/>
                  <a:pt x="163" y="3"/>
                  <a:pt x="163" y="4"/>
                </a:cubicBezTo>
                <a:cubicBezTo>
                  <a:pt x="163" y="5"/>
                  <a:pt x="162" y="6"/>
                  <a:pt x="162" y="7"/>
                </a:cubicBezTo>
                <a:cubicBezTo>
                  <a:pt x="161" y="7"/>
                  <a:pt x="160" y="8"/>
                  <a:pt x="159" y="8"/>
                </a:cubicBezTo>
                <a:cubicBezTo>
                  <a:pt x="160" y="8"/>
                  <a:pt x="160" y="9"/>
                  <a:pt x="160" y="9"/>
                </a:cubicBezTo>
                <a:cubicBezTo>
                  <a:pt x="161" y="9"/>
                  <a:pt x="161" y="10"/>
                  <a:pt x="162" y="11"/>
                </a:cubicBezTo>
                <a:lnTo>
                  <a:pt x="164" y="15"/>
                </a:lnTo>
                <a:lnTo>
                  <a:pt x="162" y="15"/>
                </a:lnTo>
                <a:lnTo>
                  <a:pt x="160" y="12"/>
                </a:lnTo>
                <a:cubicBezTo>
                  <a:pt x="160" y="11"/>
                  <a:pt x="159" y="10"/>
                  <a:pt x="159" y="10"/>
                </a:cubicBezTo>
                <a:cubicBezTo>
                  <a:pt x="159" y="9"/>
                  <a:pt x="158" y="9"/>
                  <a:pt x="158" y="9"/>
                </a:cubicBezTo>
                <a:cubicBezTo>
                  <a:pt x="158" y="9"/>
                  <a:pt x="158" y="8"/>
                  <a:pt x="157" y="8"/>
                </a:cubicBezTo>
                <a:cubicBezTo>
                  <a:pt x="157" y="8"/>
                  <a:pt x="157" y="8"/>
                  <a:pt x="156" y="8"/>
                </a:cubicBezTo>
                <a:lnTo>
                  <a:pt x="154" y="8"/>
                </a:lnTo>
                <a:lnTo>
                  <a:pt x="154" y="15"/>
                </a:lnTo>
                <a:lnTo>
                  <a:pt x="153" y="15"/>
                </a:lnTo>
                <a:close/>
                <a:moveTo>
                  <a:pt x="154" y="7"/>
                </a:moveTo>
                <a:lnTo>
                  <a:pt x="158" y="7"/>
                </a:lnTo>
                <a:cubicBezTo>
                  <a:pt x="159" y="7"/>
                  <a:pt x="159" y="7"/>
                  <a:pt x="160" y="6"/>
                </a:cubicBezTo>
                <a:cubicBezTo>
                  <a:pt x="160" y="6"/>
                  <a:pt x="160" y="6"/>
                  <a:pt x="161" y="6"/>
                </a:cubicBezTo>
                <a:cubicBezTo>
                  <a:pt x="161" y="5"/>
                  <a:pt x="161" y="5"/>
                  <a:pt x="161" y="4"/>
                </a:cubicBezTo>
                <a:cubicBezTo>
                  <a:pt x="161" y="4"/>
                  <a:pt x="161" y="3"/>
                  <a:pt x="160" y="3"/>
                </a:cubicBezTo>
                <a:cubicBezTo>
                  <a:pt x="160" y="2"/>
                  <a:pt x="159" y="2"/>
                  <a:pt x="158" y="2"/>
                </a:cubicBezTo>
                <a:lnTo>
                  <a:pt x="154" y="2"/>
                </a:lnTo>
                <a:lnTo>
                  <a:pt x="154" y="7"/>
                </a:lnTo>
                <a:close/>
                <a:moveTo>
                  <a:pt x="164" y="10"/>
                </a:moveTo>
                <a:lnTo>
                  <a:pt x="166" y="10"/>
                </a:lnTo>
                <a:cubicBezTo>
                  <a:pt x="166" y="11"/>
                  <a:pt x="166" y="11"/>
                  <a:pt x="166" y="12"/>
                </a:cubicBezTo>
                <a:cubicBezTo>
                  <a:pt x="167" y="12"/>
                  <a:pt x="167" y="13"/>
                  <a:pt x="168" y="13"/>
                </a:cubicBezTo>
                <a:cubicBezTo>
                  <a:pt x="168" y="13"/>
                  <a:pt x="169" y="13"/>
                  <a:pt x="170" y="13"/>
                </a:cubicBezTo>
                <a:cubicBezTo>
                  <a:pt x="170" y="13"/>
                  <a:pt x="171" y="13"/>
                  <a:pt x="171" y="13"/>
                </a:cubicBezTo>
                <a:cubicBezTo>
                  <a:pt x="172" y="13"/>
                  <a:pt x="172" y="12"/>
                  <a:pt x="172" y="12"/>
                </a:cubicBezTo>
                <a:cubicBezTo>
                  <a:pt x="173" y="12"/>
                  <a:pt x="173" y="11"/>
                  <a:pt x="173" y="11"/>
                </a:cubicBezTo>
                <a:cubicBezTo>
                  <a:pt x="173" y="10"/>
                  <a:pt x="173" y="10"/>
                  <a:pt x="172" y="10"/>
                </a:cubicBezTo>
                <a:cubicBezTo>
                  <a:pt x="172" y="9"/>
                  <a:pt x="172" y="9"/>
                  <a:pt x="171" y="9"/>
                </a:cubicBezTo>
                <a:cubicBezTo>
                  <a:pt x="171" y="9"/>
                  <a:pt x="170" y="8"/>
                  <a:pt x="169" y="8"/>
                </a:cubicBezTo>
                <a:cubicBezTo>
                  <a:pt x="168" y="8"/>
                  <a:pt x="167" y="7"/>
                  <a:pt x="167" y="7"/>
                </a:cubicBezTo>
                <a:cubicBezTo>
                  <a:pt x="166" y="7"/>
                  <a:pt x="166" y="6"/>
                  <a:pt x="165" y="6"/>
                </a:cubicBezTo>
                <a:cubicBezTo>
                  <a:pt x="165" y="5"/>
                  <a:pt x="165" y="5"/>
                  <a:pt x="165" y="4"/>
                </a:cubicBezTo>
                <a:cubicBezTo>
                  <a:pt x="165" y="3"/>
                  <a:pt x="165" y="3"/>
                  <a:pt x="165" y="2"/>
                </a:cubicBezTo>
                <a:cubicBezTo>
                  <a:pt x="166" y="1"/>
                  <a:pt x="166" y="1"/>
                  <a:pt x="167" y="1"/>
                </a:cubicBezTo>
                <a:cubicBezTo>
                  <a:pt x="168" y="0"/>
                  <a:pt x="168" y="0"/>
                  <a:pt x="169" y="0"/>
                </a:cubicBezTo>
                <a:cubicBezTo>
                  <a:pt x="170" y="0"/>
                  <a:pt x="171" y="0"/>
                  <a:pt x="172" y="1"/>
                </a:cubicBezTo>
                <a:cubicBezTo>
                  <a:pt x="172" y="1"/>
                  <a:pt x="173" y="1"/>
                  <a:pt x="173" y="2"/>
                </a:cubicBezTo>
                <a:cubicBezTo>
                  <a:pt x="174" y="3"/>
                  <a:pt x="174" y="3"/>
                  <a:pt x="174" y="4"/>
                </a:cubicBezTo>
                <a:lnTo>
                  <a:pt x="172" y="4"/>
                </a:lnTo>
                <a:cubicBezTo>
                  <a:pt x="172" y="4"/>
                  <a:pt x="172" y="3"/>
                  <a:pt x="171" y="2"/>
                </a:cubicBezTo>
                <a:cubicBezTo>
                  <a:pt x="171" y="2"/>
                  <a:pt x="170" y="2"/>
                  <a:pt x="169" y="2"/>
                </a:cubicBezTo>
                <a:cubicBezTo>
                  <a:pt x="168" y="2"/>
                  <a:pt x="168" y="2"/>
                  <a:pt x="167" y="2"/>
                </a:cubicBezTo>
                <a:cubicBezTo>
                  <a:pt x="167" y="3"/>
                  <a:pt x="166" y="3"/>
                  <a:pt x="166" y="4"/>
                </a:cubicBezTo>
                <a:cubicBezTo>
                  <a:pt x="166" y="4"/>
                  <a:pt x="167" y="5"/>
                  <a:pt x="167" y="5"/>
                </a:cubicBezTo>
                <a:cubicBezTo>
                  <a:pt x="167" y="5"/>
                  <a:pt x="168" y="6"/>
                  <a:pt x="169" y="6"/>
                </a:cubicBezTo>
                <a:cubicBezTo>
                  <a:pt x="171" y="7"/>
                  <a:pt x="172" y="7"/>
                  <a:pt x="172" y="7"/>
                </a:cubicBezTo>
                <a:cubicBezTo>
                  <a:pt x="173" y="7"/>
                  <a:pt x="173" y="8"/>
                  <a:pt x="174" y="9"/>
                </a:cubicBezTo>
                <a:cubicBezTo>
                  <a:pt x="174" y="9"/>
                  <a:pt x="174" y="10"/>
                  <a:pt x="174" y="11"/>
                </a:cubicBezTo>
                <a:cubicBezTo>
                  <a:pt x="174" y="11"/>
                  <a:pt x="174" y="12"/>
                  <a:pt x="174" y="13"/>
                </a:cubicBezTo>
                <a:cubicBezTo>
                  <a:pt x="173" y="13"/>
                  <a:pt x="173" y="14"/>
                  <a:pt x="172" y="14"/>
                </a:cubicBezTo>
                <a:cubicBezTo>
                  <a:pt x="171" y="15"/>
                  <a:pt x="171" y="15"/>
                  <a:pt x="170" y="15"/>
                </a:cubicBezTo>
                <a:cubicBezTo>
                  <a:pt x="169" y="15"/>
                  <a:pt x="168" y="15"/>
                  <a:pt x="167" y="14"/>
                </a:cubicBezTo>
                <a:cubicBezTo>
                  <a:pt x="166" y="14"/>
                  <a:pt x="165" y="13"/>
                  <a:pt x="165" y="13"/>
                </a:cubicBezTo>
                <a:cubicBezTo>
                  <a:pt x="165" y="12"/>
                  <a:pt x="164" y="11"/>
                  <a:pt x="164" y="10"/>
                </a:cubicBezTo>
                <a:close/>
                <a:moveTo>
                  <a:pt x="176" y="15"/>
                </a:moveTo>
                <a:lnTo>
                  <a:pt x="176" y="0"/>
                </a:lnTo>
                <a:lnTo>
                  <a:pt x="178" y="0"/>
                </a:lnTo>
                <a:lnTo>
                  <a:pt x="178" y="15"/>
                </a:lnTo>
                <a:lnTo>
                  <a:pt x="176" y="15"/>
                </a:lnTo>
                <a:close/>
                <a:moveTo>
                  <a:pt x="184" y="15"/>
                </a:moveTo>
                <a:lnTo>
                  <a:pt x="184" y="2"/>
                </a:lnTo>
                <a:lnTo>
                  <a:pt x="179" y="2"/>
                </a:lnTo>
                <a:lnTo>
                  <a:pt x="179" y="0"/>
                </a:lnTo>
                <a:lnTo>
                  <a:pt x="189" y="0"/>
                </a:lnTo>
                <a:lnTo>
                  <a:pt x="189" y="2"/>
                </a:lnTo>
                <a:lnTo>
                  <a:pt x="185" y="2"/>
                </a:lnTo>
                <a:lnTo>
                  <a:pt x="185" y="15"/>
                </a:lnTo>
                <a:lnTo>
                  <a:pt x="184" y="15"/>
                </a:lnTo>
                <a:close/>
                <a:moveTo>
                  <a:pt x="194" y="15"/>
                </a:moveTo>
                <a:lnTo>
                  <a:pt x="194" y="9"/>
                </a:lnTo>
                <a:lnTo>
                  <a:pt x="189" y="0"/>
                </a:lnTo>
                <a:lnTo>
                  <a:pt x="191" y="0"/>
                </a:lnTo>
                <a:lnTo>
                  <a:pt x="194" y="5"/>
                </a:lnTo>
                <a:cubicBezTo>
                  <a:pt x="194" y="5"/>
                  <a:pt x="195" y="6"/>
                  <a:pt x="195" y="7"/>
                </a:cubicBezTo>
                <a:cubicBezTo>
                  <a:pt x="195" y="6"/>
                  <a:pt x="196" y="5"/>
                  <a:pt x="196" y="5"/>
                </a:cubicBezTo>
                <a:lnTo>
                  <a:pt x="199" y="0"/>
                </a:lnTo>
                <a:lnTo>
                  <a:pt x="201" y="0"/>
                </a:lnTo>
                <a:lnTo>
                  <a:pt x="196" y="9"/>
                </a:lnTo>
                <a:lnTo>
                  <a:pt x="196" y="15"/>
                </a:lnTo>
                <a:lnTo>
                  <a:pt x="194" y="15"/>
                </a:lnTo>
                <a:close/>
                <a:moveTo>
                  <a:pt x="206" y="8"/>
                </a:moveTo>
                <a:cubicBezTo>
                  <a:pt x="206" y="5"/>
                  <a:pt x="207" y="3"/>
                  <a:pt x="208" y="2"/>
                </a:cubicBezTo>
                <a:cubicBezTo>
                  <a:pt x="209" y="1"/>
                  <a:pt x="211" y="0"/>
                  <a:pt x="212" y="0"/>
                </a:cubicBezTo>
                <a:cubicBezTo>
                  <a:pt x="213" y="0"/>
                  <a:pt x="214" y="0"/>
                  <a:pt x="215" y="1"/>
                </a:cubicBezTo>
                <a:cubicBezTo>
                  <a:pt x="216" y="2"/>
                  <a:pt x="217" y="3"/>
                  <a:pt x="218" y="4"/>
                </a:cubicBezTo>
                <a:cubicBezTo>
                  <a:pt x="218" y="5"/>
                  <a:pt x="218" y="6"/>
                  <a:pt x="218" y="8"/>
                </a:cubicBezTo>
                <a:cubicBezTo>
                  <a:pt x="218" y="9"/>
                  <a:pt x="218" y="10"/>
                  <a:pt x="217" y="11"/>
                </a:cubicBezTo>
                <a:cubicBezTo>
                  <a:pt x="217" y="13"/>
                  <a:pt x="216" y="13"/>
                  <a:pt x="215" y="14"/>
                </a:cubicBezTo>
                <a:cubicBezTo>
                  <a:pt x="214" y="15"/>
                  <a:pt x="213" y="15"/>
                  <a:pt x="212" y="15"/>
                </a:cubicBezTo>
                <a:cubicBezTo>
                  <a:pt x="211" y="15"/>
                  <a:pt x="210" y="15"/>
                  <a:pt x="209" y="14"/>
                </a:cubicBezTo>
                <a:cubicBezTo>
                  <a:pt x="208" y="13"/>
                  <a:pt x="207" y="12"/>
                  <a:pt x="207" y="11"/>
                </a:cubicBezTo>
                <a:cubicBezTo>
                  <a:pt x="207" y="10"/>
                  <a:pt x="206" y="9"/>
                  <a:pt x="206" y="8"/>
                </a:cubicBezTo>
                <a:close/>
                <a:moveTo>
                  <a:pt x="208" y="8"/>
                </a:moveTo>
                <a:cubicBezTo>
                  <a:pt x="208" y="9"/>
                  <a:pt x="208" y="11"/>
                  <a:pt x="209" y="12"/>
                </a:cubicBezTo>
                <a:cubicBezTo>
                  <a:pt x="210" y="13"/>
                  <a:pt x="211" y="13"/>
                  <a:pt x="212" y="13"/>
                </a:cubicBezTo>
                <a:cubicBezTo>
                  <a:pt x="214" y="13"/>
                  <a:pt x="215" y="13"/>
                  <a:pt x="215" y="12"/>
                </a:cubicBezTo>
                <a:cubicBezTo>
                  <a:pt x="216" y="11"/>
                  <a:pt x="217" y="9"/>
                  <a:pt x="217" y="7"/>
                </a:cubicBezTo>
                <a:cubicBezTo>
                  <a:pt x="217" y="6"/>
                  <a:pt x="216" y="5"/>
                  <a:pt x="216" y="4"/>
                </a:cubicBezTo>
                <a:cubicBezTo>
                  <a:pt x="216" y="4"/>
                  <a:pt x="215" y="3"/>
                  <a:pt x="215" y="2"/>
                </a:cubicBezTo>
                <a:cubicBezTo>
                  <a:pt x="214" y="2"/>
                  <a:pt x="213" y="2"/>
                  <a:pt x="212" y="2"/>
                </a:cubicBezTo>
                <a:cubicBezTo>
                  <a:pt x="211" y="2"/>
                  <a:pt x="210" y="2"/>
                  <a:pt x="209" y="3"/>
                </a:cubicBezTo>
                <a:cubicBezTo>
                  <a:pt x="208" y="4"/>
                  <a:pt x="208" y="6"/>
                  <a:pt x="208" y="8"/>
                </a:cubicBezTo>
                <a:close/>
                <a:moveTo>
                  <a:pt x="220" y="15"/>
                </a:moveTo>
                <a:lnTo>
                  <a:pt x="220" y="0"/>
                </a:lnTo>
                <a:lnTo>
                  <a:pt x="228" y="0"/>
                </a:lnTo>
                <a:lnTo>
                  <a:pt x="228" y="2"/>
                </a:lnTo>
                <a:lnTo>
                  <a:pt x="222" y="2"/>
                </a:lnTo>
                <a:lnTo>
                  <a:pt x="222" y="6"/>
                </a:lnTo>
                <a:lnTo>
                  <a:pt x="228" y="6"/>
                </a:lnTo>
                <a:lnTo>
                  <a:pt x="228" y="8"/>
                </a:lnTo>
                <a:lnTo>
                  <a:pt x="222" y="8"/>
                </a:lnTo>
                <a:lnTo>
                  <a:pt x="222" y="15"/>
                </a:lnTo>
                <a:lnTo>
                  <a:pt x="220" y="15"/>
                </a:lnTo>
                <a:close/>
                <a:moveTo>
                  <a:pt x="235" y="10"/>
                </a:moveTo>
                <a:lnTo>
                  <a:pt x="236" y="10"/>
                </a:lnTo>
                <a:cubicBezTo>
                  <a:pt x="237" y="11"/>
                  <a:pt x="237" y="11"/>
                  <a:pt x="237" y="12"/>
                </a:cubicBezTo>
                <a:cubicBezTo>
                  <a:pt x="237" y="12"/>
                  <a:pt x="238" y="13"/>
                  <a:pt x="238" y="13"/>
                </a:cubicBezTo>
                <a:cubicBezTo>
                  <a:pt x="239" y="13"/>
                  <a:pt x="239" y="13"/>
                  <a:pt x="240" y="13"/>
                </a:cubicBezTo>
                <a:cubicBezTo>
                  <a:pt x="241" y="13"/>
                  <a:pt x="241" y="13"/>
                  <a:pt x="242" y="13"/>
                </a:cubicBezTo>
                <a:cubicBezTo>
                  <a:pt x="242" y="13"/>
                  <a:pt x="243" y="12"/>
                  <a:pt x="243" y="12"/>
                </a:cubicBezTo>
                <a:cubicBezTo>
                  <a:pt x="243" y="12"/>
                  <a:pt x="243" y="11"/>
                  <a:pt x="243" y="11"/>
                </a:cubicBezTo>
                <a:cubicBezTo>
                  <a:pt x="243" y="10"/>
                  <a:pt x="243" y="10"/>
                  <a:pt x="243" y="10"/>
                </a:cubicBezTo>
                <a:cubicBezTo>
                  <a:pt x="243" y="9"/>
                  <a:pt x="242" y="9"/>
                  <a:pt x="242" y="9"/>
                </a:cubicBezTo>
                <a:cubicBezTo>
                  <a:pt x="241" y="9"/>
                  <a:pt x="241" y="8"/>
                  <a:pt x="240" y="8"/>
                </a:cubicBezTo>
                <a:cubicBezTo>
                  <a:pt x="238" y="8"/>
                  <a:pt x="238" y="7"/>
                  <a:pt x="237" y="7"/>
                </a:cubicBezTo>
                <a:cubicBezTo>
                  <a:pt x="237" y="7"/>
                  <a:pt x="236" y="6"/>
                  <a:pt x="236" y="6"/>
                </a:cubicBezTo>
                <a:cubicBezTo>
                  <a:pt x="235" y="5"/>
                  <a:pt x="235" y="5"/>
                  <a:pt x="235" y="4"/>
                </a:cubicBezTo>
                <a:cubicBezTo>
                  <a:pt x="235" y="3"/>
                  <a:pt x="236" y="3"/>
                  <a:pt x="236" y="2"/>
                </a:cubicBezTo>
                <a:cubicBezTo>
                  <a:pt x="236" y="1"/>
                  <a:pt x="237" y="1"/>
                  <a:pt x="237" y="1"/>
                </a:cubicBezTo>
                <a:cubicBezTo>
                  <a:pt x="238" y="0"/>
                  <a:pt x="239" y="0"/>
                  <a:pt x="240" y="0"/>
                </a:cubicBezTo>
                <a:cubicBezTo>
                  <a:pt x="241" y="0"/>
                  <a:pt x="241" y="0"/>
                  <a:pt x="242" y="1"/>
                </a:cubicBezTo>
                <a:cubicBezTo>
                  <a:pt x="243" y="1"/>
                  <a:pt x="243" y="1"/>
                  <a:pt x="244" y="2"/>
                </a:cubicBezTo>
                <a:cubicBezTo>
                  <a:pt x="244" y="3"/>
                  <a:pt x="244" y="3"/>
                  <a:pt x="244" y="4"/>
                </a:cubicBezTo>
                <a:lnTo>
                  <a:pt x="243" y="4"/>
                </a:lnTo>
                <a:cubicBezTo>
                  <a:pt x="243" y="4"/>
                  <a:pt x="242" y="3"/>
                  <a:pt x="242" y="2"/>
                </a:cubicBezTo>
                <a:cubicBezTo>
                  <a:pt x="242" y="2"/>
                  <a:pt x="241" y="2"/>
                  <a:pt x="240" y="2"/>
                </a:cubicBezTo>
                <a:cubicBezTo>
                  <a:pt x="239" y="2"/>
                  <a:pt x="238" y="2"/>
                  <a:pt x="238" y="2"/>
                </a:cubicBezTo>
                <a:cubicBezTo>
                  <a:pt x="237" y="3"/>
                  <a:pt x="237" y="3"/>
                  <a:pt x="237" y="4"/>
                </a:cubicBezTo>
                <a:cubicBezTo>
                  <a:pt x="237" y="4"/>
                  <a:pt x="237" y="5"/>
                  <a:pt x="237" y="5"/>
                </a:cubicBezTo>
                <a:cubicBezTo>
                  <a:pt x="238" y="5"/>
                  <a:pt x="239" y="6"/>
                  <a:pt x="240" y="6"/>
                </a:cubicBezTo>
                <a:cubicBezTo>
                  <a:pt x="241" y="7"/>
                  <a:pt x="242" y="7"/>
                  <a:pt x="243" y="7"/>
                </a:cubicBezTo>
                <a:cubicBezTo>
                  <a:pt x="243" y="7"/>
                  <a:pt x="244" y="8"/>
                  <a:pt x="244" y="9"/>
                </a:cubicBezTo>
                <a:cubicBezTo>
                  <a:pt x="245" y="9"/>
                  <a:pt x="245" y="10"/>
                  <a:pt x="245" y="11"/>
                </a:cubicBezTo>
                <a:cubicBezTo>
                  <a:pt x="245" y="11"/>
                  <a:pt x="245" y="12"/>
                  <a:pt x="244" y="13"/>
                </a:cubicBezTo>
                <a:cubicBezTo>
                  <a:pt x="244" y="13"/>
                  <a:pt x="243" y="14"/>
                  <a:pt x="243" y="14"/>
                </a:cubicBezTo>
                <a:cubicBezTo>
                  <a:pt x="242" y="15"/>
                  <a:pt x="241" y="15"/>
                  <a:pt x="240" y="15"/>
                </a:cubicBezTo>
                <a:cubicBezTo>
                  <a:pt x="239" y="15"/>
                  <a:pt x="238" y="15"/>
                  <a:pt x="237" y="14"/>
                </a:cubicBezTo>
                <a:cubicBezTo>
                  <a:pt x="237" y="14"/>
                  <a:pt x="236" y="13"/>
                  <a:pt x="236" y="13"/>
                </a:cubicBezTo>
                <a:cubicBezTo>
                  <a:pt x="235" y="12"/>
                  <a:pt x="235" y="11"/>
                  <a:pt x="235" y="10"/>
                </a:cubicBezTo>
                <a:close/>
                <a:moveTo>
                  <a:pt x="256" y="10"/>
                </a:moveTo>
                <a:lnTo>
                  <a:pt x="257" y="10"/>
                </a:lnTo>
                <a:cubicBezTo>
                  <a:pt x="257" y="12"/>
                  <a:pt x="256" y="13"/>
                  <a:pt x="255" y="14"/>
                </a:cubicBezTo>
                <a:cubicBezTo>
                  <a:pt x="254" y="15"/>
                  <a:pt x="253" y="15"/>
                  <a:pt x="252" y="15"/>
                </a:cubicBezTo>
                <a:cubicBezTo>
                  <a:pt x="251" y="15"/>
                  <a:pt x="250" y="15"/>
                  <a:pt x="249" y="14"/>
                </a:cubicBezTo>
                <a:cubicBezTo>
                  <a:pt x="248" y="13"/>
                  <a:pt x="247" y="12"/>
                  <a:pt x="247" y="11"/>
                </a:cubicBezTo>
                <a:cubicBezTo>
                  <a:pt x="246" y="10"/>
                  <a:pt x="246" y="9"/>
                  <a:pt x="246" y="7"/>
                </a:cubicBezTo>
                <a:cubicBezTo>
                  <a:pt x="246" y="6"/>
                  <a:pt x="246" y="5"/>
                  <a:pt x="247" y="3"/>
                </a:cubicBezTo>
                <a:cubicBezTo>
                  <a:pt x="247" y="2"/>
                  <a:pt x="248" y="1"/>
                  <a:pt x="249" y="1"/>
                </a:cubicBezTo>
                <a:cubicBezTo>
                  <a:pt x="250" y="0"/>
                  <a:pt x="251" y="0"/>
                  <a:pt x="252" y="0"/>
                </a:cubicBezTo>
                <a:cubicBezTo>
                  <a:pt x="253" y="0"/>
                  <a:pt x="254" y="0"/>
                  <a:pt x="255" y="1"/>
                </a:cubicBezTo>
                <a:cubicBezTo>
                  <a:pt x="256" y="2"/>
                  <a:pt x="257" y="3"/>
                  <a:pt x="257" y="4"/>
                </a:cubicBezTo>
                <a:lnTo>
                  <a:pt x="255" y="5"/>
                </a:lnTo>
                <a:cubicBezTo>
                  <a:pt x="255" y="4"/>
                  <a:pt x="255" y="3"/>
                  <a:pt x="254" y="2"/>
                </a:cubicBezTo>
                <a:cubicBezTo>
                  <a:pt x="254" y="2"/>
                  <a:pt x="253" y="2"/>
                  <a:pt x="252" y="2"/>
                </a:cubicBezTo>
                <a:cubicBezTo>
                  <a:pt x="251" y="2"/>
                  <a:pt x="250" y="2"/>
                  <a:pt x="250" y="2"/>
                </a:cubicBezTo>
                <a:cubicBezTo>
                  <a:pt x="249" y="3"/>
                  <a:pt x="248" y="4"/>
                  <a:pt x="248" y="5"/>
                </a:cubicBezTo>
                <a:cubicBezTo>
                  <a:pt x="248" y="5"/>
                  <a:pt x="248" y="6"/>
                  <a:pt x="248" y="7"/>
                </a:cubicBezTo>
                <a:cubicBezTo>
                  <a:pt x="248" y="9"/>
                  <a:pt x="248" y="10"/>
                  <a:pt x="248" y="11"/>
                </a:cubicBezTo>
                <a:cubicBezTo>
                  <a:pt x="249" y="11"/>
                  <a:pt x="249" y="12"/>
                  <a:pt x="250" y="13"/>
                </a:cubicBezTo>
                <a:cubicBezTo>
                  <a:pt x="250" y="13"/>
                  <a:pt x="251" y="13"/>
                  <a:pt x="252" y="13"/>
                </a:cubicBezTo>
                <a:cubicBezTo>
                  <a:pt x="253" y="13"/>
                  <a:pt x="254" y="13"/>
                  <a:pt x="254" y="12"/>
                </a:cubicBezTo>
                <a:cubicBezTo>
                  <a:pt x="255" y="12"/>
                  <a:pt x="255" y="11"/>
                  <a:pt x="256" y="10"/>
                </a:cubicBezTo>
                <a:close/>
                <a:moveTo>
                  <a:pt x="259" y="15"/>
                </a:moveTo>
                <a:lnTo>
                  <a:pt x="259" y="0"/>
                </a:lnTo>
                <a:lnTo>
                  <a:pt x="261" y="0"/>
                </a:lnTo>
                <a:lnTo>
                  <a:pt x="261" y="15"/>
                </a:lnTo>
                <a:lnTo>
                  <a:pt x="259" y="15"/>
                </a:lnTo>
                <a:close/>
                <a:moveTo>
                  <a:pt x="263" y="15"/>
                </a:moveTo>
                <a:lnTo>
                  <a:pt x="263" y="0"/>
                </a:lnTo>
                <a:lnTo>
                  <a:pt x="272" y="0"/>
                </a:lnTo>
                <a:lnTo>
                  <a:pt x="272" y="2"/>
                </a:lnTo>
                <a:lnTo>
                  <a:pt x="265" y="2"/>
                </a:lnTo>
                <a:lnTo>
                  <a:pt x="265" y="6"/>
                </a:lnTo>
                <a:lnTo>
                  <a:pt x="272" y="6"/>
                </a:lnTo>
                <a:lnTo>
                  <a:pt x="272" y="8"/>
                </a:lnTo>
                <a:lnTo>
                  <a:pt x="265" y="8"/>
                </a:lnTo>
                <a:lnTo>
                  <a:pt x="265" y="13"/>
                </a:lnTo>
                <a:lnTo>
                  <a:pt x="272" y="13"/>
                </a:lnTo>
                <a:lnTo>
                  <a:pt x="272" y="15"/>
                </a:lnTo>
                <a:lnTo>
                  <a:pt x="263" y="15"/>
                </a:lnTo>
                <a:close/>
                <a:moveTo>
                  <a:pt x="274" y="15"/>
                </a:moveTo>
                <a:lnTo>
                  <a:pt x="274" y="0"/>
                </a:lnTo>
                <a:lnTo>
                  <a:pt x="276" y="0"/>
                </a:lnTo>
                <a:lnTo>
                  <a:pt x="283" y="12"/>
                </a:lnTo>
                <a:lnTo>
                  <a:pt x="283" y="0"/>
                </a:lnTo>
                <a:lnTo>
                  <a:pt x="284" y="0"/>
                </a:lnTo>
                <a:lnTo>
                  <a:pt x="284" y="15"/>
                </a:lnTo>
                <a:lnTo>
                  <a:pt x="282" y="15"/>
                </a:lnTo>
                <a:lnTo>
                  <a:pt x="276" y="3"/>
                </a:lnTo>
                <a:lnTo>
                  <a:pt x="276" y="15"/>
                </a:lnTo>
                <a:lnTo>
                  <a:pt x="274" y="15"/>
                </a:lnTo>
                <a:close/>
                <a:moveTo>
                  <a:pt x="295" y="10"/>
                </a:moveTo>
                <a:lnTo>
                  <a:pt x="297" y="10"/>
                </a:lnTo>
                <a:cubicBezTo>
                  <a:pt x="297" y="12"/>
                  <a:pt x="296" y="13"/>
                  <a:pt x="295" y="14"/>
                </a:cubicBezTo>
                <a:cubicBezTo>
                  <a:pt x="294" y="15"/>
                  <a:pt x="293" y="15"/>
                  <a:pt x="292" y="15"/>
                </a:cubicBezTo>
                <a:cubicBezTo>
                  <a:pt x="290" y="15"/>
                  <a:pt x="289" y="15"/>
                  <a:pt x="289" y="14"/>
                </a:cubicBezTo>
                <a:cubicBezTo>
                  <a:pt x="288" y="13"/>
                  <a:pt x="287" y="12"/>
                  <a:pt x="287" y="11"/>
                </a:cubicBezTo>
                <a:cubicBezTo>
                  <a:pt x="286" y="10"/>
                  <a:pt x="286" y="9"/>
                  <a:pt x="286" y="7"/>
                </a:cubicBezTo>
                <a:cubicBezTo>
                  <a:pt x="286" y="6"/>
                  <a:pt x="286" y="5"/>
                  <a:pt x="287" y="3"/>
                </a:cubicBezTo>
                <a:cubicBezTo>
                  <a:pt x="287" y="2"/>
                  <a:pt x="288" y="1"/>
                  <a:pt x="289" y="1"/>
                </a:cubicBezTo>
                <a:cubicBezTo>
                  <a:pt x="290" y="0"/>
                  <a:pt x="291" y="0"/>
                  <a:pt x="292" y="0"/>
                </a:cubicBezTo>
                <a:cubicBezTo>
                  <a:pt x="293" y="0"/>
                  <a:pt x="294" y="0"/>
                  <a:pt x="295" y="1"/>
                </a:cubicBezTo>
                <a:cubicBezTo>
                  <a:pt x="296" y="2"/>
                  <a:pt x="296" y="3"/>
                  <a:pt x="297" y="4"/>
                </a:cubicBezTo>
                <a:lnTo>
                  <a:pt x="295" y="5"/>
                </a:lnTo>
                <a:cubicBezTo>
                  <a:pt x="295" y="4"/>
                  <a:pt x="294" y="3"/>
                  <a:pt x="294" y="2"/>
                </a:cubicBezTo>
                <a:cubicBezTo>
                  <a:pt x="293" y="2"/>
                  <a:pt x="293" y="2"/>
                  <a:pt x="292" y="2"/>
                </a:cubicBezTo>
                <a:cubicBezTo>
                  <a:pt x="291" y="2"/>
                  <a:pt x="290" y="2"/>
                  <a:pt x="289" y="2"/>
                </a:cubicBezTo>
                <a:cubicBezTo>
                  <a:pt x="289" y="3"/>
                  <a:pt x="288" y="4"/>
                  <a:pt x="288" y="5"/>
                </a:cubicBezTo>
                <a:cubicBezTo>
                  <a:pt x="288" y="5"/>
                  <a:pt x="288" y="6"/>
                  <a:pt x="288" y="7"/>
                </a:cubicBezTo>
                <a:cubicBezTo>
                  <a:pt x="288" y="9"/>
                  <a:pt x="288" y="10"/>
                  <a:pt x="288" y="11"/>
                </a:cubicBezTo>
                <a:cubicBezTo>
                  <a:pt x="288" y="11"/>
                  <a:pt x="289" y="12"/>
                  <a:pt x="290" y="13"/>
                </a:cubicBezTo>
                <a:cubicBezTo>
                  <a:pt x="290" y="13"/>
                  <a:pt x="291" y="13"/>
                  <a:pt x="292" y="13"/>
                </a:cubicBezTo>
                <a:cubicBezTo>
                  <a:pt x="293" y="13"/>
                  <a:pt x="293" y="13"/>
                  <a:pt x="294" y="12"/>
                </a:cubicBezTo>
                <a:cubicBezTo>
                  <a:pt x="295" y="12"/>
                  <a:pt x="295" y="11"/>
                  <a:pt x="295" y="10"/>
                </a:cubicBezTo>
                <a:close/>
                <a:moveTo>
                  <a:pt x="299" y="15"/>
                </a:moveTo>
                <a:lnTo>
                  <a:pt x="299" y="0"/>
                </a:lnTo>
                <a:lnTo>
                  <a:pt x="308" y="0"/>
                </a:lnTo>
                <a:lnTo>
                  <a:pt x="308" y="2"/>
                </a:lnTo>
                <a:lnTo>
                  <a:pt x="300" y="2"/>
                </a:lnTo>
                <a:lnTo>
                  <a:pt x="300" y="6"/>
                </a:lnTo>
                <a:lnTo>
                  <a:pt x="307" y="6"/>
                </a:lnTo>
                <a:lnTo>
                  <a:pt x="307" y="8"/>
                </a:lnTo>
                <a:lnTo>
                  <a:pt x="300" y="8"/>
                </a:lnTo>
                <a:lnTo>
                  <a:pt x="300" y="13"/>
                </a:lnTo>
                <a:lnTo>
                  <a:pt x="308" y="13"/>
                </a:lnTo>
                <a:lnTo>
                  <a:pt x="308" y="15"/>
                </a:lnTo>
                <a:lnTo>
                  <a:pt x="299" y="15"/>
                </a:lnTo>
                <a:close/>
                <a:moveTo>
                  <a:pt x="313" y="15"/>
                </a:moveTo>
                <a:lnTo>
                  <a:pt x="318" y="0"/>
                </a:lnTo>
                <a:lnTo>
                  <a:pt x="319" y="0"/>
                </a:lnTo>
                <a:lnTo>
                  <a:pt x="324" y="15"/>
                </a:lnTo>
                <a:lnTo>
                  <a:pt x="323" y="15"/>
                </a:lnTo>
                <a:lnTo>
                  <a:pt x="321" y="10"/>
                </a:lnTo>
                <a:lnTo>
                  <a:pt x="316" y="10"/>
                </a:lnTo>
                <a:lnTo>
                  <a:pt x="314" y="15"/>
                </a:lnTo>
                <a:lnTo>
                  <a:pt x="313" y="15"/>
                </a:lnTo>
                <a:close/>
                <a:moveTo>
                  <a:pt x="316" y="9"/>
                </a:moveTo>
                <a:lnTo>
                  <a:pt x="321" y="9"/>
                </a:lnTo>
                <a:lnTo>
                  <a:pt x="319" y="5"/>
                </a:lnTo>
                <a:cubicBezTo>
                  <a:pt x="319" y="4"/>
                  <a:pt x="319" y="3"/>
                  <a:pt x="318" y="2"/>
                </a:cubicBezTo>
                <a:cubicBezTo>
                  <a:pt x="318" y="3"/>
                  <a:pt x="318" y="4"/>
                  <a:pt x="318" y="5"/>
                </a:cubicBezTo>
                <a:lnTo>
                  <a:pt x="316" y="9"/>
                </a:lnTo>
                <a:close/>
                <a:moveTo>
                  <a:pt x="325" y="15"/>
                </a:moveTo>
                <a:lnTo>
                  <a:pt x="325" y="0"/>
                </a:lnTo>
                <a:lnTo>
                  <a:pt x="327" y="0"/>
                </a:lnTo>
                <a:lnTo>
                  <a:pt x="334" y="12"/>
                </a:lnTo>
                <a:lnTo>
                  <a:pt x="334" y="0"/>
                </a:lnTo>
                <a:lnTo>
                  <a:pt x="335" y="0"/>
                </a:lnTo>
                <a:lnTo>
                  <a:pt x="335" y="15"/>
                </a:lnTo>
                <a:lnTo>
                  <a:pt x="333" y="15"/>
                </a:lnTo>
                <a:lnTo>
                  <a:pt x="327" y="3"/>
                </a:lnTo>
                <a:lnTo>
                  <a:pt x="327" y="15"/>
                </a:lnTo>
                <a:lnTo>
                  <a:pt x="325" y="15"/>
                </a:lnTo>
                <a:close/>
                <a:moveTo>
                  <a:pt x="337" y="15"/>
                </a:moveTo>
                <a:lnTo>
                  <a:pt x="337" y="0"/>
                </a:lnTo>
                <a:lnTo>
                  <a:pt x="342" y="0"/>
                </a:lnTo>
                <a:cubicBezTo>
                  <a:pt x="343" y="0"/>
                  <a:pt x="343" y="0"/>
                  <a:pt x="344" y="0"/>
                </a:cubicBezTo>
                <a:cubicBezTo>
                  <a:pt x="345" y="1"/>
                  <a:pt x="345" y="1"/>
                  <a:pt x="346" y="2"/>
                </a:cubicBezTo>
                <a:cubicBezTo>
                  <a:pt x="346" y="2"/>
                  <a:pt x="347" y="3"/>
                  <a:pt x="347" y="4"/>
                </a:cubicBezTo>
                <a:cubicBezTo>
                  <a:pt x="348" y="5"/>
                  <a:pt x="348" y="6"/>
                  <a:pt x="348" y="7"/>
                </a:cubicBezTo>
                <a:cubicBezTo>
                  <a:pt x="348" y="8"/>
                  <a:pt x="348" y="9"/>
                  <a:pt x="347" y="10"/>
                </a:cubicBezTo>
                <a:cubicBezTo>
                  <a:pt x="347" y="11"/>
                  <a:pt x="347" y="12"/>
                  <a:pt x="347" y="12"/>
                </a:cubicBezTo>
                <a:cubicBezTo>
                  <a:pt x="346" y="13"/>
                  <a:pt x="346" y="13"/>
                  <a:pt x="345" y="14"/>
                </a:cubicBezTo>
                <a:cubicBezTo>
                  <a:pt x="345" y="14"/>
                  <a:pt x="344" y="14"/>
                  <a:pt x="344" y="14"/>
                </a:cubicBezTo>
                <a:cubicBezTo>
                  <a:pt x="343" y="15"/>
                  <a:pt x="343" y="15"/>
                  <a:pt x="342" y="15"/>
                </a:cubicBezTo>
                <a:lnTo>
                  <a:pt x="337" y="15"/>
                </a:lnTo>
                <a:close/>
                <a:moveTo>
                  <a:pt x="339" y="13"/>
                </a:moveTo>
                <a:lnTo>
                  <a:pt x="342" y="13"/>
                </a:lnTo>
                <a:cubicBezTo>
                  <a:pt x="343" y="13"/>
                  <a:pt x="343" y="13"/>
                  <a:pt x="344" y="13"/>
                </a:cubicBezTo>
                <a:cubicBezTo>
                  <a:pt x="344" y="13"/>
                  <a:pt x="345" y="12"/>
                  <a:pt x="345" y="12"/>
                </a:cubicBezTo>
                <a:cubicBezTo>
                  <a:pt x="345" y="12"/>
                  <a:pt x="345" y="11"/>
                  <a:pt x="346" y="10"/>
                </a:cubicBezTo>
                <a:cubicBezTo>
                  <a:pt x="346" y="9"/>
                  <a:pt x="346" y="8"/>
                  <a:pt x="346" y="7"/>
                </a:cubicBezTo>
                <a:cubicBezTo>
                  <a:pt x="346" y="6"/>
                  <a:pt x="346" y="5"/>
                  <a:pt x="345" y="4"/>
                </a:cubicBezTo>
                <a:cubicBezTo>
                  <a:pt x="345" y="3"/>
                  <a:pt x="344" y="3"/>
                  <a:pt x="344" y="2"/>
                </a:cubicBezTo>
                <a:cubicBezTo>
                  <a:pt x="343" y="2"/>
                  <a:pt x="343" y="2"/>
                  <a:pt x="342" y="2"/>
                </a:cubicBezTo>
                <a:lnTo>
                  <a:pt x="339" y="2"/>
                </a:lnTo>
                <a:lnTo>
                  <a:pt x="339" y="13"/>
                </a:lnTo>
                <a:close/>
                <a:moveTo>
                  <a:pt x="358" y="15"/>
                </a:moveTo>
                <a:lnTo>
                  <a:pt x="358" y="2"/>
                </a:lnTo>
                <a:lnTo>
                  <a:pt x="354" y="2"/>
                </a:lnTo>
                <a:lnTo>
                  <a:pt x="354" y="0"/>
                </a:lnTo>
                <a:lnTo>
                  <a:pt x="364" y="0"/>
                </a:lnTo>
                <a:lnTo>
                  <a:pt x="364" y="2"/>
                </a:lnTo>
                <a:lnTo>
                  <a:pt x="359" y="2"/>
                </a:lnTo>
                <a:lnTo>
                  <a:pt x="359" y="15"/>
                </a:lnTo>
                <a:lnTo>
                  <a:pt x="358" y="15"/>
                </a:lnTo>
                <a:close/>
                <a:moveTo>
                  <a:pt x="365" y="15"/>
                </a:moveTo>
                <a:lnTo>
                  <a:pt x="365" y="0"/>
                </a:lnTo>
                <a:lnTo>
                  <a:pt x="374" y="0"/>
                </a:lnTo>
                <a:lnTo>
                  <a:pt x="374" y="2"/>
                </a:lnTo>
                <a:lnTo>
                  <a:pt x="366" y="2"/>
                </a:lnTo>
                <a:lnTo>
                  <a:pt x="366" y="6"/>
                </a:lnTo>
                <a:lnTo>
                  <a:pt x="373" y="6"/>
                </a:lnTo>
                <a:lnTo>
                  <a:pt x="373" y="8"/>
                </a:lnTo>
                <a:lnTo>
                  <a:pt x="366" y="8"/>
                </a:lnTo>
                <a:lnTo>
                  <a:pt x="366" y="13"/>
                </a:lnTo>
                <a:lnTo>
                  <a:pt x="374" y="13"/>
                </a:lnTo>
                <a:lnTo>
                  <a:pt x="374" y="15"/>
                </a:lnTo>
                <a:lnTo>
                  <a:pt x="365" y="15"/>
                </a:lnTo>
                <a:close/>
                <a:moveTo>
                  <a:pt x="385" y="10"/>
                </a:moveTo>
                <a:lnTo>
                  <a:pt x="386" y="10"/>
                </a:lnTo>
                <a:cubicBezTo>
                  <a:pt x="386" y="12"/>
                  <a:pt x="386" y="13"/>
                  <a:pt x="385" y="14"/>
                </a:cubicBezTo>
                <a:cubicBezTo>
                  <a:pt x="384" y="15"/>
                  <a:pt x="383" y="15"/>
                  <a:pt x="381" y="15"/>
                </a:cubicBezTo>
                <a:cubicBezTo>
                  <a:pt x="380" y="15"/>
                  <a:pt x="379" y="15"/>
                  <a:pt x="378" y="14"/>
                </a:cubicBezTo>
                <a:cubicBezTo>
                  <a:pt x="377" y="13"/>
                  <a:pt x="377" y="12"/>
                  <a:pt x="376" y="11"/>
                </a:cubicBezTo>
                <a:cubicBezTo>
                  <a:pt x="376" y="10"/>
                  <a:pt x="375" y="9"/>
                  <a:pt x="375" y="7"/>
                </a:cubicBezTo>
                <a:cubicBezTo>
                  <a:pt x="375" y="6"/>
                  <a:pt x="376" y="5"/>
                  <a:pt x="376" y="3"/>
                </a:cubicBezTo>
                <a:cubicBezTo>
                  <a:pt x="377" y="2"/>
                  <a:pt x="377" y="1"/>
                  <a:pt x="378" y="1"/>
                </a:cubicBezTo>
                <a:cubicBezTo>
                  <a:pt x="379" y="0"/>
                  <a:pt x="380" y="0"/>
                  <a:pt x="381" y="0"/>
                </a:cubicBezTo>
                <a:cubicBezTo>
                  <a:pt x="383" y="0"/>
                  <a:pt x="384" y="0"/>
                  <a:pt x="384" y="1"/>
                </a:cubicBezTo>
                <a:cubicBezTo>
                  <a:pt x="385" y="2"/>
                  <a:pt x="386" y="3"/>
                  <a:pt x="386" y="4"/>
                </a:cubicBezTo>
                <a:lnTo>
                  <a:pt x="385" y="5"/>
                </a:lnTo>
                <a:cubicBezTo>
                  <a:pt x="384" y="4"/>
                  <a:pt x="384" y="3"/>
                  <a:pt x="383" y="2"/>
                </a:cubicBezTo>
                <a:cubicBezTo>
                  <a:pt x="383" y="2"/>
                  <a:pt x="382" y="2"/>
                  <a:pt x="381" y="2"/>
                </a:cubicBezTo>
                <a:cubicBezTo>
                  <a:pt x="380" y="2"/>
                  <a:pt x="380" y="2"/>
                  <a:pt x="379" y="2"/>
                </a:cubicBezTo>
                <a:cubicBezTo>
                  <a:pt x="378" y="3"/>
                  <a:pt x="378" y="4"/>
                  <a:pt x="378" y="5"/>
                </a:cubicBezTo>
                <a:cubicBezTo>
                  <a:pt x="377" y="5"/>
                  <a:pt x="377" y="6"/>
                  <a:pt x="377" y="7"/>
                </a:cubicBezTo>
                <a:cubicBezTo>
                  <a:pt x="377" y="9"/>
                  <a:pt x="377" y="10"/>
                  <a:pt x="378" y="11"/>
                </a:cubicBezTo>
                <a:cubicBezTo>
                  <a:pt x="378" y="11"/>
                  <a:pt x="378" y="12"/>
                  <a:pt x="379" y="13"/>
                </a:cubicBezTo>
                <a:cubicBezTo>
                  <a:pt x="380" y="13"/>
                  <a:pt x="380" y="13"/>
                  <a:pt x="381" y="13"/>
                </a:cubicBezTo>
                <a:cubicBezTo>
                  <a:pt x="382" y="13"/>
                  <a:pt x="383" y="13"/>
                  <a:pt x="384" y="12"/>
                </a:cubicBezTo>
                <a:cubicBezTo>
                  <a:pt x="384" y="12"/>
                  <a:pt x="385" y="11"/>
                  <a:pt x="385" y="10"/>
                </a:cubicBezTo>
                <a:close/>
                <a:moveTo>
                  <a:pt x="388" y="15"/>
                </a:moveTo>
                <a:lnTo>
                  <a:pt x="388" y="0"/>
                </a:lnTo>
                <a:lnTo>
                  <a:pt x="390" y="0"/>
                </a:lnTo>
                <a:lnTo>
                  <a:pt x="390" y="6"/>
                </a:lnTo>
                <a:lnTo>
                  <a:pt x="396" y="6"/>
                </a:lnTo>
                <a:lnTo>
                  <a:pt x="396" y="0"/>
                </a:lnTo>
                <a:lnTo>
                  <a:pt x="398" y="0"/>
                </a:lnTo>
                <a:lnTo>
                  <a:pt x="398" y="15"/>
                </a:lnTo>
                <a:lnTo>
                  <a:pt x="396" y="15"/>
                </a:lnTo>
                <a:lnTo>
                  <a:pt x="396" y="8"/>
                </a:lnTo>
                <a:lnTo>
                  <a:pt x="390" y="8"/>
                </a:lnTo>
                <a:lnTo>
                  <a:pt x="390" y="15"/>
                </a:lnTo>
                <a:lnTo>
                  <a:pt x="388" y="15"/>
                </a:lnTo>
                <a:close/>
                <a:moveTo>
                  <a:pt x="400" y="15"/>
                </a:moveTo>
                <a:lnTo>
                  <a:pt x="400" y="0"/>
                </a:lnTo>
                <a:lnTo>
                  <a:pt x="402" y="0"/>
                </a:lnTo>
                <a:lnTo>
                  <a:pt x="408" y="12"/>
                </a:lnTo>
                <a:lnTo>
                  <a:pt x="408" y="0"/>
                </a:lnTo>
                <a:lnTo>
                  <a:pt x="410" y="0"/>
                </a:lnTo>
                <a:lnTo>
                  <a:pt x="410" y="15"/>
                </a:lnTo>
                <a:lnTo>
                  <a:pt x="408" y="15"/>
                </a:lnTo>
                <a:lnTo>
                  <a:pt x="402" y="3"/>
                </a:lnTo>
                <a:lnTo>
                  <a:pt x="402" y="15"/>
                </a:lnTo>
                <a:lnTo>
                  <a:pt x="400" y="15"/>
                </a:lnTo>
                <a:close/>
                <a:moveTo>
                  <a:pt x="412" y="8"/>
                </a:moveTo>
                <a:cubicBezTo>
                  <a:pt x="412" y="5"/>
                  <a:pt x="412" y="3"/>
                  <a:pt x="413" y="2"/>
                </a:cubicBezTo>
                <a:cubicBezTo>
                  <a:pt x="415" y="1"/>
                  <a:pt x="416" y="0"/>
                  <a:pt x="418" y="0"/>
                </a:cubicBezTo>
                <a:cubicBezTo>
                  <a:pt x="419" y="0"/>
                  <a:pt x="420" y="0"/>
                  <a:pt x="421" y="1"/>
                </a:cubicBezTo>
                <a:cubicBezTo>
                  <a:pt x="422" y="2"/>
                  <a:pt x="423" y="3"/>
                  <a:pt x="423" y="4"/>
                </a:cubicBezTo>
                <a:cubicBezTo>
                  <a:pt x="424" y="5"/>
                  <a:pt x="424" y="6"/>
                  <a:pt x="424" y="8"/>
                </a:cubicBezTo>
                <a:cubicBezTo>
                  <a:pt x="424" y="9"/>
                  <a:pt x="424" y="10"/>
                  <a:pt x="423" y="11"/>
                </a:cubicBezTo>
                <a:cubicBezTo>
                  <a:pt x="422" y="13"/>
                  <a:pt x="422" y="13"/>
                  <a:pt x="421" y="14"/>
                </a:cubicBezTo>
                <a:cubicBezTo>
                  <a:pt x="420" y="15"/>
                  <a:pt x="419" y="15"/>
                  <a:pt x="418" y="15"/>
                </a:cubicBezTo>
                <a:cubicBezTo>
                  <a:pt x="417" y="15"/>
                  <a:pt x="416" y="15"/>
                  <a:pt x="415" y="14"/>
                </a:cubicBezTo>
                <a:cubicBezTo>
                  <a:pt x="414" y="13"/>
                  <a:pt x="413" y="12"/>
                  <a:pt x="413" y="11"/>
                </a:cubicBezTo>
                <a:cubicBezTo>
                  <a:pt x="412" y="10"/>
                  <a:pt x="412" y="9"/>
                  <a:pt x="412" y="8"/>
                </a:cubicBezTo>
                <a:close/>
                <a:moveTo>
                  <a:pt x="414" y="8"/>
                </a:moveTo>
                <a:cubicBezTo>
                  <a:pt x="414" y="9"/>
                  <a:pt x="414" y="11"/>
                  <a:pt x="415" y="12"/>
                </a:cubicBezTo>
                <a:cubicBezTo>
                  <a:pt x="416" y="13"/>
                  <a:pt x="417" y="13"/>
                  <a:pt x="418" y="13"/>
                </a:cubicBezTo>
                <a:cubicBezTo>
                  <a:pt x="419" y="13"/>
                  <a:pt x="420" y="13"/>
                  <a:pt x="421" y="12"/>
                </a:cubicBezTo>
                <a:cubicBezTo>
                  <a:pt x="422" y="11"/>
                  <a:pt x="422" y="9"/>
                  <a:pt x="422" y="7"/>
                </a:cubicBezTo>
                <a:cubicBezTo>
                  <a:pt x="422" y="6"/>
                  <a:pt x="422" y="5"/>
                  <a:pt x="422" y="4"/>
                </a:cubicBezTo>
                <a:cubicBezTo>
                  <a:pt x="421" y="4"/>
                  <a:pt x="421" y="3"/>
                  <a:pt x="420" y="2"/>
                </a:cubicBezTo>
                <a:cubicBezTo>
                  <a:pt x="419" y="2"/>
                  <a:pt x="419" y="2"/>
                  <a:pt x="418" y="2"/>
                </a:cubicBezTo>
                <a:cubicBezTo>
                  <a:pt x="417" y="2"/>
                  <a:pt x="416" y="2"/>
                  <a:pt x="415" y="3"/>
                </a:cubicBezTo>
                <a:cubicBezTo>
                  <a:pt x="414" y="4"/>
                  <a:pt x="414" y="6"/>
                  <a:pt x="414" y="8"/>
                </a:cubicBezTo>
                <a:close/>
                <a:moveTo>
                  <a:pt x="425" y="15"/>
                </a:moveTo>
                <a:lnTo>
                  <a:pt x="425" y="0"/>
                </a:lnTo>
                <a:lnTo>
                  <a:pt x="427" y="0"/>
                </a:lnTo>
                <a:lnTo>
                  <a:pt x="427" y="13"/>
                </a:lnTo>
                <a:lnTo>
                  <a:pt x="433" y="13"/>
                </a:lnTo>
                <a:lnTo>
                  <a:pt x="433" y="15"/>
                </a:lnTo>
                <a:lnTo>
                  <a:pt x="425" y="15"/>
                </a:lnTo>
                <a:close/>
                <a:moveTo>
                  <a:pt x="434" y="8"/>
                </a:moveTo>
                <a:cubicBezTo>
                  <a:pt x="434" y="5"/>
                  <a:pt x="435" y="3"/>
                  <a:pt x="436" y="2"/>
                </a:cubicBezTo>
                <a:cubicBezTo>
                  <a:pt x="437" y="1"/>
                  <a:pt x="438" y="0"/>
                  <a:pt x="440" y="0"/>
                </a:cubicBezTo>
                <a:cubicBezTo>
                  <a:pt x="441" y="0"/>
                  <a:pt x="442" y="0"/>
                  <a:pt x="443" y="1"/>
                </a:cubicBezTo>
                <a:cubicBezTo>
                  <a:pt x="444" y="2"/>
                  <a:pt x="445" y="3"/>
                  <a:pt x="445" y="4"/>
                </a:cubicBezTo>
                <a:cubicBezTo>
                  <a:pt x="446" y="5"/>
                  <a:pt x="446" y="6"/>
                  <a:pt x="446" y="8"/>
                </a:cubicBezTo>
                <a:cubicBezTo>
                  <a:pt x="446" y="9"/>
                  <a:pt x="446" y="10"/>
                  <a:pt x="445" y="11"/>
                </a:cubicBezTo>
                <a:cubicBezTo>
                  <a:pt x="445" y="13"/>
                  <a:pt x="444" y="13"/>
                  <a:pt x="443" y="14"/>
                </a:cubicBezTo>
                <a:cubicBezTo>
                  <a:pt x="442" y="15"/>
                  <a:pt x="441" y="15"/>
                  <a:pt x="440" y="15"/>
                </a:cubicBezTo>
                <a:cubicBezTo>
                  <a:pt x="439" y="15"/>
                  <a:pt x="438" y="15"/>
                  <a:pt x="437" y="14"/>
                </a:cubicBezTo>
                <a:cubicBezTo>
                  <a:pt x="436" y="13"/>
                  <a:pt x="435" y="12"/>
                  <a:pt x="435" y="11"/>
                </a:cubicBezTo>
                <a:cubicBezTo>
                  <a:pt x="434" y="10"/>
                  <a:pt x="434" y="9"/>
                  <a:pt x="434" y="8"/>
                </a:cubicBezTo>
                <a:close/>
                <a:moveTo>
                  <a:pt x="436" y="8"/>
                </a:moveTo>
                <a:cubicBezTo>
                  <a:pt x="436" y="9"/>
                  <a:pt x="436" y="11"/>
                  <a:pt x="437" y="12"/>
                </a:cubicBezTo>
                <a:cubicBezTo>
                  <a:pt x="438" y="13"/>
                  <a:pt x="439" y="13"/>
                  <a:pt x="440" y="13"/>
                </a:cubicBezTo>
                <a:cubicBezTo>
                  <a:pt x="441" y="13"/>
                  <a:pt x="442" y="13"/>
                  <a:pt x="443" y="12"/>
                </a:cubicBezTo>
                <a:cubicBezTo>
                  <a:pt x="444" y="11"/>
                  <a:pt x="444" y="9"/>
                  <a:pt x="444" y="7"/>
                </a:cubicBezTo>
                <a:cubicBezTo>
                  <a:pt x="444" y="6"/>
                  <a:pt x="444" y="5"/>
                  <a:pt x="444" y="4"/>
                </a:cubicBezTo>
                <a:cubicBezTo>
                  <a:pt x="444" y="4"/>
                  <a:pt x="443" y="3"/>
                  <a:pt x="442" y="2"/>
                </a:cubicBezTo>
                <a:cubicBezTo>
                  <a:pt x="442" y="2"/>
                  <a:pt x="441" y="2"/>
                  <a:pt x="440" y="2"/>
                </a:cubicBezTo>
                <a:cubicBezTo>
                  <a:pt x="439" y="2"/>
                  <a:pt x="438" y="2"/>
                  <a:pt x="437" y="3"/>
                </a:cubicBezTo>
                <a:cubicBezTo>
                  <a:pt x="436" y="4"/>
                  <a:pt x="436" y="6"/>
                  <a:pt x="436" y="8"/>
                </a:cubicBezTo>
                <a:close/>
                <a:moveTo>
                  <a:pt x="454" y="9"/>
                </a:moveTo>
                <a:lnTo>
                  <a:pt x="454" y="7"/>
                </a:lnTo>
                <a:lnTo>
                  <a:pt x="459" y="7"/>
                </a:lnTo>
                <a:lnTo>
                  <a:pt x="459" y="13"/>
                </a:lnTo>
                <a:cubicBezTo>
                  <a:pt x="458" y="13"/>
                  <a:pt x="457" y="14"/>
                  <a:pt x="456" y="14"/>
                </a:cubicBezTo>
                <a:cubicBezTo>
                  <a:pt x="456" y="15"/>
                  <a:pt x="455" y="15"/>
                  <a:pt x="454" y="15"/>
                </a:cubicBezTo>
                <a:cubicBezTo>
                  <a:pt x="453" y="15"/>
                  <a:pt x="451" y="15"/>
                  <a:pt x="450" y="14"/>
                </a:cubicBezTo>
                <a:cubicBezTo>
                  <a:pt x="449" y="13"/>
                  <a:pt x="449" y="13"/>
                  <a:pt x="448" y="11"/>
                </a:cubicBezTo>
                <a:cubicBezTo>
                  <a:pt x="448" y="10"/>
                  <a:pt x="447" y="9"/>
                  <a:pt x="447" y="8"/>
                </a:cubicBezTo>
                <a:cubicBezTo>
                  <a:pt x="447" y="6"/>
                  <a:pt x="448" y="5"/>
                  <a:pt x="448" y="4"/>
                </a:cubicBezTo>
                <a:cubicBezTo>
                  <a:pt x="449" y="2"/>
                  <a:pt x="449" y="2"/>
                  <a:pt x="450" y="1"/>
                </a:cubicBezTo>
                <a:cubicBezTo>
                  <a:pt x="451" y="0"/>
                  <a:pt x="452" y="0"/>
                  <a:pt x="454" y="0"/>
                </a:cubicBezTo>
                <a:cubicBezTo>
                  <a:pt x="455" y="0"/>
                  <a:pt x="455" y="0"/>
                  <a:pt x="456" y="1"/>
                </a:cubicBezTo>
                <a:cubicBezTo>
                  <a:pt x="457" y="1"/>
                  <a:pt x="457" y="1"/>
                  <a:pt x="458" y="2"/>
                </a:cubicBezTo>
                <a:cubicBezTo>
                  <a:pt x="458" y="3"/>
                  <a:pt x="459" y="3"/>
                  <a:pt x="459" y="4"/>
                </a:cubicBezTo>
                <a:lnTo>
                  <a:pt x="457" y="5"/>
                </a:lnTo>
                <a:cubicBezTo>
                  <a:pt x="457" y="4"/>
                  <a:pt x="457" y="3"/>
                  <a:pt x="457" y="3"/>
                </a:cubicBezTo>
                <a:cubicBezTo>
                  <a:pt x="456" y="3"/>
                  <a:pt x="456" y="2"/>
                  <a:pt x="455" y="2"/>
                </a:cubicBezTo>
                <a:cubicBezTo>
                  <a:pt x="455" y="2"/>
                  <a:pt x="454" y="2"/>
                  <a:pt x="454" y="2"/>
                </a:cubicBezTo>
                <a:cubicBezTo>
                  <a:pt x="453" y="2"/>
                  <a:pt x="452" y="2"/>
                  <a:pt x="452" y="2"/>
                </a:cubicBezTo>
                <a:cubicBezTo>
                  <a:pt x="451" y="2"/>
                  <a:pt x="451" y="3"/>
                  <a:pt x="450" y="3"/>
                </a:cubicBezTo>
                <a:cubicBezTo>
                  <a:pt x="450" y="4"/>
                  <a:pt x="450" y="4"/>
                  <a:pt x="450" y="5"/>
                </a:cubicBezTo>
                <a:cubicBezTo>
                  <a:pt x="449" y="5"/>
                  <a:pt x="449" y="6"/>
                  <a:pt x="449" y="7"/>
                </a:cubicBezTo>
                <a:cubicBezTo>
                  <a:pt x="449" y="9"/>
                  <a:pt x="449" y="10"/>
                  <a:pt x="450" y="11"/>
                </a:cubicBezTo>
                <a:cubicBezTo>
                  <a:pt x="450" y="12"/>
                  <a:pt x="451" y="12"/>
                  <a:pt x="451" y="13"/>
                </a:cubicBezTo>
                <a:cubicBezTo>
                  <a:pt x="452" y="13"/>
                  <a:pt x="453" y="13"/>
                  <a:pt x="454" y="13"/>
                </a:cubicBezTo>
                <a:cubicBezTo>
                  <a:pt x="454" y="13"/>
                  <a:pt x="455" y="13"/>
                  <a:pt x="456" y="13"/>
                </a:cubicBezTo>
                <a:cubicBezTo>
                  <a:pt x="456" y="12"/>
                  <a:pt x="457" y="12"/>
                  <a:pt x="457" y="12"/>
                </a:cubicBezTo>
                <a:lnTo>
                  <a:pt x="457" y="9"/>
                </a:lnTo>
                <a:lnTo>
                  <a:pt x="454" y="9"/>
                </a:lnTo>
                <a:close/>
                <a:moveTo>
                  <a:pt x="464" y="15"/>
                </a:moveTo>
                <a:lnTo>
                  <a:pt x="464" y="9"/>
                </a:lnTo>
                <a:lnTo>
                  <a:pt x="460" y="0"/>
                </a:lnTo>
                <a:lnTo>
                  <a:pt x="462" y="0"/>
                </a:lnTo>
                <a:lnTo>
                  <a:pt x="464" y="5"/>
                </a:lnTo>
                <a:cubicBezTo>
                  <a:pt x="465" y="5"/>
                  <a:pt x="465" y="6"/>
                  <a:pt x="465" y="7"/>
                </a:cubicBezTo>
                <a:cubicBezTo>
                  <a:pt x="466" y="6"/>
                  <a:pt x="466" y="5"/>
                  <a:pt x="467" y="5"/>
                </a:cubicBezTo>
                <a:lnTo>
                  <a:pt x="469" y="0"/>
                </a:lnTo>
                <a:lnTo>
                  <a:pt x="471" y="0"/>
                </a:lnTo>
                <a:lnTo>
                  <a:pt x="466" y="9"/>
                </a:lnTo>
                <a:lnTo>
                  <a:pt x="466" y="15"/>
                </a:lnTo>
                <a:lnTo>
                  <a:pt x="464" y="15"/>
                </a:lnTo>
                <a:close/>
              </a:path>
            </a:pathLst>
          </a:custGeom>
          <a:solidFill>
            <a:srgbClr val="0553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62" y="244169"/>
            <a:ext cx="6020640" cy="60968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044" y="24192"/>
            <a:ext cx="1443863" cy="90939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909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1054980"/>
            <a:ext cx="12191999" cy="70558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67B2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2E2B1-54D3-45E3-A003-402129849676}" type="datetimeFigureOut">
              <a:rPr lang="zh-CN" altLang="en-US" smtClean="0"/>
              <a:t>2024/7/1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ith-Cruise/TinyKV-White-Pap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aft.github.io/" TargetMode="External"/><Relationship Id="rId3" Type="http://schemas.openxmlformats.org/officeDocument/2006/relationships/hyperlink" Target="https://github.com/talent-plan/tinykv" TargetMode="External"/><Relationship Id="rId7" Type="http://schemas.openxmlformats.org/officeDocument/2006/relationships/hyperlink" Target="http://thesecretlivesofdata.com/raf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eb.stanford.edu/~ouster/cgi-bin/papers/OngaroPhD.pdf" TargetMode="External"/><Relationship Id="rId5" Type="http://schemas.openxmlformats.org/officeDocument/2006/relationships/hyperlink" Target="https://github.com/maemual/raft-zh_cn/blob/master/raft-zh_cn.md" TargetMode="External"/><Relationship Id="rId10" Type="http://schemas.openxmlformats.org/officeDocument/2006/relationships/hyperlink" Target="https://www.luozhiyun.com/archives/609" TargetMode="External"/><Relationship Id="rId4" Type="http://schemas.openxmlformats.org/officeDocument/2006/relationships/hyperlink" Target="https://web.stanford.edu/~ouster/cgi-bin/papers/raft-atc14.pdf" TargetMode="External"/><Relationship Id="rId9" Type="http://schemas.openxmlformats.org/officeDocument/2006/relationships/hyperlink" Target="https://www.usenix.org/legacy/event/osdi10/tech/full_papers/Peng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PDSL </a:t>
            </a:r>
            <a:r>
              <a:rPr lang="zh-CN" altLang="en-US" dirty="0"/>
              <a:t>实习介绍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贾然钧 李政尧</a:t>
            </a:r>
            <a:endParaRPr lang="en-US" altLang="zh-CN" dirty="0"/>
          </a:p>
          <a:p>
            <a:r>
              <a:rPr lang="en-US" altLang="zh-CN" dirty="0"/>
              <a:t>2024/07/01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69924" y="1650257"/>
            <a:ext cx="10850563" cy="4286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lnSpc>
                <a:spcPct val="120000"/>
              </a:lnSpc>
            </a:pPr>
            <a:r>
              <a:rPr lang="en-US" altLang="zh-CN" sz="2000" dirty="0"/>
              <a:t> </a:t>
            </a:r>
            <a:r>
              <a:rPr lang="zh-CN" altLang="en-US" sz="2000" dirty="0"/>
              <a:t>提交内容</a:t>
            </a:r>
            <a:endParaRPr lang="en-US" altLang="zh-CN" sz="2000" dirty="0"/>
          </a:p>
          <a:p>
            <a:pPr marL="685165" lvl="1" indent="-227965">
              <a:lnSpc>
                <a:spcPct val="120000"/>
              </a:lnSpc>
            </a:pPr>
            <a:r>
              <a:rPr lang="zh-CN" altLang="en-US" dirty="0"/>
              <a:t>代码</a:t>
            </a:r>
            <a:endParaRPr lang="en-US" altLang="zh-CN" dirty="0"/>
          </a:p>
          <a:p>
            <a:pPr marL="685165" lvl="1" indent="-227965">
              <a:lnSpc>
                <a:spcPct val="120000"/>
              </a:lnSpc>
            </a:pPr>
            <a:r>
              <a:rPr lang="zh-CN" altLang="en-US" dirty="0"/>
              <a:t>文档</a:t>
            </a:r>
            <a:endParaRPr lang="en-US" altLang="zh-CN" dirty="0"/>
          </a:p>
          <a:p>
            <a:pPr marL="1142365" lvl="2" indent="-227965">
              <a:lnSpc>
                <a:spcPct val="120000"/>
              </a:lnSpc>
            </a:pPr>
            <a:r>
              <a:rPr lang="en-US" altLang="zh-CN" sz="2000" dirty="0"/>
              <a:t>markdown</a:t>
            </a:r>
            <a:r>
              <a:rPr lang="zh-CN" altLang="en-US" sz="2000" dirty="0"/>
              <a:t>即可，具体格式不限，形式可参考</a:t>
            </a:r>
            <a:r>
              <a:rPr lang="en-US" altLang="zh-CN" sz="2000" dirty="0">
                <a:hlinkClick r:id="rId3"/>
              </a:rPr>
              <a:t>https://github.com/Smith-Cruise/TinyKV-White-Paper</a:t>
            </a:r>
            <a:endParaRPr lang="en-US" altLang="zh-CN" sz="2000" dirty="0"/>
          </a:p>
          <a:p>
            <a:pPr marL="1142365" lvl="2" indent="-227965">
              <a:lnSpc>
                <a:spcPct val="120000"/>
              </a:lnSpc>
            </a:pPr>
            <a:r>
              <a:rPr lang="zh-CN" altLang="en-US" sz="2000" dirty="0"/>
              <a:t>建议边写代码边初步整理</a:t>
            </a:r>
            <a:endParaRPr lang="en-US" altLang="zh-CN" sz="2000" dirty="0"/>
          </a:p>
          <a:p>
            <a:pPr marL="1142365" lvl="2" indent="-227965"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问题记录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142365" lvl="2" indent="-227965">
              <a:lnSpc>
                <a:spcPct val="120000"/>
              </a:lnSpc>
            </a:pPr>
            <a:r>
              <a:rPr lang="zh-CN" altLang="en-US" sz="2000" dirty="0"/>
              <a:t>画图</a:t>
            </a:r>
            <a:endParaRPr lang="en-US" altLang="zh-CN" sz="2000" dirty="0"/>
          </a:p>
          <a:p>
            <a:pPr marL="1142365" lvl="2" indent="-227965">
              <a:lnSpc>
                <a:spcPct val="120000"/>
              </a:lnSpc>
            </a:pPr>
            <a:r>
              <a:rPr lang="zh-CN" altLang="en-US" sz="2000" dirty="0"/>
              <a:t>代码内容优先，不需要过分卷文档</a:t>
            </a:r>
            <a:endParaRPr lang="en-US" altLang="zh-CN" sz="2000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909888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789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909888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 dirty="0"/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1B1EDB3F-CD36-49A9-3FE2-DB0ACD0E9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231985"/>
              </p:ext>
            </p:extLst>
          </p:nvPr>
        </p:nvGraphicFramePr>
        <p:xfrm>
          <a:off x="387280" y="1262401"/>
          <a:ext cx="10999170" cy="542575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86449">
                  <a:extLst>
                    <a:ext uri="{9D8B030D-6E8A-4147-A177-3AD203B41FA5}">
                      <a16:colId xmlns:a16="http://schemas.microsoft.com/office/drawing/2014/main" val="3789837534"/>
                    </a:ext>
                  </a:extLst>
                </a:gridCol>
                <a:gridCol w="1365888">
                  <a:extLst>
                    <a:ext uri="{9D8B030D-6E8A-4147-A177-3AD203B41FA5}">
                      <a16:colId xmlns:a16="http://schemas.microsoft.com/office/drawing/2014/main" val="2602967339"/>
                    </a:ext>
                  </a:extLst>
                </a:gridCol>
                <a:gridCol w="6903759">
                  <a:extLst>
                    <a:ext uri="{9D8B030D-6E8A-4147-A177-3AD203B41FA5}">
                      <a16:colId xmlns:a16="http://schemas.microsoft.com/office/drawing/2014/main" val="827092710"/>
                    </a:ext>
                  </a:extLst>
                </a:gridCol>
                <a:gridCol w="2243074">
                  <a:extLst>
                    <a:ext uri="{9D8B030D-6E8A-4147-A177-3AD203B41FA5}">
                      <a16:colId xmlns:a16="http://schemas.microsoft.com/office/drawing/2014/main" val="2035798006"/>
                    </a:ext>
                  </a:extLst>
                </a:gridCol>
              </a:tblGrid>
              <a:tr h="45214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Project</a:t>
                      </a:r>
                      <a:r>
                        <a:rPr lang="zh-CN" altLang="en-US" sz="2200" u="none" strike="noStrike">
                          <a:effectLst/>
                        </a:rPr>
                        <a:t>编号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867" marR="116867" marT="58433" marB="58433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effectLst/>
                        </a:rPr>
                        <a:t>内容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工作量占比估算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extLst>
                  <a:ext uri="{0D108BD9-81ED-4DB2-BD59-A6C34878D82A}">
                    <a16:rowId xmlns:a16="http://schemas.microsoft.com/office/drawing/2014/main" val="3251780511"/>
                  </a:ext>
                </a:extLst>
              </a:tr>
              <a:tr h="45214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867" marR="116867" marT="58433" marB="58433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单机</a:t>
                      </a:r>
                      <a:r>
                        <a:rPr lang="en-US" altLang="zh-CN" sz="2200" u="none" strike="noStrike">
                          <a:effectLst/>
                        </a:rPr>
                        <a:t>KV</a:t>
                      </a:r>
                      <a:r>
                        <a:rPr lang="zh-CN" altLang="en-US" sz="2200" u="none" strike="noStrike">
                          <a:effectLst/>
                        </a:rPr>
                        <a:t>存储引擎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1%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extLst>
                  <a:ext uri="{0D108BD9-81ED-4DB2-BD59-A6C34878D82A}">
                    <a16:rowId xmlns:a16="http://schemas.microsoft.com/office/drawing/2014/main" val="115962733"/>
                  </a:ext>
                </a:extLst>
              </a:tr>
              <a:tr h="45214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867" marR="116867" marT="58433" marB="584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2AA/2AB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Raft</a:t>
                      </a:r>
                      <a:r>
                        <a:rPr lang="zh-CN" altLang="en-US" sz="2200" u="none" strike="noStrike">
                          <a:effectLst/>
                        </a:rPr>
                        <a:t>算法核心：领导人选举、日志复制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15%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extLst>
                  <a:ext uri="{0D108BD9-81ED-4DB2-BD59-A6C34878D82A}">
                    <a16:rowId xmlns:a16="http://schemas.microsoft.com/office/drawing/2014/main" val="2340044263"/>
                  </a:ext>
                </a:extLst>
              </a:tr>
              <a:tr h="4521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2AC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Raft</a:t>
                      </a:r>
                      <a:r>
                        <a:rPr lang="zh-CN" altLang="en-US" sz="2200" u="none" strike="noStrike">
                          <a:effectLst/>
                        </a:rPr>
                        <a:t>节点状态接口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2%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extLst>
                  <a:ext uri="{0D108BD9-81ED-4DB2-BD59-A6C34878D82A}">
                    <a16:rowId xmlns:a16="http://schemas.microsoft.com/office/drawing/2014/main" val="111105749"/>
                  </a:ext>
                </a:extLst>
              </a:tr>
              <a:tr h="4521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2B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集群处理接收到的消息、应用日志并推进节点状态</a:t>
                      </a:r>
                      <a:endParaRPr lang="zh-CN" altLang="en-US" sz="2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solidFill>
                            <a:srgbClr val="FF0000"/>
                          </a:solidFill>
                          <a:effectLst/>
                        </a:rPr>
                        <a:t>15%</a:t>
                      </a:r>
                      <a:endParaRPr lang="en-US" altLang="zh-CN" sz="2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extLst>
                  <a:ext uri="{0D108BD9-81ED-4DB2-BD59-A6C34878D82A}">
                    <a16:rowId xmlns:a16="http://schemas.microsoft.com/office/drawing/2014/main" val="2690227037"/>
                  </a:ext>
                </a:extLst>
              </a:tr>
              <a:tr h="4521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solidFill>
                            <a:srgbClr val="FF0000"/>
                          </a:solidFill>
                          <a:effectLst/>
                        </a:rPr>
                        <a:t>2C</a:t>
                      </a:r>
                      <a:endParaRPr lang="en-US" sz="2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压缩日志、快照</a:t>
                      </a:r>
                      <a:endParaRPr lang="zh-CN" altLang="en-US" sz="2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8%</a:t>
                      </a:r>
                      <a:endParaRPr lang="en-US" altLang="zh-CN" sz="2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extLst>
                  <a:ext uri="{0D108BD9-81ED-4DB2-BD59-A6C34878D82A}">
                    <a16:rowId xmlns:a16="http://schemas.microsoft.com/office/drawing/2014/main" val="1315942390"/>
                  </a:ext>
                </a:extLst>
              </a:tr>
              <a:tr h="4521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867" marR="116867" marT="58433" marB="584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3A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Raft</a:t>
                      </a:r>
                      <a:r>
                        <a:rPr lang="zh-CN" altLang="en-US" sz="2200" u="none" strike="noStrike">
                          <a:effectLst/>
                        </a:rPr>
                        <a:t>节点处理节点增减、领导权禅让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3%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extLst>
                  <a:ext uri="{0D108BD9-81ED-4DB2-BD59-A6C34878D82A}">
                    <a16:rowId xmlns:a16="http://schemas.microsoft.com/office/drawing/2014/main" val="2370130312"/>
                  </a:ext>
                </a:extLst>
              </a:tr>
              <a:tr h="4521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3B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集群处理节点增减、领导权转移、</a:t>
                      </a:r>
                      <a:r>
                        <a:rPr lang="en-US" altLang="zh-CN" sz="2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region</a:t>
                      </a:r>
                      <a:r>
                        <a:rPr lang="zh-CN" altLang="en-US" sz="2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分割</a:t>
                      </a:r>
                      <a:endParaRPr lang="zh-CN" altLang="en-US" sz="2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35%</a:t>
                      </a:r>
                      <a:endParaRPr lang="en-US" altLang="zh-CN" sz="2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extLst>
                  <a:ext uri="{0D108BD9-81ED-4DB2-BD59-A6C34878D82A}">
                    <a16:rowId xmlns:a16="http://schemas.microsoft.com/office/drawing/2014/main" val="3446306038"/>
                  </a:ext>
                </a:extLst>
              </a:tr>
              <a:tr h="4521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3C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调度器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3%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extLst>
                  <a:ext uri="{0D108BD9-81ED-4DB2-BD59-A6C34878D82A}">
                    <a16:rowId xmlns:a16="http://schemas.microsoft.com/office/drawing/2014/main" val="2597755729"/>
                  </a:ext>
                </a:extLst>
              </a:tr>
              <a:tr h="4521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6867" marR="116867" marT="58433" marB="5843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4A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交易分布式控制的基础操作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3%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extLst>
                  <a:ext uri="{0D108BD9-81ED-4DB2-BD59-A6C34878D82A}">
                    <a16:rowId xmlns:a16="http://schemas.microsoft.com/office/drawing/2014/main" val="3862584767"/>
                  </a:ext>
                </a:extLst>
              </a:tr>
              <a:tr h="4521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4B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数据安全的交易读写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5%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extLst>
                  <a:ext uri="{0D108BD9-81ED-4DB2-BD59-A6C34878D82A}">
                    <a16:rowId xmlns:a16="http://schemas.microsoft.com/office/drawing/2014/main" val="4068233833"/>
                  </a:ext>
                </a:extLst>
              </a:tr>
              <a:tr h="4521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4C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扫描、批量回滚等上层操作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10%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701" marR="12701" marT="12701" marB="0" anchor="ctr"/>
                </a:tc>
                <a:extLst>
                  <a:ext uri="{0D108BD9-81ED-4DB2-BD59-A6C34878D82A}">
                    <a16:rowId xmlns:a16="http://schemas.microsoft.com/office/drawing/2014/main" val="2943045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78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69924" y="1650257"/>
            <a:ext cx="10850563" cy="4286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lnSpc>
                <a:spcPct val="120000"/>
              </a:lnSpc>
            </a:pPr>
            <a:r>
              <a:rPr lang="zh-CN" altLang="en-US" sz="2000" dirty="0"/>
              <a:t>没有非常难懂的内容，但仍然具有一定挑战性</a:t>
            </a:r>
            <a:endParaRPr lang="en-US" altLang="zh-CN" sz="2000" dirty="0"/>
          </a:p>
          <a:p>
            <a:pPr marL="227965" indent="-227965">
              <a:lnSpc>
                <a:spcPct val="120000"/>
              </a:lnSpc>
            </a:pPr>
            <a:r>
              <a:rPr lang="zh-CN" altLang="en-US" sz="2000" dirty="0"/>
              <a:t>调试建议</a:t>
            </a:r>
            <a:endParaRPr lang="en-US" altLang="zh-CN" sz="2000" dirty="0"/>
          </a:p>
          <a:p>
            <a:pPr marL="685165" lvl="1" indent="-227965">
              <a:lnSpc>
                <a:spcPct val="120000"/>
              </a:lnSpc>
            </a:pPr>
            <a:r>
              <a:rPr lang="zh-CN" altLang="en-US" sz="1600" dirty="0"/>
              <a:t>对于静态测试，不要只以通过测试点为目标</a:t>
            </a:r>
            <a:endParaRPr lang="en-US" altLang="zh-CN" sz="1600" dirty="0"/>
          </a:p>
          <a:p>
            <a:pPr marL="685165" lvl="1" indent="-227965">
              <a:lnSpc>
                <a:spcPct val="120000"/>
              </a:lnSpc>
            </a:pPr>
            <a:r>
              <a:rPr lang="zh-CN" altLang="en-US" sz="1600" dirty="0"/>
              <a:t>对于动态测试，多输出日志</a:t>
            </a:r>
            <a:endParaRPr lang="en-US" altLang="zh-CN" sz="1600" dirty="0"/>
          </a:p>
          <a:p>
            <a:pPr marL="1142365" lvl="2" indent="-227965">
              <a:lnSpc>
                <a:spcPct val="120000"/>
              </a:lnSpc>
            </a:pPr>
            <a:r>
              <a:rPr lang="zh-CN" altLang="en-US" sz="1400" dirty="0"/>
              <a:t>善用脚本反复运行测试</a:t>
            </a:r>
            <a:endParaRPr lang="en-US" altLang="zh-CN" sz="1400" dirty="0"/>
          </a:p>
          <a:p>
            <a:pPr marL="1142365" lvl="2" indent="-227965">
              <a:lnSpc>
                <a:spcPct val="120000"/>
              </a:lnSpc>
            </a:pPr>
            <a:r>
              <a:rPr lang="zh-CN" altLang="en-US" sz="1400" dirty="0"/>
              <a:t>善用命令行操作</a:t>
            </a:r>
            <a:r>
              <a:rPr lang="en-US" altLang="zh-CN" sz="1400" dirty="0"/>
              <a:t>/</a:t>
            </a:r>
            <a:r>
              <a:rPr lang="zh-CN" altLang="en-US" sz="1400" dirty="0"/>
              <a:t>脚本筛选输出</a:t>
            </a:r>
            <a:endParaRPr lang="en-US" altLang="zh-CN" sz="1400" dirty="0"/>
          </a:p>
          <a:p>
            <a:pPr marL="685165" lvl="1" indent="-227965">
              <a:lnSpc>
                <a:spcPct val="120000"/>
              </a:lnSpc>
            </a:pPr>
            <a:r>
              <a:rPr lang="zh-CN" altLang="en-US" sz="1600" dirty="0"/>
              <a:t>必要时查看并阅读调用链</a:t>
            </a:r>
            <a:endParaRPr lang="en-US" altLang="zh-CN" sz="1600" dirty="0"/>
          </a:p>
          <a:p>
            <a:pPr marL="227965" indent="-227965">
              <a:lnSpc>
                <a:spcPct val="120000"/>
              </a:lnSpc>
            </a:pPr>
            <a:r>
              <a:rPr lang="zh-CN" altLang="en-US" sz="2000" dirty="0"/>
              <a:t>坚持、耐心、维持住自己心态</a:t>
            </a:r>
            <a:endParaRPr lang="en-US" altLang="zh-CN" sz="2000" dirty="0"/>
          </a:p>
          <a:p>
            <a:pPr marL="227965" indent="-227965">
              <a:lnSpc>
                <a:spcPct val="120000"/>
              </a:lnSpc>
            </a:pPr>
            <a:endParaRPr lang="en-US" altLang="zh-CN" sz="2000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909888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69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356350"/>
            <a:ext cx="2909887" cy="365125"/>
          </a:xfrm>
        </p:spPr>
        <p:txBody>
          <a:bodyPr/>
          <a:lstStyle/>
          <a:p>
            <a:fld id="{5DD3DB80-B894-403A-B48E-6FDC1A72010E}" type="slidenum">
              <a:rPr lang="zh-CN" altLang="en-US" dirty="0" smtClean="0"/>
              <a:t>13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512979" y="649354"/>
            <a:ext cx="6618287" cy="598004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/>
              <a:t>  课程背景</a:t>
            </a:r>
            <a:endParaRPr lang="en-US" altLang="zh-CN" sz="3200" dirty="0"/>
          </a:p>
          <a:p>
            <a:pPr>
              <a:lnSpc>
                <a:spcPct val="200000"/>
              </a:lnSpc>
            </a:pPr>
            <a:r>
              <a:rPr lang="zh-CN" altLang="en-US" sz="3200" dirty="0"/>
              <a:t>  实习安排</a:t>
            </a:r>
            <a:endParaRPr lang="en-US" altLang="zh-CN" sz="3200" dirty="0"/>
          </a:p>
          <a:p>
            <a:pPr>
              <a:lnSpc>
                <a:spcPct val="200000"/>
              </a:lnSpc>
            </a:pPr>
            <a:r>
              <a:rPr lang="zh-CN" altLang="en-US" sz="3200" dirty="0"/>
              <a:t>  课程内容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课程背景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69924" y="1650257"/>
            <a:ext cx="10850563" cy="4286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lnSpc>
                <a:spcPct val="200000"/>
              </a:lnSpc>
            </a:pPr>
            <a:r>
              <a:rPr lang="en-US" altLang="zh-CN" dirty="0"/>
              <a:t>  </a:t>
            </a:r>
            <a:r>
              <a:rPr lang="en-US" altLang="zh-CN" dirty="0" err="1"/>
              <a:t>PingCAP</a:t>
            </a:r>
            <a:endParaRPr lang="en-US" altLang="zh-CN" dirty="0"/>
          </a:p>
          <a:p>
            <a:pPr marL="685165" lvl="1" indent="-227965">
              <a:lnSpc>
                <a:spcPct val="200000"/>
              </a:lnSpc>
            </a:pPr>
            <a:r>
              <a:rPr lang="zh-CN" altLang="en-US" dirty="0">
                <a:ea typeface="+mn-lt"/>
                <a:cs typeface="+mn-lt"/>
              </a:rPr>
              <a:t>企业级</a:t>
            </a:r>
            <a:r>
              <a:rPr lang="zh-CN" altLang="en-US" dirty="0">
                <a:solidFill>
                  <a:srgbClr val="FF0000"/>
                </a:solidFill>
                <a:ea typeface="+mn-lt"/>
                <a:cs typeface="+mn-lt"/>
              </a:rPr>
              <a:t>开源</a:t>
            </a:r>
            <a:r>
              <a:rPr lang="zh-CN" altLang="en-US" dirty="0">
                <a:ea typeface="+mn-lt"/>
                <a:cs typeface="+mn-lt"/>
              </a:rPr>
              <a:t>分布式数据库</a:t>
            </a:r>
            <a:endParaRPr lang="en-US" dirty="0">
              <a:ea typeface="+mn-lt"/>
              <a:cs typeface="+mn-lt"/>
            </a:endParaRPr>
          </a:p>
          <a:p>
            <a:pPr marL="685165" lvl="1" indent="-227965">
              <a:lnSpc>
                <a:spcPct val="200000"/>
              </a:lnSpc>
              <a:buClr>
                <a:srgbClr val="F3B800"/>
              </a:buClr>
            </a:pPr>
            <a:r>
              <a:rPr lang="zh-CN" altLang="en-US" dirty="0"/>
              <a:t>一站式实时 </a:t>
            </a:r>
            <a:r>
              <a:rPr lang="en-US" altLang="zh-CN" dirty="0">
                <a:solidFill>
                  <a:srgbClr val="FF0000"/>
                </a:solidFill>
              </a:rPr>
              <a:t>HTAP</a:t>
            </a:r>
            <a:r>
              <a:rPr lang="en-US" altLang="zh-CN" dirty="0"/>
              <a:t> </a:t>
            </a:r>
            <a:r>
              <a:rPr lang="zh-CN" altLang="en-US" dirty="0"/>
              <a:t>数据库</a:t>
            </a:r>
            <a:endParaRPr lang="en-US" altLang="zh-CN" dirty="0"/>
          </a:p>
          <a:p>
            <a:pPr marL="685165" lvl="1" indent="-227965">
              <a:lnSpc>
                <a:spcPct val="200000"/>
              </a:lnSpc>
              <a:buClr>
                <a:srgbClr val="F3B800"/>
              </a:buClr>
            </a:pPr>
            <a:r>
              <a:rPr lang="zh-CN" altLang="en-US" dirty="0"/>
              <a:t>分布式强一致事务、在线弹性水平扩展、故障自恢复的高可用性、跨数据中心</a:t>
            </a:r>
          </a:p>
          <a:p>
            <a:pPr marL="685165" lvl="1" indent="-227965">
              <a:lnSpc>
                <a:spcPct val="200000"/>
              </a:lnSpc>
              <a:buClr>
                <a:srgbClr val="F3B800"/>
              </a:buClr>
            </a:pPr>
            <a:r>
              <a:rPr lang="en-US" altLang="zh-CN" dirty="0" err="1"/>
              <a:t>TiDB</a:t>
            </a:r>
            <a:r>
              <a:rPr lang="en-US" altLang="zh-CN" dirty="0"/>
              <a:t> </a:t>
            </a:r>
            <a:r>
              <a:rPr lang="zh-CN" altLang="en-US" dirty="0"/>
              <a:t>项目在 </a:t>
            </a:r>
            <a:r>
              <a:rPr lang="en-US" altLang="zh-CN" dirty="0"/>
              <a:t>GitHub </a:t>
            </a:r>
            <a:r>
              <a:rPr lang="zh-CN" altLang="en-US" dirty="0"/>
              <a:t>上已总计获得超过 </a:t>
            </a:r>
            <a:r>
              <a:rPr lang="en-US" altLang="zh-CN" dirty="0">
                <a:solidFill>
                  <a:srgbClr val="FF0000"/>
                </a:solidFill>
              </a:rPr>
              <a:t>33000</a:t>
            </a:r>
            <a:r>
              <a:rPr lang="en-US" altLang="zh-CN" dirty="0"/>
              <a:t> </a:t>
            </a:r>
            <a:r>
              <a:rPr lang="zh-CN" altLang="en-US" dirty="0"/>
              <a:t>颗星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49" y="1712471"/>
            <a:ext cx="5440311" cy="1584346"/>
          </a:xfrm>
          <a:prstGeom prst="rect">
            <a:avLst/>
          </a:prstGeom>
        </p:spPr>
      </p:pic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909888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22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课程背景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  PingCAP Talent Plan*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69924" y="6238875"/>
            <a:ext cx="613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 https://tidb.net/talent-plan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09" y="2641071"/>
            <a:ext cx="10758782" cy="3060000"/>
          </a:xfrm>
          <a:prstGeom prst="rect">
            <a:avLst/>
          </a:prstGeom>
        </p:spPr>
      </p:pic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909888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6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课程背景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69924" y="1513417"/>
            <a:ext cx="10850563" cy="428625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27965" indent="-227965">
              <a:lnSpc>
                <a:spcPct val="200000"/>
              </a:lnSpc>
            </a:pPr>
            <a:r>
              <a:rPr lang="en-US" altLang="zh-CN" sz="2800" dirty="0"/>
              <a:t>  </a:t>
            </a:r>
            <a:r>
              <a:rPr lang="en-US" altLang="zh-CN" sz="2800" dirty="0" err="1"/>
              <a:t>PingCAP</a:t>
            </a:r>
            <a:r>
              <a:rPr lang="en-US" altLang="zh-CN" sz="2800" dirty="0"/>
              <a:t> Talent Plan</a:t>
            </a:r>
          </a:p>
          <a:p>
            <a:pPr marL="685165" lvl="1" indent="-227965">
              <a:lnSpc>
                <a:spcPct val="200000"/>
              </a:lnSpc>
            </a:pPr>
            <a:r>
              <a:rPr lang="en-US" altLang="zh-CN" sz="2400" dirty="0"/>
              <a:t>路径（一） —— tinysql：</a:t>
            </a:r>
            <a:r>
              <a:rPr lang="en-US" sz="2400" dirty="0">
                <a:ea typeface="+mn-lt"/>
                <a:cs typeface="+mn-lt"/>
              </a:rPr>
              <a:t>实现一个 Mini 版本的分布式关系型数据库</a:t>
            </a:r>
          </a:p>
          <a:p>
            <a:pPr marL="685165" lvl="1" indent="-227965">
              <a:lnSpc>
                <a:spcPct val="200000"/>
              </a:lnSpc>
              <a:buClr>
                <a:srgbClr val="F3B800"/>
              </a:buClr>
            </a:pPr>
            <a:r>
              <a:rPr lang="zh-CN" altLang="en-US" sz="2400" dirty="0">
                <a:solidFill>
                  <a:srgbClr val="FF0000"/>
                </a:solidFill>
              </a:rPr>
              <a:t>路径（二） —— tinykv：</a:t>
            </a:r>
            <a:r>
              <a:rPr lang="zh-CN" sz="2400" dirty="0">
                <a:solidFill>
                  <a:srgbClr val="FF0000"/>
                </a:solidFill>
                <a:ea typeface="+mn-lt"/>
                <a:cs typeface="+mn-lt"/>
              </a:rPr>
              <a:t>实现一个 Mini 版本的</a:t>
            </a:r>
            <a:r>
              <a:rPr lang="zh-CN" altLang="en-US" sz="2400" dirty="0">
                <a:solidFill>
                  <a:srgbClr val="FF0000"/>
                </a:solidFill>
                <a:ea typeface="+mn-lt"/>
                <a:cs typeface="+mn-lt"/>
              </a:rPr>
              <a:t>分布式</a:t>
            </a:r>
            <a:r>
              <a:rPr lang="zh-CN" sz="2400" dirty="0">
                <a:solidFill>
                  <a:srgbClr val="FF0000"/>
                </a:solidFill>
                <a:ea typeface="+mn-lt"/>
                <a:cs typeface="+mn-lt"/>
              </a:rPr>
              <a:t> Key-</a:t>
            </a:r>
            <a:r>
              <a:rPr lang="en-US" altLang="zh-CN" sz="2400" dirty="0">
                <a:solidFill>
                  <a:srgbClr val="FF0000"/>
                </a:solidFill>
                <a:ea typeface="+mn-lt"/>
                <a:cs typeface="+mn-lt"/>
              </a:rPr>
              <a:t>V</a:t>
            </a:r>
            <a:r>
              <a:rPr lang="zh-CN" sz="2400" dirty="0">
                <a:solidFill>
                  <a:srgbClr val="FF0000"/>
                </a:solidFill>
                <a:ea typeface="+mn-lt"/>
                <a:cs typeface="+mn-lt"/>
              </a:rPr>
              <a:t>alue 数据库</a:t>
            </a:r>
            <a:endParaRPr lang="en-US" sz="2400" dirty="0">
              <a:solidFill>
                <a:srgbClr val="FF0000"/>
              </a:solidFill>
            </a:endParaRPr>
          </a:p>
          <a:p>
            <a:pPr marL="685165" lvl="1" indent="-227965">
              <a:lnSpc>
                <a:spcPct val="200000"/>
              </a:lnSpc>
              <a:buClr>
                <a:srgbClr val="F3B800"/>
              </a:buClr>
            </a:pPr>
            <a:r>
              <a:rPr lang="zh-CN" altLang="en-US" sz="2400" dirty="0"/>
              <a:t>路径（三） —— 进阶！：参与TiDB工业级开源项目开发</a:t>
            </a:r>
          </a:p>
          <a:p>
            <a:pPr marL="685165" lvl="1" indent="-227965">
              <a:lnSpc>
                <a:spcPct val="200000"/>
              </a:lnSpc>
              <a:buClr>
                <a:srgbClr val="F3B800"/>
              </a:buClr>
            </a:pPr>
            <a:r>
              <a:rPr lang="zh-CN" altLang="en-US" sz="2400" dirty="0"/>
              <a:t>路径（四） —— 进阶！：参与TiKV工业级开源项目开发</a:t>
            </a:r>
          </a:p>
          <a:p>
            <a:pPr marL="685165" lvl="1" indent="-227965">
              <a:lnSpc>
                <a:spcPct val="200000"/>
              </a:lnSpc>
              <a:buClr>
                <a:srgbClr val="F3B800"/>
              </a:buClr>
            </a:pPr>
            <a:r>
              <a:rPr lang="zh-CN" altLang="en-US" sz="2400" dirty="0"/>
              <a:t>路径（五） —— Rust~：Rust编程原理与实践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909888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54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4233"/>
            <a:ext cx="10850563" cy="1028699"/>
          </a:xfrm>
        </p:spPr>
        <p:txBody>
          <a:bodyPr/>
          <a:lstStyle/>
          <a:p>
            <a:r>
              <a:rPr lang="zh-CN" altLang="en-US" dirty="0"/>
              <a:t>课程背景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4" y="1428752"/>
            <a:ext cx="10850563" cy="50196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000" dirty="0"/>
              <a:t>  </a:t>
            </a:r>
            <a:r>
              <a:rPr lang="zh-CN" altLang="en-US" sz="2000" dirty="0"/>
              <a:t>在这门课程里你可以 </a:t>
            </a:r>
            <a:r>
              <a:rPr lang="en-US" altLang="zh-CN" sz="2000" dirty="0"/>
              <a:t>……</a:t>
            </a:r>
          </a:p>
          <a:p>
            <a:pPr lvl="1">
              <a:lnSpc>
                <a:spcPct val="200000"/>
              </a:lnSpc>
            </a:pPr>
            <a:r>
              <a:rPr lang="zh-CN" altLang="en-US" dirty="0"/>
              <a:t>学习经典的分布式共识算法</a:t>
            </a:r>
            <a:r>
              <a:rPr lang="en-US" altLang="zh-CN" dirty="0"/>
              <a:t> Raft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动手构建分布式系统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在简历上增加一条高含金量项目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了解业界顶尖的分布式数据库 </a:t>
            </a:r>
            <a:r>
              <a:rPr lang="en-US" altLang="zh-CN" dirty="0" err="1"/>
              <a:t>TiKV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1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实习安排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69924" y="1650257"/>
            <a:ext cx="10850563" cy="4286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zh-CN" altLang="en-US" sz="2000" dirty="0"/>
              <a:t>实习时间</a:t>
            </a:r>
            <a:endParaRPr lang="en-US" altLang="zh-CN" sz="2000" dirty="0"/>
          </a:p>
          <a:p>
            <a:pPr marL="685165" lvl="1" indent="-227965">
              <a:lnSpc>
                <a:spcPct val="150000"/>
              </a:lnSpc>
            </a:pPr>
            <a:r>
              <a:rPr lang="en-US" altLang="zh-CN" dirty="0"/>
              <a:t>7.2</a:t>
            </a:r>
            <a:r>
              <a:rPr lang="zh-CN" altLang="en-US" dirty="0"/>
              <a:t>（周二）</a:t>
            </a:r>
            <a:r>
              <a:rPr lang="en-US" altLang="zh-CN" dirty="0"/>
              <a:t>~8.2</a:t>
            </a:r>
            <a:r>
              <a:rPr lang="zh-CN" altLang="en-US" dirty="0"/>
              <a:t>（周五），共五次组会</a:t>
            </a:r>
            <a:endParaRPr lang="en-US" altLang="zh-CN" dirty="0"/>
          </a:p>
          <a:p>
            <a:pPr marL="685165" lvl="1" indent="-227965">
              <a:lnSpc>
                <a:spcPct val="150000"/>
              </a:lnSpc>
            </a:pPr>
            <a:r>
              <a:rPr lang="zh-CN" altLang="en-US" dirty="0"/>
              <a:t>可顺延</a:t>
            </a:r>
            <a:endParaRPr lang="en-US" altLang="zh-CN" dirty="0"/>
          </a:p>
          <a:p>
            <a:pPr marL="227965" indent="-227965">
              <a:lnSpc>
                <a:spcPct val="150000"/>
              </a:lnSpc>
            </a:pPr>
            <a:r>
              <a:rPr lang="zh-CN" altLang="en-US" sz="2000" dirty="0"/>
              <a:t>提交时间</a:t>
            </a:r>
            <a:endParaRPr lang="en-US" altLang="zh-CN" sz="2000" dirty="0"/>
          </a:p>
          <a:p>
            <a:pPr marL="685165" lvl="1" indent="-227965">
              <a:lnSpc>
                <a:spcPct val="150000"/>
              </a:lnSpc>
            </a:pPr>
            <a:r>
              <a:rPr lang="en-US" altLang="zh-CN" dirty="0"/>
              <a:t>8.20</a:t>
            </a:r>
            <a:r>
              <a:rPr lang="zh-CN" altLang="en-US" dirty="0"/>
              <a:t>左右 集中提交</a:t>
            </a:r>
            <a:endParaRPr lang="en-US" altLang="zh-CN" dirty="0"/>
          </a:p>
          <a:p>
            <a:pPr marL="227965" indent="-227965">
              <a:lnSpc>
                <a:spcPct val="150000"/>
              </a:lnSpc>
            </a:pPr>
            <a:r>
              <a:rPr lang="zh-CN" altLang="en-US" sz="2000" dirty="0"/>
              <a:t>线上、线下任选</a:t>
            </a:r>
            <a:endParaRPr lang="en-US" altLang="zh-CN" sz="2000" dirty="0"/>
          </a:p>
          <a:p>
            <a:pPr marL="227965" indent="-227965">
              <a:lnSpc>
                <a:spcPct val="150000"/>
              </a:lnSpc>
            </a:pPr>
            <a:r>
              <a:rPr lang="zh-CN" altLang="en-US" sz="2000" dirty="0"/>
              <a:t>线下地点：国光</a:t>
            </a:r>
            <a:r>
              <a:rPr lang="en-US" altLang="zh-CN" sz="2000" dirty="0"/>
              <a:t>B521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909888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08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实习安排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69924" y="1650257"/>
            <a:ext cx="10850563" cy="4286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组会</a:t>
            </a:r>
            <a:endParaRPr lang="en-US" altLang="zh-CN" dirty="0"/>
          </a:p>
          <a:p>
            <a:pPr marL="685165" lvl="1" indent="-227965">
              <a:lnSpc>
                <a:spcPct val="150000"/>
              </a:lnSpc>
            </a:pPr>
            <a:r>
              <a:rPr lang="zh-CN" altLang="en-US" sz="2400" dirty="0"/>
              <a:t>暂定每周五</a:t>
            </a:r>
            <a:endParaRPr lang="en-US" altLang="zh-CN" sz="2400" dirty="0"/>
          </a:p>
          <a:p>
            <a:pPr marL="685165" lvl="1" indent="-227965">
              <a:lnSpc>
                <a:spcPct val="150000"/>
              </a:lnSpc>
            </a:pPr>
            <a:r>
              <a:rPr lang="zh-CN" altLang="en-US" sz="2400" dirty="0"/>
              <a:t>线下地点：国光</a:t>
            </a:r>
            <a:r>
              <a:rPr lang="en-US" altLang="zh-CN" sz="2400" dirty="0"/>
              <a:t>B524</a:t>
            </a:r>
          </a:p>
          <a:p>
            <a:pPr marL="685165" lvl="1" indent="-227965">
              <a:lnSpc>
                <a:spcPct val="150000"/>
              </a:lnSpc>
            </a:pPr>
            <a:r>
              <a:rPr lang="zh-CN" altLang="en-US" sz="2400" dirty="0"/>
              <a:t>分享内容：进度、实现的思路、遇到的问题和解决办法、心路历程</a:t>
            </a:r>
            <a:r>
              <a:rPr lang="en-US" altLang="zh-CN" sz="2400" dirty="0"/>
              <a:t>……</a:t>
            </a:r>
          </a:p>
          <a:p>
            <a:pPr marL="227965" indent="-227965">
              <a:lnSpc>
                <a:spcPct val="150000"/>
              </a:lnSpc>
            </a:pPr>
            <a:r>
              <a:rPr lang="zh-CN" altLang="en-US" dirty="0"/>
              <a:t>鼓励交流</a:t>
            </a:r>
            <a:endParaRPr lang="en-US" altLang="zh-CN" dirty="0"/>
          </a:p>
          <a:p>
            <a:pPr marL="227965" indent="-227965">
              <a:lnSpc>
                <a:spcPct val="150000"/>
              </a:lnSpc>
            </a:pPr>
            <a:r>
              <a:rPr lang="zh-CN" altLang="en-US" dirty="0"/>
              <a:t>不要直接参考任何人代码</a:t>
            </a:r>
            <a:endParaRPr lang="en-US" altLang="zh-CN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909888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37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69924" y="1650257"/>
            <a:ext cx="10850563" cy="42862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27965" indent="-227965"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zh-CN" altLang="en-US" sz="2000" dirty="0"/>
              <a:t>准备</a:t>
            </a:r>
            <a:endParaRPr lang="en-US" altLang="zh-CN" sz="2000" dirty="0"/>
          </a:p>
          <a:p>
            <a:pPr marL="685165" lvl="1" indent="-227965">
              <a:lnSpc>
                <a:spcPct val="150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系统</a:t>
            </a:r>
            <a:endParaRPr lang="en-US" altLang="zh-CN" dirty="0"/>
          </a:p>
          <a:p>
            <a:pPr marL="685165" lvl="1" indent="-227965">
              <a:lnSpc>
                <a:spcPct val="15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开发环境</a:t>
            </a:r>
            <a:endParaRPr lang="en-US" altLang="zh-CN" dirty="0"/>
          </a:p>
          <a:p>
            <a:pPr marL="685165" lvl="1" indent="-227965">
              <a:lnSpc>
                <a:spcPct val="150000"/>
              </a:lnSpc>
            </a:pPr>
            <a:r>
              <a:rPr lang="en-US" altLang="zh-CN" dirty="0"/>
              <a:t>Go</a:t>
            </a:r>
            <a:r>
              <a:rPr lang="zh-CN" altLang="en-US" dirty="0"/>
              <a:t>开发基础</a:t>
            </a:r>
            <a:endParaRPr lang="en-US" altLang="zh-CN" dirty="0"/>
          </a:p>
          <a:p>
            <a:pPr marL="685165" lvl="1" indent="-227965">
              <a:lnSpc>
                <a:spcPct val="150000"/>
              </a:lnSpc>
            </a:pPr>
            <a:r>
              <a:rPr lang="en-US" altLang="zh-CN" dirty="0" err="1"/>
              <a:t>TinyKV</a:t>
            </a:r>
            <a:r>
              <a:rPr lang="zh-CN" altLang="en-US" dirty="0"/>
              <a:t>官方文档：</a:t>
            </a:r>
            <a:r>
              <a:rPr lang="en-US" altLang="zh-CN" dirty="0" err="1">
                <a:hlinkClick r:id="rId3"/>
              </a:rPr>
              <a:t>TinyKV</a:t>
            </a:r>
            <a:r>
              <a:rPr lang="en-US" altLang="zh-CN" dirty="0">
                <a:hlinkClick r:id="rId3"/>
              </a:rPr>
              <a:t> </a:t>
            </a:r>
            <a:r>
              <a:rPr lang="en-US" altLang="zh-CN" dirty="0" err="1">
                <a:hlinkClick r:id="rId3"/>
              </a:rPr>
              <a:t>Github</a:t>
            </a:r>
            <a:r>
              <a:rPr lang="zh-CN" altLang="en-US" dirty="0">
                <a:hlinkClick r:id="rId3"/>
              </a:rPr>
              <a:t>页面</a:t>
            </a:r>
            <a:endParaRPr lang="en-US" altLang="zh-CN" dirty="0"/>
          </a:p>
          <a:p>
            <a:pPr marL="685165" lvl="1" indent="-227965">
              <a:lnSpc>
                <a:spcPct val="150000"/>
              </a:lnSpc>
            </a:pPr>
            <a:r>
              <a:rPr lang="en-US" altLang="zh-CN" dirty="0"/>
              <a:t>Raft</a:t>
            </a:r>
            <a:r>
              <a:rPr lang="zh-CN" altLang="en-US" dirty="0"/>
              <a:t>论文（可以</a:t>
            </a:r>
            <a:r>
              <a:rPr lang="en-US" altLang="zh-CN" dirty="0"/>
              <a:t>Project2</a:t>
            </a:r>
            <a:r>
              <a:rPr lang="zh-CN" altLang="en-US" dirty="0"/>
              <a:t>前再阅读）</a:t>
            </a:r>
            <a:endParaRPr lang="en-US" altLang="zh-CN" dirty="0"/>
          </a:p>
          <a:p>
            <a:pPr marL="1142365" lvl="2" indent="-227965">
              <a:lnSpc>
                <a:spcPct val="150000"/>
              </a:lnSpc>
            </a:pPr>
            <a:r>
              <a:rPr lang="zh-CN" altLang="en-US" dirty="0">
                <a:hlinkClick r:id="rId4"/>
              </a:rPr>
              <a:t>英文版本</a:t>
            </a:r>
            <a:r>
              <a:rPr lang="zh-CN" altLang="en-US" dirty="0"/>
              <a:t>、</a:t>
            </a:r>
            <a:r>
              <a:rPr lang="zh-CN" altLang="en-US" dirty="0">
                <a:hlinkClick r:id="rId5"/>
              </a:rPr>
              <a:t>中文翻译</a:t>
            </a:r>
            <a:r>
              <a:rPr lang="zh-CN" altLang="en-US" dirty="0"/>
              <a:t>、</a:t>
            </a:r>
            <a:r>
              <a:rPr lang="zh-CN" altLang="en-US" dirty="0">
                <a:hlinkClick r:id="rId6"/>
              </a:rPr>
              <a:t>扩展版本</a:t>
            </a:r>
            <a:r>
              <a:rPr lang="zh-CN" altLang="en-US" dirty="0"/>
              <a:t>、</a:t>
            </a:r>
            <a:r>
              <a:rPr lang="zh-CN" altLang="en-US" dirty="0">
                <a:hlinkClick r:id="rId7"/>
              </a:rPr>
              <a:t>动画演示</a:t>
            </a:r>
            <a:r>
              <a:rPr lang="zh-CN" altLang="en-US" dirty="0"/>
              <a:t>、</a:t>
            </a:r>
            <a:r>
              <a:rPr lang="zh-CN" altLang="en-US" dirty="0">
                <a:hlinkClick r:id="rId8"/>
              </a:rPr>
              <a:t>动画演示</a:t>
            </a:r>
            <a:r>
              <a:rPr lang="en-US" altLang="zh-CN" dirty="0">
                <a:hlinkClick r:id="rId8"/>
              </a:rPr>
              <a:t>2</a:t>
            </a:r>
            <a:endParaRPr lang="en-US" altLang="zh-CN" dirty="0"/>
          </a:p>
          <a:p>
            <a:pPr marL="685165" lvl="1" indent="-227965">
              <a:lnSpc>
                <a:spcPct val="150000"/>
              </a:lnSpc>
            </a:pPr>
            <a:r>
              <a:rPr lang="en-US" altLang="zh-CN" dirty="0"/>
              <a:t>MVCC</a:t>
            </a:r>
            <a:r>
              <a:rPr lang="zh-CN" altLang="en-US" dirty="0"/>
              <a:t>、</a:t>
            </a:r>
            <a:r>
              <a:rPr lang="en-US" altLang="zh-CN" dirty="0"/>
              <a:t>Percolator</a:t>
            </a:r>
            <a:r>
              <a:rPr lang="zh-CN" altLang="en-US" dirty="0"/>
              <a:t>论文（可以</a:t>
            </a:r>
            <a:r>
              <a:rPr lang="en-US" altLang="zh-CN" dirty="0"/>
              <a:t>Project4</a:t>
            </a:r>
            <a:r>
              <a:rPr lang="zh-CN" altLang="en-US" dirty="0"/>
              <a:t>前再阅读）</a:t>
            </a:r>
            <a:endParaRPr lang="en-US" altLang="zh-CN" dirty="0"/>
          </a:p>
          <a:p>
            <a:pPr marL="1142365" lvl="2" indent="-227965">
              <a:lnSpc>
                <a:spcPct val="150000"/>
              </a:lnSpc>
            </a:pPr>
            <a:r>
              <a:rPr lang="zh-CN" altLang="en-US" dirty="0">
                <a:hlinkClick r:id="rId9"/>
              </a:rPr>
              <a:t>英文版本</a:t>
            </a:r>
            <a:r>
              <a:rPr lang="zh-CN" altLang="en-US" dirty="0"/>
              <a:t>、</a:t>
            </a:r>
            <a:r>
              <a:rPr lang="zh-CN" altLang="en-US" dirty="0">
                <a:hlinkClick r:id="rId10"/>
              </a:rPr>
              <a:t>中文翻译</a:t>
            </a:r>
            <a:endParaRPr lang="en-US" altLang="zh-CN" dirty="0"/>
          </a:p>
          <a:p>
            <a:pPr marL="1142365" lvl="2" indent="-227965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909888" cy="36512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0127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  <p:tag name="COMMONDATA" val="eyJoZGlkIjoiNTMxY2M5MTJiNjMxZmY4MWY4YmE1MmYzZWE1NjcyZjYifQ=="/>
  <p:tag name="KSO_WPP_MARK_KEY" val="5d73c60b-475b-45c7-a3b0-d7145ea33e69"/>
</p:tagLst>
</file>

<file path=ppt/theme/theme1.xml><?xml version="1.0" encoding="utf-8"?>
<a:theme xmlns:a="http://schemas.openxmlformats.org/drawingml/2006/main" name="1_主题5">
  <a:themeElements>
    <a:clrScheme name="华中大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569D"/>
      </a:accent1>
      <a:accent2>
        <a:srgbClr val="F3B800"/>
      </a:accent2>
      <a:accent3>
        <a:srgbClr val="F34900"/>
      </a:accent3>
      <a:accent4>
        <a:srgbClr val="003866"/>
      </a:accent4>
      <a:accent5>
        <a:srgbClr val="5D9BCE"/>
      </a:accent5>
      <a:accent6>
        <a:srgbClr val="9E2F00"/>
      </a:accent6>
      <a:hlink>
        <a:srgbClr val="0563C1"/>
      </a:hlink>
      <a:folHlink>
        <a:srgbClr val="954F72"/>
      </a:folHlink>
    </a:clrScheme>
    <a:fontScheme name="华中大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PDSL</Template>
  <TotalTime>262</TotalTime>
  <Words>587</Words>
  <Application>Microsoft Office PowerPoint</Application>
  <PresentationFormat>宽屏</PresentationFormat>
  <Paragraphs>134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Wingdings</vt:lpstr>
      <vt:lpstr>1_主题5</vt:lpstr>
      <vt:lpstr>PDSL 实习介绍</vt:lpstr>
      <vt:lpstr>PowerPoint 演示文稿</vt:lpstr>
      <vt:lpstr>课程背景</vt:lpstr>
      <vt:lpstr>课程背景</vt:lpstr>
      <vt:lpstr>课程背景</vt:lpstr>
      <vt:lpstr>课程背景</vt:lpstr>
      <vt:lpstr>实习安排</vt:lpstr>
      <vt:lpstr>实习安排</vt:lpstr>
      <vt:lpstr>课程内容</vt:lpstr>
      <vt:lpstr>课程内容</vt:lpstr>
      <vt:lpstr>课程内容</vt:lpstr>
      <vt:lpstr>课程内容</vt:lpstr>
      <vt:lpstr>PowerPoint 演示文稿</vt:lpstr>
    </vt:vector>
  </TitlesOfParts>
  <Manager>iSlide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思岑</dc:creator>
  <cp:lastModifiedBy>Ranjun Jia</cp:lastModifiedBy>
  <cp:revision>491</cp:revision>
  <cp:lastPrinted>2018-02-05T16:00:00Z</cp:lastPrinted>
  <dcterms:created xsi:type="dcterms:W3CDTF">2022-05-31T06:54:00Z</dcterms:created>
  <dcterms:modified xsi:type="dcterms:W3CDTF">2024-07-01T12:29:32Z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17D5EC0D9CF04908B46E57BE4CFA4D8F</vt:lpwstr>
  </property>
  <property fmtid="{D5CDD505-2E9C-101B-9397-08002B2CF9AE}" pid="12" name="KSOProductBuildVer">
    <vt:lpwstr>2052-11.1.0.14309</vt:lpwstr>
  </property>
</Properties>
</file>