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9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_rels/slideMaster9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8.xml.rels" ContentType="application/vnd.openxmlformats-package.relationships+xml"/>
  <Override PartName="/ppt/theme/theme9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slideLayouts/slideLayout3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85.xml.rels" ContentType="application/vnd.openxmlformats-package.relationships+xml"/>
  <Override PartName="/ppt/slideLayouts/_rels/slideLayout86.xml.rels" ContentType="application/vnd.openxmlformats-package.relationships+xml"/>
  <Override PartName="/ppt/slideLayouts/_rels/slideLayout87.xml.rels" ContentType="application/vnd.openxmlformats-package.relationships+xml"/>
  <Override PartName="/ppt/slideLayouts/_rels/slideLayout88.xml.rels" ContentType="application/vnd.openxmlformats-package.relationships+xml"/>
  <Override PartName="/ppt/slideLayouts/_rels/slideLayout89.xml.rels" ContentType="application/vnd.openxmlformats-package.relationships+xml"/>
  <Override PartName="/ppt/slideLayouts/_rels/slideLayout90.xml.rels" ContentType="application/vnd.openxmlformats-package.relationships+xml"/>
  <Override PartName="/ppt/slideLayouts/_rels/slideLayout91.xml.rels" ContentType="application/vnd.openxmlformats-package.relationships+xml"/>
  <Override PartName="/ppt/slideLayouts/_rels/slideLayout92.xml.rels" ContentType="application/vnd.openxmlformats-package.relationships+xml"/>
  <Override PartName="/ppt/slideLayouts/_rels/slideLayout93.xml.rels" ContentType="application/vnd.openxmlformats-package.relationships+xml"/>
  <Override PartName="/ppt/slideLayouts/_rels/slideLayout94.xml.rels" ContentType="application/vnd.openxmlformats-package.relationships+xml"/>
  <Override PartName="/ppt/slideLayouts/_rels/slideLayout95.xml.rels" ContentType="application/vnd.openxmlformats-package.relationships+xml"/>
  <Override PartName="/ppt/slideLayouts/_rels/slideLayout96.xml.rels" ContentType="application/vnd.openxmlformats-package.relationships+xml"/>
  <Override PartName="/ppt/slideLayouts/_rels/slideLayout97.xml.rels" ContentType="application/vnd.openxmlformats-package.relationships+xml"/>
  <Override PartName="/ppt/slideLayouts/_rels/slideLayout98.xml.rels" ContentType="application/vnd.openxmlformats-package.relationships+xml"/>
  <Override PartName="/ppt/slideLayouts/_rels/slideLayout99.xml.rels" ContentType="application/vnd.openxmlformats-package.relationships+xml"/>
  <Override PartName="/ppt/slideLayouts/_rels/slideLayout100.xml.rels" ContentType="application/vnd.openxmlformats-package.relationships+xml"/>
  <Override PartName="/ppt/slideLayouts/_rels/slideLayout101.xml.rels" ContentType="application/vnd.openxmlformats-package.relationships+xml"/>
  <Override PartName="/ppt/slideLayouts/_rels/slideLayout102.xml.rels" ContentType="application/vnd.openxmlformats-package.relationships+xml"/>
  <Override PartName="/ppt/slideLayouts/_rels/slideLayout103.xml.rels" ContentType="application/vnd.openxmlformats-package.relationships+xml"/>
  <Override PartName="/ppt/slideLayouts/_rels/slideLayout104.xml.rels" ContentType="application/vnd.openxmlformats-package.relationships+xml"/>
  <Override PartName="/ppt/slideLayouts/_rels/slideLayout105.xml.rels" ContentType="application/vnd.openxmlformats-package.relationships+xml"/>
  <Override PartName="/ppt/slideLayouts/_rels/slideLayout106.xml.rels" ContentType="application/vnd.openxmlformats-package.relationships+xml"/>
  <Override PartName="/ppt/slideLayouts/_rels/slideLayout107.xml.rels" ContentType="application/vnd.openxmlformats-package.relationships+xml"/>
  <Override PartName="/ppt/slideLayouts/_rels/slideLayout108.xml.rels" ContentType="application/vnd.openxmlformats-package.relationships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23.xml" ContentType="application/vnd.openxmlformats-officedocument.presentationml.slide+xml"/>
  <Override PartName="/ppt/slides/slide6.xml" ContentType="application/vnd.openxmlformats-officedocument.presentationml.slide+xml"/>
  <Override PartName="/ppt/slides/slide24.xml" ContentType="application/vnd.openxmlformats-officedocument.presentationml.slide+xml"/>
  <Override PartName="/ppt/slides/slide7.xml" ContentType="application/vnd.openxmlformats-officedocument.presentationml.slide+xml"/>
  <Override PartName="/ppt/slides/slide25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24.xml.rels" ContentType="application/vnd.openxmlformats-package.relationships+xml"/>
  <Override PartName="/ppt/slides/_rels/slide25.xml.rels" ContentType="application/vnd.openxmlformats-package.relationships+xml"/>
  <Override PartName="/ppt/media/image9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  <p:sldMasterId id="2147483739" r:id="rId9"/>
    <p:sldMasterId id="2147483752" r:id="rId10"/>
  </p:sldMasterIdLst>
  <p:sldIdLst>
    <p:sldId id="256" r:id="rId11"/>
    <p:sldId id="257" r:id="rId12"/>
    <p:sldId id="258" r:id="rId13"/>
    <p:sldId id="259" r:id="rId14"/>
    <p:sldId id="260" r:id="rId15"/>
    <p:sldId id="261" r:id="rId16"/>
    <p:sldId id="262" r:id="rId17"/>
    <p:sldId id="263" r:id="rId18"/>
    <p:sldId id="264" r:id="rId19"/>
    <p:sldId id="265" r:id="rId20"/>
    <p:sldId id="266" r:id="rId21"/>
    <p:sldId id="267" r:id="rId22"/>
    <p:sldId id="268" r:id="rId23"/>
    <p:sldId id="269" r:id="rId24"/>
    <p:sldId id="270" r:id="rId25"/>
    <p:sldId id="271" r:id="rId26"/>
    <p:sldId id="272" r:id="rId27"/>
    <p:sldId id="273" r:id="rId28"/>
    <p:sldId id="274" r:id="rId29"/>
    <p:sldId id="275" r:id="rId30"/>
    <p:sldId id="276" r:id="rId31"/>
    <p:sldId id="277" r:id="rId32"/>
    <p:sldId id="278" r:id="rId33"/>
    <p:sldId id="279" r:id="rId34"/>
    <p:sldId id="280" r:id="rId35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" Target="slides/slide1.xml"/><Relationship Id="rId12" Type="http://schemas.openxmlformats.org/officeDocument/2006/relationships/slide" Target="slides/slide2.xml"/><Relationship Id="rId13" Type="http://schemas.openxmlformats.org/officeDocument/2006/relationships/slide" Target="slides/slide3.xml"/><Relationship Id="rId14" Type="http://schemas.openxmlformats.org/officeDocument/2006/relationships/slide" Target="slides/slide4.xml"/><Relationship Id="rId15" Type="http://schemas.openxmlformats.org/officeDocument/2006/relationships/slide" Target="slides/slide5.xml"/><Relationship Id="rId16" Type="http://schemas.openxmlformats.org/officeDocument/2006/relationships/slide" Target="slides/slide6.xml"/><Relationship Id="rId17" Type="http://schemas.openxmlformats.org/officeDocument/2006/relationships/slide" Target="slides/slide7.xml"/><Relationship Id="rId18" Type="http://schemas.openxmlformats.org/officeDocument/2006/relationships/slide" Target="slides/slide8.xml"/><Relationship Id="rId19" Type="http://schemas.openxmlformats.org/officeDocument/2006/relationships/slide" Target="slides/slide9.xml"/><Relationship Id="rId20" Type="http://schemas.openxmlformats.org/officeDocument/2006/relationships/slide" Target="slides/slide10.xml"/><Relationship Id="rId21" Type="http://schemas.openxmlformats.org/officeDocument/2006/relationships/slide" Target="slides/slide11.xml"/><Relationship Id="rId22" Type="http://schemas.openxmlformats.org/officeDocument/2006/relationships/slide" Target="slides/slide12.xml"/><Relationship Id="rId23" Type="http://schemas.openxmlformats.org/officeDocument/2006/relationships/slide" Target="slides/slide13.xml"/><Relationship Id="rId24" Type="http://schemas.openxmlformats.org/officeDocument/2006/relationships/slide" Target="slides/slide14.xml"/><Relationship Id="rId25" Type="http://schemas.openxmlformats.org/officeDocument/2006/relationships/slide" Target="slides/slide15.xml"/><Relationship Id="rId26" Type="http://schemas.openxmlformats.org/officeDocument/2006/relationships/slide" Target="slides/slide16.xml"/><Relationship Id="rId27" Type="http://schemas.openxmlformats.org/officeDocument/2006/relationships/slide" Target="slides/slide17.xml"/><Relationship Id="rId28" Type="http://schemas.openxmlformats.org/officeDocument/2006/relationships/slide" Target="slides/slide18.xml"/><Relationship Id="rId29" Type="http://schemas.openxmlformats.org/officeDocument/2006/relationships/slide" Target="slides/slide19.xml"/><Relationship Id="rId30" Type="http://schemas.openxmlformats.org/officeDocument/2006/relationships/slide" Target="slides/slide20.xml"/><Relationship Id="rId31" Type="http://schemas.openxmlformats.org/officeDocument/2006/relationships/slide" Target="slides/slide21.xml"/><Relationship Id="rId32" Type="http://schemas.openxmlformats.org/officeDocument/2006/relationships/slide" Target="slides/slide22.xml"/><Relationship Id="rId33" Type="http://schemas.openxmlformats.org/officeDocument/2006/relationships/slide" Target="slides/slide23.xml"/><Relationship Id="rId34" Type="http://schemas.openxmlformats.org/officeDocument/2006/relationships/slide" Target="slides/slide24.xml"/><Relationship Id="rId35" Type="http://schemas.openxmlformats.org/officeDocument/2006/relationships/slide" Target="slides/slide2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60000" y="-17640"/>
            <a:ext cx="935964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360000" y="1485000"/>
            <a:ext cx="917964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360000" y="3318480"/>
            <a:ext cx="917964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0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PlaceHolder 1"/>
          <p:cNvSpPr>
            <a:spLocks noGrp="1"/>
          </p:cNvSpPr>
          <p:nvPr>
            <p:ph type="title"/>
          </p:nvPr>
        </p:nvSpPr>
        <p:spPr>
          <a:xfrm>
            <a:off x="360000" y="-17640"/>
            <a:ext cx="935964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44" name="PlaceHolder 2"/>
          <p:cNvSpPr>
            <a:spLocks noGrp="1"/>
          </p:cNvSpPr>
          <p:nvPr>
            <p:ph type="body"/>
          </p:nvPr>
        </p:nvSpPr>
        <p:spPr>
          <a:xfrm>
            <a:off x="360000" y="1485000"/>
            <a:ext cx="4479480" cy="350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45" name="PlaceHolder 3"/>
          <p:cNvSpPr>
            <a:spLocks noGrp="1"/>
          </p:cNvSpPr>
          <p:nvPr>
            <p:ph type="body"/>
          </p:nvPr>
        </p:nvSpPr>
        <p:spPr>
          <a:xfrm>
            <a:off x="5063760" y="1485000"/>
            <a:ext cx="4479480" cy="350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0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PlaceHolder 1"/>
          <p:cNvSpPr>
            <a:spLocks noGrp="1"/>
          </p:cNvSpPr>
          <p:nvPr>
            <p:ph type="title"/>
          </p:nvPr>
        </p:nvSpPr>
        <p:spPr>
          <a:xfrm>
            <a:off x="360000" y="-17640"/>
            <a:ext cx="935964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10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PlaceHolder 1"/>
          <p:cNvSpPr>
            <a:spLocks noGrp="1"/>
          </p:cNvSpPr>
          <p:nvPr>
            <p:ph type="subTitle"/>
          </p:nvPr>
        </p:nvSpPr>
        <p:spPr>
          <a:xfrm>
            <a:off x="360000" y="270000"/>
            <a:ext cx="9359640" cy="3128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0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PlaceHolder 1"/>
          <p:cNvSpPr>
            <a:spLocks noGrp="1"/>
          </p:cNvSpPr>
          <p:nvPr>
            <p:ph type="title"/>
          </p:nvPr>
        </p:nvSpPr>
        <p:spPr>
          <a:xfrm>
            <a:off x="360000" y="-17640"/>
            <a:ext cx="935964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49" name="PlaceHolder 2"/>
          <p:cNvSpPr>
            <a:spLocks noGrp="1"/>
          </p:cNvSpPr>
          <p:nvPr>
            <p:ph type="body"/>
          </p:nvPr>
        </p:nvSpPr>
        <p:spPr>
          <a:xfrm>
            <a:off x="360000" y="1485000"/>
            <a:ext cx="447948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50" name="PlaceHolder 3"/>
          <p:cNvSpPr>
            <a:spLocks noGrp="1"/>
          </p:cNvSpPr>
          <p:nvPr>
            <p:ph type="body"/>
          </p:nvPr>
        </p:nvSpPr>
        <p:spPr>
          <a:xfrm>
            <a:off x="5063760" y="1485000"/>
            <a:ext cx="4479480" cy="350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51" name="PlaceHolder 4"/>
          <p:cNvSpPr>
            <a:spLocks noGrp="1"/>
          </p:cNvSpPr>
          <p:nvPr>
            <p:ph type="body"/>
          </p:nvPr>
        </p:nvSpPr>
        <p:spPr>
          <a:xfrm>
            <a:off x="360000" y="3318480"/>
            <a:ext cx="447948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0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PlaceHolder 1"/>
          <p:cNvSpPr>
            <a:spLocks noGrp="1"/>
          </p:cNvSpPr>
          <p:nvPr>
            <p:ph type="title"/>
          </p:nvPr>
        </p:nvSpPr>
        <p:spPr>
          <a:xfrm>
            <a:off x="360000" y="-17640"/>
            <a:ext cx="935964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53" name="PlaceHolder 2"/>
          <p:cNvSpPr>
            <a:spLocks noGrp="1"/>
          </p:cNvSpPr>
          <p:nvPr>
            <p:ph type="body"/>
          </p:nvPr>
        </p:nvSpPr>
        <p:spPr>
          <a:xfrm>
            <a:off x="360000" y="1485000"/>
            <a:ext cx="4479480" cy="350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54" name="PlaceHolder 3"/>
          <p:cNvSpPr>
            <a:spLocks noGrp="1"/>
          </p:cNvSpPr>
          <p:nvPr>
            <p:ph type="body"/>
          </p:nvPr>
        </p:nvSpPr>
        <p:spPr>
          <a:xfrm>
            <a:off x="5063760" y="1485000"/>
            <a:ext cx="447948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55" name="PlaceHolder 4"/>
          <p:cNvSpPr>
            <a:spLocks noGrp="1"/>
          </p:cNvSpPr>
          <p:nvPr>
            <p:ph type="body"/>
          </p:nvPr>
        </p:nvSpPr>
        <p:spPr>
          <a:xfrm>
            <a:off x="5063760" y="3318480"/>
            <a:ext cx="447948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0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PlaceHolder 1"/>
          <p:cNvSpPr>
            <a:spLocks noGrp="1"/>
          </p:cNvSpPr>
          <p:nvPr>
            <p:ph type="title"/>
          </p:nvPr>
        </p:nvSpPr>
        <p:spPr>
          <a:xfrm>
            <a:off x="360000" y="-17640"/>
            <a:ext cx="935964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57" name="PlaceHolder 2"/>
          <p:cNvSpPr>
            <a:spLocks noGrp="1"/>
          </p:cNvSpPr>
          <p:nvPr>
            <p:ph type="body"/>
          </p:nvPr>
        </p:nvSpPr>
        <p:spPr>
          <a:xfrm>
            <a:off x="360000" y="1485000"/>
            <a:ext cx="447948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58" name="PlaceHolder 3"/>
          <p:cNvSpPr>
            <a:spLocks noGrp="1"/>
          </p:cNvSpPr>
          <p:nvPr>
            <p:ph type="body"/>
          </p:nvPr>
        </p:nvSpPr>
        <p:spPr>
          <a:xfrm>
            <a:off x="5063760" y="1485000"/>
            <a:ext cx="447948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59" name="PlaceHolder 4"/>
          <p:cNvSpPr>
            <a:spLocks noGrp="1"/>
          </p:cNvSpPr>
          <p:nvPr>
            <p:ph type="body"/>
          </p:nvPr>
        </p:nvSpPr>
        <p:spPr>
          <a:xfrm>
            <a:off x="360000" y="3318480"/>
            <a:ext cx="917964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0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PlaceHolder 1"/>
          <p:cNvSpPr>
            <a:spLocks noGrp="1"/>
          </p:cNvSpPr>
          <p:nvPr>
            <p:ph type="title"/>
          </p:nvPr>
        </p:nvSpPr>
        <p:spPr>
          <a:xfrm>
            <a:off x="360000" y="-17640"/>
            <a:ext cx="935964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61" name="PlaceHolder 2"/>
          <p:cNvSpPr>
            <a:spLocks noGrp="1"/>
          </p:cNvSpPr>
          <p:nvPr>
            <p:ph type="body"/>
          </p:nvPr>
        </p:nvSpPr>
        <p:spPr>
          <a:xfrm>
            <a:off x="360000" y="1485000"/>
            <a:ext cx="917964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62" name="PlaceHolder 3"/>
          <p:cNvSpPr>
            <a:spLocks noGrp="1"/>
          </p:cNvSpPr>
          <p:nvPr>
            <p:ph type="body"/>
          </p:nvPr>
        </p:nvSpPr>
        <p:spPr>
          <a:xfrm>
            <a:off x="360000" y="3318480"/>
            <a:ext cx="917964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0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PlaceHolder 1"/>
          <p:cNvSpPr>
            <a:spLocks noGrp="1"/>
          </p:cNvSpPr>
          <p:nvPr>
            <p:ph type="title"/>
          </p:nvPr>
        </p:nvSpPr>
        <p:spPr>
          <a:xfrm>
            <a:off x="360000" y="-17640"/>
            <a:ext cx="935964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64" name="PlaceHolder 2"/>
          <p:cNvSpPr>
            <a:spLocks noGrp="1"/>
          </p:cNvSpPr>
          <p:nvPr>
            <p:ph type="body"/>
          </p:nvPr>
        </p:nvSpPr>
        <p:spPr>
          <a:xfrm>
            <a:off x="360000" y="1485000"/>
            <a:ext cx="447948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65" name="PlaceHolder 3"/>
          <p:cNvSpPr>
            <a:spLocks noGrp="1"/>
          </p:cNvSpPr>
          <p:nvPr>
            <p:ph type="body"/>
          </p:nvPr>
        </p:nvSpPr>
        <p:spPr>
          <a:xfrm>
            <a:off x="5063760" y="1485000"/>
            <a:ext cx="447948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66" name="PlaceHolder 4"/>
          <p:cNvSpPr>
            <a:spLocks noGrp="1"/>
          </p:cNvSpPr>
          <p:nvPr>
            <p:ph type="body"/>
          </p:nvPr>
        </p:nvSpPr>
        <p:spPr>
          <a:xfrm>
            <a:off x="360000" y="3318480"/>
            <a:ext cx="447948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67" name="PlaceHolder 5"/>
          <p:cNvSpPr>
            <a:spLocks noGrp="1"/>
          </p:cNvSpPr>
          <p:nvPr>
            <p:ph type="body"/>
          </p:nvPr>
        </p:nvSpPr>
        <p:spPr>
          <a:xfrm>
            <a:off x="5063760" y="3318480"/>
            <a:ext cx="447948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0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PlaceHolder 1"/>
          <p:cNvSpPr>
            <a:spLocks noGrp="1"/>
          </p:cNvSpPr>
          <p:nvPr>
            <p:ph type="title"/>
          </p:nvPr>
        </p:nvSpPr>
        <p:spPr>
          <a:xfrm>
            <a:off x="360000" y="-17640"/>
            <a:ext cx="935964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69" name="PlaceHolder 2"/>
          <p:cNvSpPr>
            <a:spLocks noGrp="1"/>
          </p:cNvSpPr>
          <p:nvPr>
            <p:ph type="body"/>
          </p:nvPr>
        </p:nvSpPr>
        <p:spPr>
          <a:xfrm>
            <a:off x="360000" y="1485000"/>
            <a:ext cx="2955600" cy="1674000"/>
          </a:xfrm>
          <a:prstGeom prst="rect">
            <a:avLst/>
          </a:prstGeom>
        </p:spPr>
        <p:txBody>
          <a:bodyPr lIns="0" rIns="0" tIns="0" bIns="0">
            <a:normAutofit fontScale="6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70" name="PlaceHolder 3"/>
          <p:cNvSpPr>
            <a:spLocks noGrp="1"/>
          </p:cNvSpPr>
          <p:nvPr>
            <p:ph type="body"/>
          </p:nvPr>
        </p:nvSpPr>
        <p:spPr>
          <a:xfrm>
            <a:off x="3463920" y="1485000"/>
            <a:ext cx="2955600" cy="1674000"/>
          </a:xfrm>
          <a:prstGeom prst="rect">
            <a:avLst/>
          </a:prstGeom>
        </p:spPr>
        <p:txBody>
          <a:bodyPr lIns="0" rIns="0" tIns="0" bIns="0">
            <a:normAutofit fontScale="6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71" name="PlaceHolder 4"/>
          <p:cNvSpPr>
            <a:spLocks noGrp="1"/>
          </p:cNvSpPr>
          <p:nvPr>
            <p:ph type="body"/>
          </p:nvPr>
        </p:nvSpPr>
        <p:spPr>
          <a:xfrm>
            <a:off x="6567480" y="1485000"/>
            <a:ext cx="2955600" cy="1674000"/>
          </a:xfrm>
          <a:prstGeom prst="rect">
            <a:avLst/>
          </a:prstGeom>
        </p:spPr>
        <p:txBody>
          <a:bodyPr lIns="0" rIns="0" tIns="0" bIns="0">
            <a:normAutofit fontScale="6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72" name="PlaceHolder 5"/>
          <p:cNvSpPr>
            <a:spLocks noGrp="1"/>
          </p:cNvSpPr>
          <p:nvPr>
            <p:ph type="body"/>
          </p:nvPr>
        </p:nvSpPr>
        <p:spPr>
          <a:xfrm>
            <a:off x="360000" y="3318480"/>
            <a:ext cx="2955600" cy="1674000"/>
          </a:xfrm>
          <a:prstGeom prst="rect">
            <a:avLst/>
          </a:prstGeom>
        </p:spPr>
        <p:txBody>
          <a:bodyPr lIns="0" rIns="0" tIns="0" bIns="0">
            <a:normAutofit fontScale="6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73" name="PlaceHolder 6"/>
          <p:cNvSpPr>
            <a:spLocks noGrp="1"/>
          </p:cNvSpPr>
          <p:nvPr>
            <p:ph type="body"/>
          </p:nvPr>
        </p:nvSpPr>
        <p:spPr>
          <a:xfrm>
            <a:off x="3463920" y="3318480"/>
            <a:ext cx="2955600" cy="1674000"/>
          </a:xfrm>
          <a:prstGeom prst="rect">
            <a:avLst/>
          </a:prstGeom>
        </p:spPr>
        <p:txBody>
          <a:bodyPr lIns="0" rIns="0" tIns="0" bIns="0">
            <a:normAutofit fontScale="6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74" name="PlaceHolder 7"/>
          <p:cNvSpPr>
            <a:spLocks noGrp="1"/>
          </p:cNvSpPr>
          <p:nvPr>
            <p:ph type="body"/>
          </p:nvPr>
        </p:nvSpPr>
        <p:spPr>
          <a:xfrm>
            <a:off x="6567480" y="3318480"/>
            <a:ext cx="2955600" cy="1674000"/>
          </a:xfrm>
          <a:prstGeom prst="rect">
            <a:avLst/>
          </a:prstGeom>
        </p:spPr>
        <p:txBody>
          <a:bodyPr lIns="0" rIns="0" tIns="0" bIns="0">
            <a:normAutofit fontScale="62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360000" y="-17640"/>
            <a:ext cx="935964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360000" y="1485000"/>
            <a:ext cx="447948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5063760" y="1485000"/>
            <a:ext cx="447948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360000" y="3318480"/>
            <a:ext cx="447948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5063760" y="3318480"/>
            <a:ext cx="447948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360000" y="-17640"/>
            <a:ext cx="935964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360000" y="1485000"/>
            <a:ext cx="2955600" cy="1674000"/>
          </a:xfrm>
          <a:prstGeom prst="rect">
            <a:avLst/>
          </a:prstGeom>
        </p:spPr>
        <p:txBody>
          <a:bodyPr lIns="0" rIns="0" tIns="0" bIns="0">
            <a:normAutofit fontScale="6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463920" y="1485000"/>
            <a:ext cx="2955600" cy="1674000"/>
          </a:xfrm>
          <a:prstGeom prst="rect">
            <a:avLst/>
          </a:prstGeom>
        </p:spPr>
        <p:txBody>
          <a:bodyPr lIns="0" rIns="0" tIns="0" bIns="0">
            <a:normAutofit fontScale="6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567480" y="1485000"/>
            <a:ext cx="2955600" cy="1674000"/>
          </a:xfrm>
          <a:prstGeom prst="rect">
            <a:avLst/>
          </a:prstGeom>
        </p:spPr>
        <p:txBody>
          <a:bodyPr lIns="0" rIns="0" tIns="0" bIns="0">
            <a:normAutofit fontScale="6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360000" y="3318480"/>
            <a:ext cx="2955600" cy="1674000"/>
          </a:xfrm>
          <a:prstGeom prst="rect">
            <a:avLst/>
          </a:prstGeom>
        </p:spPr>
        <p:txBody>
          <a:bodyPr lIns="0" rIns="0" tIns="0" bIns="0">
            <a:normAutofit fontScale="6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463920" y="3318480"/>
            <a:ext cx="2955600" cy="1674000"/>
          </a:xfrm>
          <a:prstGeom prst="rect">
            <a:avLst/>
          </a:prstGeom>
        </p:spPr>
        <p:txBody>
          <a:bodyPr lIns="0" rIns="0" tIns="0" bIns="0">
            <a:normAutofit fontScale="6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6567480" y="3318480"/>
            <a:ext cx="2955600" cy="1674000"/>
          </a:xfrm>
          <a:prstGeom prst="rect">
            <a:avLst/>
          </a:prstGeom>
        </p:spPr>
        <p:txBody>
          <a:bodyPr lIns="0" rIns="0" tIns="0" bIns="0">
            <a:normAutofit fontScale="62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360000" y="-17640"/>
            <a:ext cx="935964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360000" y="1485000"/>
            <a:ext cx="9179640" cy="350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360000" y="-17640"/>
            <a:ext cx="935964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360000" y="1485000"/>
            <a:ext cx="9179640" cy="350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360000" y="-17640"/>
            <a:ext cx="935964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360000" y="1485000"/>
            <a:ext cx="4479480" cy="350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5063760" y="1485000"/>
            <a:ext cx="4479480" cy="350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60000" y="-17640"/>
            <a:ext cx="935964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360000" y="270000"/>
            <a:ext cx="9359640" cy="3128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360000" y="-17640"/>
            <a:ext cx="935964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360000" y="1485000"/>
            <a:ext cx="447948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063760" y="1485000"/>
            <a:ext cx="4479480" cy="350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360000" y="3318480"/>
            <a:ext cx="447948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360000" y="-17640"/>
            <a:ext cx="935964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360000" y="1485000"/>
            <a:ext cx="9179640" cy="350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360000" y="-17640"/>
            <a:ext cx="935964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360000" y="1485000"/>
            <a:ext cx="4479480" cy="350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63760" y="1485000"/>
            <a:ext cx="447948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5063760" y="3318480"/>
            <a:ext cx="447948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360000" y="-17640"/>
            <a:ext cx="935964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360000" y="1485000"/>
            <a:ext cx="447948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5063760" y="1485000"/>
            <a:ext cx="447948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360000" y="3318480"/>
            <a:ext cx="917964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360000" y="-17640"/>
            <a:ext cx="935964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360000" y="1485000"/>
            <a:ext cx="917964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60000" y="3318480"/>
            <a:ext cx="917964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360000" y="-17640"/>
            <a:ext cx="935964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360000" y="1485000"/>
            <a:ext cx="447948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5063760" y="1485000"/>
            <a:ext cx="447948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360000" y="3318480"/>
            <a:ext cx="447948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5063760" y="3318480"/>
            <a:ext cx="447948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360000" y="-17640"/>
            <a:ext cx="935964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360000" y="1485000"/>
            <a:ext cx="2955600" cy="1674000"/>
          </a:xfrm>
          <a:prstGeom prst="rect">
            <a:avLst/>
          </a:prstGeom>
        </p:spPr>
        <p:txBody>
          <a:bodyPr lIns="0" rIns="0" tIns="0" bIns="0">
            <a:normAutofit fontScale="6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3463920" y="1485000"/>
            <a:ext cx="2955600" cy="1674000"/>
          </a:xfrm>
          <a:prstGeom prst="rect">
            <a:avLst/>
          </a:prstGeom>
        </p:spPr>
        <p:txBody>
          <a:bodyPr lIns="0" rIns="0" tIns="0" bIns="0">
            <a:normAutofit fontScale="6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6567480" y="1485000"/>
            <a:ext cx="2955600" cy="1674000"/>
          </a:xfrm>
          <a:prstGeom prst="rect">
            <a:avLst/>
          </a:prstGeom>
        </p:spPr>
        <p:txBody>
          <a:bodyPr lIns="0" rIns="0" tIns="0" bIns="0">
            <a:normAutofit fontScale="6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360000" y="3318480"/>
            <a:ext cx="2955600" cy="1674000"/>
          </a:xfrm>
          <a:prstGeom prst="rect">
            <a:avLst/>
          </a:prstGeom>
        </p:spPr>
        <p:txBody>
          <a:bodyPr lIns="0" rIns="0" tIns="0" bIns="0">
            <a:normAutofit fontScale="6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 type="body"/>
          </p:nvPr>
        </p:nvSpPr>
        <p:spPr>
          <a:xfrm>
            <a:off x="3463920" y="3318480"/>
            <a:ext cx="2955600" cy="1674000"/>
          </a:xfrm>
          <a:prstGeom prst="rect">
            <a:avLst/>
          </a:prstGeom>
        </p:spPr>
        <p:txBody>
          <a:bodyPr lIns="0" rIns="0" tIns="0" bIns="0">
            <a:normAutofit fontScale="6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 type="body"/>
          </p:nvPr>
        </p:nvSpPr>
        <p:spPr>
          <a:xfrm>
            <a:off x="6567480" y="3318480"/>
            <a:ext cx="2955600" cy="1674000"/>
          </a:xfrm>
          <a:prstGeom prst="rect">
            <a:avLst/>
          </a:prstGeom>
        </p:spPr>
        <p:txBody>
          <a:bodyPr lIns="0" rIns="0" tIns="0" bIns="0">
            <a:normAutofit fontScale="62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360000" y="-17640"/>
            <a:ext cx="935964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subTitle"/>
          </p:nvPr>
        </p:nvSpPr>
        <p:spPr>
          <a:xfrm>
            <a:off x="360000" y="1485000"/>
            <a:ext cx="9179640" cy="350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360000" y="-17640"/>
            <a:ext cx="935964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360000" y="1485000"/>
            <a:ext cx="9179640" cy="350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360000" y="-17640"/>
            <a:ext cx="935964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360000" y="1485000"/>
            <a:ext cx="4479480" cy="350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5063760" y="1485000"/>
            <a:ext cx="4479480" cy="350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360000" y="-17640"/>
            <a:ext cx="935964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360000" y="-17640"/>
            <a:ext cx="935964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360000" y="1485000"/>
            <a:ext cx="9179640" cy="350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subTitle"/>
          </p:nvPr>
        </p:nvSpPr>
        <p:spPr>
          <a:xfrm>
            <a:off x="360000" y="270000"/>
            <a:ext cx="9359640" cy="3128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360000" y="-17640"/>
            <a:ext cx="935964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360000" y="1485000"/>
            <a:ext cx="447948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5063760" y="1485000"/>
            <a:ext cx="4479480" cy="350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360000" y="3318480"/>
            <a:ext cx="447948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360000" y="-17640"/>
            <a:ext cx="935964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360000" y="1485000"/>
            <a:ext cx="4479480" cy="350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5063760" y="1485000"/>
            <a:ext cx="447948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5063760" y="3318480"/>
            <a:ext cx="447948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360000" y="-17640"/>
            <a:ext cx="935964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360000" y="1485000"/>
            <a:ext cx="447948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5063760" y="1485000"/>
            <a:ext cx="447948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360000" y="3318480"/>
            <a:ext cx="917964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360000" y="-17640"/>
            <a:ext cx="935964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360000" y="1485000"/>
            <a:ext cx="917964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360000" y="3318480"/>
            <a:ext cx="917964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360000" y="-17640"/>
            <a:ext cx="935964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360000" y="1485000"/>
            <a:ext cx="447948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5063760" y="1485000"/>
            <a:ext cx="447948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360000" y="3318480"/>
            <a:ext cx="447948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 type="body"/>
          </p:nvPr>
        </p:nvSpPr>
        <p:spPr>
          <a:xfrm>
            <a:off x="5063760" y="3318480"/>
            <a:ext cx="447948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360000" y="-17640"/>
            <a:ext cx="935964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360000" y="1485000"/>
            <a:ext cx="2955600" cy="1674000"/>
          </a:xfrm>
          <a:prstGeom prst="rect">
            <a:avLst/>
          </a:prstGeom>
        </p:spPr>
        <p:txBody>
          <a:bodyPr lIns="0" rIns="0" tIns="0" bIns="0">
            <a:normAutofit fontScale="6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3463920" y="1485000"/>
            <a:ext cx="2955600" cy="1674000"/>
          </a:xfrm>
          <a:prstGeom prst="rect">
            <a:avLst/>
          </a:prstGeom>
        </p:spPr>
        <p:txBody>
          <a:bodyPr lIns="0" rIns="0" tIns="0" bIns="0">
            <a:normAutofit fontScale="6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 type="body"/>
          </p:nvPr>
        </p:nvSpPr>
        <p:spPr>
          <a:xfrm>
            <a:off x="6567480" y="1485000"/>
            <a:ext cx="2955600" cy="1674000"/>
          </a:xfrm>
          <a:prstGeom prst="rect">
            <a:avLst/>
          </a:prstGeom>
        </p:spPr>
        <p:txBody>
          <a:bodyPr lIns="0" rIns="0" tIns="0" bIns="0">
            <a:normAutofit fontScale="6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9" name="PlaceHolder 5"/>
          <p:cNvSpPr>
            <a:spLocks noGrp="1"/>
          </p:cNvSpPr>
          <p:nvPr>
            <p:ph type="body"/>
          </p:nvPr>
        </p:nvSpPr>
        <p:spPr>
          <a:xfrm>
            <a:off x="360000" y="3318480"/>
            <a:ext cx="2955600" cy="1674000"/>
          </a:xfrm>
          <a:prstGeom prst="rect">
            <a:avLst/>
          </a:prstGeom>
        </p:spPr>
        <p:txBody>
          <a:bodyPr lIns="0" rIns="0" tIns="0" bIns="0">
            <a:normAutofit fontScale="6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20" name="PlaceHolder 6"/>
          <p:cNvSpPr>
            <a:spLocks noGrp="1"/>
          </p:cNvSpPr>
          <p:nvPr>
            <p:ph type="body"/>
          </p:nvPr>
        </p:nvSpPr>
        <p:spPr>
          <a:xfrm>
            <a:off x="3463920" y="3318480"/>
            <a:ext cx="2955600" cy="1674000"/>
          </a:xfrm>
          <a:prstGeom prst="rect">
            <a:avLst/>
          </a:prstGeom>
        </p:spPr>
        <p:txBody>
          <a:bodyPr lIns="0" rIns="0" tIns="0" bIns="0">
            <a:normAutofit fontScale="6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21" name="PlaceHolder 7"/>
          <p:cNvSpPr>
            <a:spLocks noGrp="1"/>
          </p:cNvSpPr>
          <p:nvPr>
            <p:ph type="body"/>
          </p:nvPr>
        </p:nvSpPr>
        <p:spPr>
          <a:xfrm>
            <a:off x="6567480" y="3318480"/>
            <a:ext cx="2955600" cy="1674000"/>
          </a:xfrm>
          <a:prstGeom prst="rect">
            <a:avLst/>
          </a:prstGeom>
        </p:spPr>
        <p:txBody>
          <a:bodyPr lIns="0" rIns="0" tIns="0" bIns="0">
            <a:normAutofit fontScale="62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360000" y="-17640"/>
            <a:ext cx="935964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subTitle"/>
          </p:nvPr>
        </p:nvSpPr>
        <p:spPr>
          <a:xfrm>
            <a:off x="360000" y="1485000"/>
            <a:ext cx="9179640" cy="350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360000" y="-17640"/>
            <a:ext cx="935964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360000" y="1485000"/>
            <a:ext cx="9179640" cy="350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60000" y="-17640"/>
            <a:ext cx="935964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360000" y="1485000"/>
            <a:ext cx="4479480" cy="350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5063760" y="1485000"/>
            <a:ext cx="4479480" cy="350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360000" y="-17640"/>
            <a:ext cx="935964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360000" y="1485000"/>
            <a:ext cx="4479480" cy="350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5063760" y="1485000"/>
            <a:ext cx="4479480" cy="350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360000" y="-17640"/>
            <a:ext cx="935964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subTitle"/>
          </p:nvPr>
        </p:nvSpPr>
        <p:spPr>
          <a:xfrm>
            <a:off x="360000" y="270000"/>
            <a:ext cx="9359640" cy="3128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360000" y="-17640"/>
            <a:ext cx="935964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360000" y="1485000"/>
            <a:ext cx="447948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5063760" y="1485000"/>
            <a:ext cx="4479480" cy="350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 type="body"/>
          </p:nvPr>
        </p:nvSpPr>
        <p:spPr>
          <a:xfrm>
            <a:off x="360000" y="3318480"/>
            <a:ext cx="447948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360000" y="-17640"/>
            <a:ext cx="935964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360000" y="1485000"/>
            <a:ext cx="4479480" cy="350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5063760" y="1485000"/>
            <a:ext cx="447948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 type="body"/>
          </p:nvPr>
        </p:nvSpPr>
        <p:spPr>
          <a:xfrm>
            <a:off x="5063760" y="3318480"/>
            <a:ext cx="447948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360000" y="-17640"/>
            <a:ext cx="935964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360000" y="1485000"/>
            <a:ext cx="447948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5063760" y="1485000"/>
            <a:ext cx="447948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360000" y="3318480"/>
            <a:ext cx="917964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360000" y="-17640"/>
            <a:ext cx="935964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360000" y="1485000"/>
            <a:ext cx="917964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360000" y="3318480"/>
            <a:ext cx="917964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360000" y="-17640"/>
            <a:ext cx="935964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360000" y="1485000"/>
            <a:ext cx="447948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5063760" y="1485000"/>
            <a:ext cx="447948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 type="body"/>
          </p:nvPr>
        </p:nvSpPr>
        <p:spPr>
          <a:xfrm>
            <a:off x="360000" y="3318480"/>
            <a:ext cx="447948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56" name="PlaceHolder 5"/>
          <p:cNvSpPr>
            <a:spLocks noGrp="1"/>
          </p:cNvSpPr>
          <p:nvPr>
            <p:ph type="body"/>
          </p:nvPr>
        </p:nvSpPr>
        <p:spPr>
          <a:xfrm>
            <a:off x="5063760" y="3318480"/>
            <a:ext cx="447948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360000" y="-17640"/>
            <a:ext cx="935964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360000" y="1485000"/>
            <a:ext cx="2955600" cy="1674000"/>
          </a:xfrm>
          <a:prstGeom prst="rect">
            <a:avLst/>
          </a:prstGeom>
        </p:spPr>
        <p:txBody>
          <a:bodyPr lIns="0" rIns="0" tIns="0" bIns="0">
            <a:normAutofit fontScale="6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 type="body"/>
          </p:nvPr>
        </p:nvSpPr>
        <p:spPr>
          <a:xfrm>
            <a:off x="3463920" y="1485000"/>
            <a:ext cx="2955600" cy="1674000"/>
          </a:xfrm>
          <a:prstGeom prst="rect">
            <a:avLst/>
          </a:prstGeom>
        </p:spPr>
        <p:txBody>
          <a:bodyPr lIns="0" rIns="0" tIns="0" bIns="0">
            <a:normAutofit fontScale="6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 type="body"/>
          </p:nvPr>
        </p:nvSpPr>
        <p:spPr>
          <a:xfrm>
            <a:off x="6567480" y="1485000"/>
            <a:ext cx="2955600" cy="1674000"/>
          </a:xfrm>
          <a:prstGeom prst="rect">
            <a:avLst/>
          </a:prstGeom>
        </p:spPr>
        <p:txBody>
          <a:bodyPr lIns="0" rIns="0" tIns="0" bIns="0">
            <a:normAutofit fontScale="6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61" name="PlaceHolder 5"/>
          <p:cNvSpPr>
            <a:spLocks noGrp="1"/>
          </p:cNvSpPr>
          <p:nvPr>
            <p:ph type="body"/>
          </p:nvPr>
        </p:nvSpPr>
        <p:spPr>
          <a:xfrm>
            <a:off x="360000" y="3318480"/>
            <a:ext cx="2955600" cy="1674000"/>
          </a:xfrm>
          <a:prstGeom prst="rect">
            <a:avLst/>
          </a:prstGeom>
        </p:spPr>
        <p:txBody>
          <a:bodyPr lIns="0" rIns="0" tIns="0" bIns="0">
            <a:normAutofit fontScale="6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62" name="PlaceHolder 6"/>
          <p:cNvSpPr>
            <a:spLocks noGrp="1"/>
          </p:cNvSpPr>
          <p:nvPr>
            <p:ph type="body"/>
          </p:nvPr>
        </p:nvSpPr>
        <p:spPr>
          <a:xfrm>
            <a:off x="3463920" y="3318480"/>
            <a:ext cx="2955600" cy="1674000"/>
          </a:xfrm>
          <a:prstGeom prst="rect">
            <a:avLst/>
          </a:prstGeom>
        </p:spPr>
        <p:txBody>
          <a:bodyPr lIns="0" rIns="0" tIns="0" bIns="0">
            <a:normAutofit fontScale="6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63" name="PlaceHolder 7"/>
          <p:cNvSpPr>
            <a:spLocks noGrp="1"/>
          </p:cNvSpPr>
          <p:nvPr>
            <p:ph type="body"/>
          </p:nvPr>
        </p:nvSpPr>
        <p:spPr>
          <a:xfrm>
            <a:off x="6567480" y="3318480"/>
            <a:ext cx="2955600" cy="1674000"/>
          </a:xfrm>
          <a:prstGeom prst="rect">
            <a:avLst/>
          </a:prstGeom>
        </p:spPr>
        <p:txBody>
          <a:bodyPr lIns="0" rIns="0" tIns="0" bIns="0">
            <a:normAutofit fontScale="62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360000" y="-17640"/>
            <a:ext cx="935964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360000" y="-17640"/>
            <a:ext cx="935964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 type="subTitle"/>
          </p:nvPr>
        </p:nvSpPr>
        <p:spPr>
          <a:xfrm>
            <a:off x="360000" y="1485000"/>
            <a:ext cx="9179640" cy="350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360000" y="-17640"/>
            <a:ext cx="935964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 type="body"/>
          </p:nvPr>
        </p:nvSpPr>
        <p:spPr>
          <a:xfrm>
            <a:off x="360000" y="1485000"/>
            <a:ext cx="9179640" cy="350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360000" y="-17640"/>
            <a:ext cx="935964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 type="body"/>
          </p:nvPr>
        </p:nvSpPr>
        <p:spPr>
          <a:xfrm>
            <a:off x="360000" y="1485000"/>
            <a:ext cx="4479480" cy="350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 type="body"/>
          </p:nvPr>
        </p:nvSpPr>
        <p:spPr>
          <a:xfrm>
            <a:off x="5063760" y="1485000"/>
            <a:ext cx="4479480" cy="350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360000" y="-17640"/>
            <a:ext cx="935964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subTitle"/>
          </p:nvPr>
        </p:nvSpPr>
        <p:spPr>
          <a:xfrm>
            <a:off x="360000" y="270000"/>
            <a:ext cx="9359640" cy="3128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360000" y="-17640"/>
            <a:ext cx="935964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 type="body"/>
          </p:nvPr>
        </p:nvSpPr>
        <p:spPr>
          <a:xfrm>
            <a:off x="360000" y="1485000"/>
            <a:ext cx="447948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81" name="PlaceHolder 3"/>
          <p:cNvSpPr>
            <a:spLocks noGrp="1"/>
          </p:cNvSpPr>
          <p:nvPr>
            <p:ph type="body"/>
          </p:nvPr>
        </p:nvSpPr>
        <p:spPr>
          <a:xfrm>
            <a:off x="5063760" y="1485000"/>
            <a:ext cx="4479480" cy="350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82" name="PlaceHolder 4"/>
          <p:cNvSpPr>
            <a:spLocks noGrp="1"/>
          </p:cNvSpPr>
          <p:nvPr>
            <p:ph type="body"/>
          </p:nvPr>
        </p:nvSpPr>
        <p:spPr>
          <a:xfrm>
            <a:off x="360000" y="3318480"/>
            <a:ext cx="447948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360000" y="-17640"/>
            <a:ext cx="935964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360000" y="1485000"/>
            <a:ext cx="4479480" cy="350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 type="body"/>
          </p:nvPr>
        </p:nvSpPr>
        <p:spPr>
          <a:xfrm>
            <a:off x="5063760" y="1485000"/>
            <a:ext cx="447948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86" name="PlaceHolder 4"/>
          <p:cNvSpPr>
            <a:spLocks noGrp="1"/>
          </p:cNvSpPr>
          <p:nvPr>
            <p:ph type="body"/>
          </p:nvPr>
        </p:nvSpPr>
        <p:spPr>
          <a:xfrm>
            <a:off x="5063760" y="3318480"/>
            <a:ext cx="447948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360000" y="-17640"/>
            <a:ext cx="935964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 type="body"/>
          </p:nvPr>
        </p:nvSpPr>
        <p:spPr>
          <a:xfrm>
            <a:off x="360000" y="1485000"/>
            <a:ext cx="447948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89" name="PlaceHolder 3"/>
          <p:cNvSpPr>
            <a:spLocks noGrp="1"/>
          </p:cNvSpPr>
          <p:nvPr>
            <p:ph type="body"/>
          </p:nvPr>
        </p:nvSpPr>
        <p:spPr>
          <a:xfrm>
            <a:off x="5063760" y="1485000"/>
            <a:ext cx="447948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90" name="PlaceHolder 4"/>
          <p:cNvSpPr>
            <a:spLocks noGrp="1"/>
          </p:cNvSpPr>
          <p:nvPr>
            <p:ph type="body"/>
          </p:nvPr>
        </p:nvSpPr>
        <p:spPr>
          <a:xfrm>
            <a:off x="360000" y="3318480"/>
            <a:ext cx="917964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360000" y="-17640"/>
            <a:ext cx="935964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 type="body"/>
          </p:nvPr>
        </p:nvSpPr>
        <p:spPr>
          <a:xfrm>
            <a:off x="360000" y="1485000"/>
            <a:ext cx="917964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93" name="PlaceHolder 3"/>
          <p:cNvSpPr>
            <a:spLocks noGrp="1"/>
          </p:cNvSpPr>
          <p:nvPr>
            <p:ph type="body"/>
          </p:nvPr>
        </p:nvSpPr>
        <p:spPr>
          <a:xfrm>
            <a:off x="360000" y="3318480"/>
            <a:ext cx="917964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360000" y="-17640"/>
            <a:ext cx="935964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 type="body"/>
          </p:nvPr>
        </p:nvSpPr>
        <p:spPr>
          <a:xfrm>
            <a:off x="360000" y="1485000"/>
            <a:ext cx="447948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96" name="PlaceHolder 3"/>
          <p:cNvSpPr>
            <a:spLocks noGrp="1"/>
          </p:cNvSpPr>
          <p:nvPr>
            <p:ph type="body"/>
          </p:nvPr>
        </p:nvSpPr>
        <p:spPr>
          <a:xfrm>
            <a:off x="5063760" y="1485000"/>
            <a:ext cx="447948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97" name="PlaceHolder 4"/>
          <p:cNvSpPr>
            <a:spLocks noGrp="1"/>
          </p:cNvSpPr>
          <p:nvPr>
            <p:ph type="body"/>
          </p:nvPr>
        </p:nvSpPr>
        <p:spPr>
          <a:xfrm>
            <a:off x="360000" y="3318480"/>
            <a:ext cx="447948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98" name="PlaceHolder 5"/>
          <p:cNvSpPr>
            <a:spLocks noGrp="1"/>
          </p:cNvSpPr>
          <p:nvPr>
            <p:ph type="body"/>
          </p:nvPr>
        </p:nvSpPr>
        <p:spPr>
          <a:xfrm>
            <a:off x="5063760" y="3318480"/>
            <a:ext cx="447948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360000" y="270000"/>
            <a:ext cx="9359640" cy="3128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360000" y="-17640"/>
            <a:ext cx="935964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00" name="PlaceHolder 2"/>
          <p:cNvSpPr>
            <a:spLocks noGrp="1"/>
          </p:cNvSpPr>
          <p:nvPr>
            <p:ph type="body"/>
          </p:nvPr>
        </p:nvSpPr>
        <p:spPr>
          <a:xfrm>
            <a:off x="360000" y="1485000"/>
            <a:ext cx="2955600" cy="1674000"/>
          </a:xfrm>
          <a:prstGeom prst="rect">
            <a:avLst/>
          </a:prstGeom>
        </p:spPr>
        <p:txBody>
          <a:bodyPr lIns="0" rIns="0" tIns="0" bIns="0">
            <a:normAutofit fontScale="6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01" name="PlaceHolder 3"/>
          <p:cNvSpPr>
            <a:spLocks noGrp="1"/>
          </p:cNvSpPr>
          <p:nvPr>
            <p:ph type="body"/>
          </p:nvPr>
        </p:nvSpPr>
        <p:spPr>
          <a:xfrm>
            <a:off x="3463920" y="1485000"/>
            <a:ext cx="2955600" cy="1674000"/>
          </a:xfrm>
          <a:prstGeom prst="rect">
            <a:avLst/>
          </a:prstGeom>
        </p:spPr>
        <p:txBody>
          <a:bodyPr lIns="0" rIns="0" tIns="0" bIns="0">
            <a:normAutofit fontScale="6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02" name="PlaceHolder 4"/>
          <p:cNvSpPr>
            <a:spLocks noGrp="1"/>
          </p:cNvSpPr>
          <p:nvPr>
            <p:ph type="body"/>
          </p:nvPr>
        </p:nvSpPr>
        <p:spPr>
          <a:xfrm>
            <a:off x="6567480" y="1485000"/>
            <a:ext cx="2955600" cy="1674000"/>
          </a:xfrm>
          <a:prstGeom prst="rect">
            <a:avLst/>
          </a:prstGeom>
        </p:spPr>
        <p:txBody>
          <a:bodyPr lIns="0" rIns="0" tIns="0" bIns="0">
            <a:normAutofit fontScale="6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03" name="PlaceHolder 5"/>
          <p:cNvSpPr>
            <a:spLocks noGrp="1"/>
          </p:cNvSpPr>
          <p:nvPr>
            <p:ph type="body"/>
          </p:nvPr>
        </p:nvSpPr>
        <p:spPr>
          <a:xfrm>
            <a:off x="360000" y="3318480"/>
            <a:ext cx="2955600" cy="1674000"/>
          </a:xfrm>
          <a:prstGeom prst="rect">
            <a:avLst/>
          </a:prstGeom>
        </p:spPr>
        <p:txBody>
          <a:bodyPr lIns="0" rIns="0" tIns="0" bIns="0">
            <a:normAutofit fontScale="6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04" name="PlaceHolder 6"/>
          <p:cNvSpPr>
            <a:spLocks noGrp="1"/>
          </p:cNvSpPr>
          <p:nvPr>
            <p:ph type="body"/>
          </p:nvPr>
        </p:nvSpPr>
        <p:spPr>
          <a:xfrm>
            <a:off x="3463920" y="3318480"/>
            <a:ext cx="2955600" cy="1674000"/>
          </a:xfrm>
          <a:prstGeom prst="rect">
            <a:avLst/>
          </a:prstGeom>
        </p:spPr>
        <p:txBody>
          <a:bodyPr lIns="0" rIns="0" tIns="0" bIns="0">
            <a:normAutofit fontScale="6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05" name="PlaceHolder 7"/>
          <p:cNvSpPr>
            <a:spLocks noGrp="1"/>
          </p:cNvSpPr>
          <p:nvPr>
            <p:ph type="body"/>
          </p:nvPr>
        </p:nvSpPr>
        <p:spPr>
          <a:xfrm>
            <a:off x="6567480" y="3318480"/>
            <a:ext cx="2955600" cy="1674000"/>
          </a:xfrm>
          <a:prstGeom prst="rect">
            <a:avLst/>
          </a:prstGeom>
        </p:spPr>
        <p:txBody>
          <a:bodyPr lIns="0" rIns="0" tIns="0" bIns="0">
            <a:normAutofit fontScale="62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360000" y="-17640"/>
            <a:ext cx="935964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13" name="PlaceHolder 2"/>
          <p:cNvSpPr>
            <a:spLocks noGrp="1"/>
          </p:cNvSpPr>
          <p:nvPr>
            <p:ph type="subTitle"/>
          </p:nvPr>
        </p:nvSpPr>
        <p:spPr>
          <a:xfrm>
            <a:off x="360000" y="1485000"/>
            <a:ext cx="9179640" cy="350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360000" y="-17640"/>
            <a:ext cx="935964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15" name="PlaceHolder 2"/>
          <p:cNvSpPr>
            <a:spLocks noGrp="1"/>
          </p:cNvSpPr>
          <p:nvPr>
            <p:ph type="body"/>
          </p:nvPr>
        </p:nvSpPr>
        <p:spPr>
          <a:xfrm>
            <a:off x="360000" y="1485000"/>
            <a:ext cx="9179640" cy="350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360000" y="-17640"/>
            <a:ext cx="935964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360000" y="1485000"/>
            <a:ext cx="4479480" cy="350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18" name="PlaceHolder 3"/>
          <p:cNvSpPr>
            <a:spLocks noGrp="1"/>
          </p:cNvSpPr>
          <p:nvPr>
            <p:ph type="body"/>
          </p:nvPr>
        </p:nvSpPr>
        <p:spPr>
          <a:xfrm>
            <a:off x="5063760" y="1485000"/>
            <a:ext cx="4479480" cy="350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title"/>
          </p:nvPr>
        </p:nvSpPr>
        <p:spPr>
          <a:xfrm>
            <a:off x="360000" y="-17640"/>
            <a:ext cx="935964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subTitle"/>
          </p:nvPr>
        </p:nvSpPr>
        <p:spPr>
          <a:xfrm>
            <a:off x="360000" y="270000"/>
            <a:ext cx="9359640" cy="3128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360000" y="-17640"/>
            <a:ext cx="935964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 type="body"/>
          </p:nvPr>
        </p:nvSpPr>
        <p:spPr>
          <a:xfrm>
            <a:off x="360000" y="1485000"/>
            <a:ext cx="447948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23" name="PlaceHolder 3"/>
          <p:cNvSpPr>
            <a:spLocks noGrp="1"/>
          </p:cNvSpPr>
          <p:nvPr>
            <p:ph type="body"/>
          </p:nvPr>
        </p:nvSpPr>
        <p:spPr>
          <a:xfrm>
            <a:off x="5063760" y="1485000"/>
            <a:ext cx="4479480" cy="350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24" name="PlaceHolder 4"/>
          <p:cNvSpPr>
            <a:spLocks noGrp="1"/>
          </p:cNvSpPr>
          <p:nvPr>
            <p:ph type="body"/>
          </p:nvPr>
        </p:nvSpPr>
        <p:spPr>
          <a:xfrm>
            <a:off x="360000" y="3318480"/>
            <a:ext cx="447948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title"/>
          </p:nvPr>
        </p:nvSpPr>
        <p:spPr>
          <a:xfrm>
            <a:off x="360000" y="-17640"/>
            <a:ext cx="935964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26" name="PlaceHolder 2"/>
          <p:cNvSpPr>
            <a:spLocks noGrp="1"/>
          </p:cNvSpPr>
          <p:nvPr>
            <p:ph type="body"/>
          </p:nvPr>
        </p:nvSpPr>
        <p:spPr>
          <a:xfrm>
            <a:off x="360000" y="1485000"/>
            <a:ext cx="4479480" cy="350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27" name="PlaceHolder 3"/>
          <p:cNvSpPr>
            <a:spLocks noGrp="1"/>
          </p:cNvSpPr>
          <p:nvPr>
            <p:ph type="body"/>
          </p:nvPr>
        </p:nvSpPr>
        <p:spPr>
          <a:xfrm>
            <a:off x="5063760" y="1485000"/>
            <a:ext cx="447948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28" name="PlaceHolder 4"/>
          <p:cNvSpPr>
            <a:spLocks noGrp="1"/>
          </p:cNvSpPr>
          <p:nvPr>
            <p:ph type="body"/>
          </p:nvPr>
        </p:nvSpPr>
        <p:spPr>
          <a:xfrm>
            <a:off x="5063760" y="3318480"/>
            <a:ext cx="447948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title"/>
          </p:nvPr>
        </p:nvSpPr>
        <p:spPr>
          <a:xfrm>
            <a:off x="360000" y="-17640"/>
            <a:ext cx="935964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30" name="PlaceHolder 2"/>
          <p:cNvSpPr>
            <a:spLocks noGrp="1"/>
          </p:cNvSpPr>
          <p:nvPr>
            <p:ph type="body"/>
          </p:nvPr>
        </p:nvSpPr>
        <p:spPr>
          <a:xfrm>
            <a:off x="360000" y="1485000"/>
            <a:ext cx="447948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31" name="PlaceHolder 3"/>
          <p:cNvSpPr>
            <a:spLocks noGrp="1"/>
          </p:cNvSpPr>
          <p:nvPr>
            <p:ph type="body"/>
          </p:nvPr>
        </p:nvSpPr>
        <p:spPr>
          <a:xfrm>
            <a:off x="5063760" y="1485000"/>
            <a:ext cx="447948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32" name="PlaceHolder 4"/>
          <p:cNvSpPr>
            <a:spLocks noGrp="1"/>
          </p:cNvSpPr>
          <p:nvPr>
            <p:ph type="body"/>
          </p:nvPr>
        </p:nvSpPr>
        <p:spPr>
          <a:xfrm>
            <a:off x="360000" y="3318480"/>
            <a:ext cx="917964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360000" y="-17640"/>
            <a:ext cx="935964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360000" y="1485000"/>
            <a:ext cx="447948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063760" y="1485000"/>
            <a:ext cx="4479480" cy="350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360000" y="3318480"/>
            <a:ext cx="447948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title"/>
          </p:nvPr>
        </p:nvSpPr>
        <p:spPr>
          <a:xfrm>
            <a:off x="360000" y="-17640"/>
            <a:ext cx="935964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34" name="PlaceHolder 2"/>
          <p:cNvSpPr>
            <a:spLocks noGrp="1"/>
          </p:cNvSpPr>
          <p:nvPr>
            <p:ph type="body"/>
          </p:nvPr>
        </p:nvSpPr>
        <p:spPr>
          <a:xfrm>
            <a:off x="360000" y="1485000"/>
            <a:ext cx="917964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35" name="PlaceHolder 3"/>
          <p:cNvSpPr>
            <a:spLocks noGrp="1"/>
          </p:cNvSpPr>
          <p:nvPr>
            <p:ph type="body"/>
          </p:nvPr>
        </p:nvSpPr>
        <p:spPr>
          <a:xfrm>
            <a:off x="360000" y="3318480"/>
            <a:ext cx="917964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title"/>
          </p:nvPr>
        </p:nvSpPr>
        <p:spPr>
          <a:xfrm>
            <a:off x="360000" y="-17640"/>
            <a:ext cx="935964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37" name="PlaceHolder 2"/>
          <p:cNvSpPr>
            <a:spLocks noGrp="1"/>
          </p:cNvSpPr>
          <p:nvPr>
            <p:ph type="body"/>
          </p:nvPr>
        </p:nvSpPr>
        <p:spPr>
          <a:xfrm>
            <a:off x="360000" y="1485000"/>
            <a:ext cx="447948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38" name="PlaceHolder 3"/>
          <p:cNvSpPr>
            <a:spLocks noGrp="1"/>
          </p:cNvSpPr>
          <p:nvPr>
            <p:ph type="body"/>
          </p:nvPr>
        </p:nvSpPr>
        <p:spPr>
          <a:xfrm>
            <a:off x="5063760" y="1485000"/>
            <a:ext cx="447948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39" name="PlaceHolder 4"/>
          <p:cNvSpPr>
            <a:spLocks noGrp="1"/>
          </p:cNvSpPr>
          <p:nvPr>
            <p:ph type="body"/>
          </p:nvPr>
        </p:nvSpPr>
        <p:spPr>
          <a:xfrm>
            <a:off x="360000" y="3318480"/>
            <a:ext cx="447948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40" name="PlaceHolder 5"/>
          <p:cNvSpPr>
            <a:spLocks noGrp="1"/>
          </p:cNvSpPr>
          <p:nvPr>
            <p:ph type="body"/>
          </p:nvPr>
        </p:nvSpPr>
        <p:spPr>
          <a:xfrm>
            <a:off x="5063760" y="3318480"/>
            <a:ext cx="447948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laceHolder 1"/>
          <p:cNvSpPr>
            <a:spLocks noGrp="1"/>
          </p:cNvSpPr>
          <p:nvPr>
            <p:ph type="title"/>
          </p:nvPr>
        </p:nvSpPr>
        <p:spPr>
          <a:xfrm>
            <a:off x="360000" y="-17640"/>
            <a:ext cx="935964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42" name="PlaceHolder 2"/>
          <p:cNvSpPr>
            <a:spLocks noGrp="1"/>
          </p:cNvSpPr>
          <p:nvPr>
            <p:ph type="body"/>
          </p:nvPr>
        </p:nvSpPr>
        <p:spPr>
          <a:xfrm>
            <a:off x="360000" y="1485000"/>
            <a:ext cx="2955600" cy="1674000"/>
          </a:xfrm>
          <a:prstGeom prst="rect">
            <a:avLst/>
          </a:prstGeom>
        </p:spPr>
        <p:txBody>
          <a:bodyPr lIns="0" rIns="0" tIns="0" bIns="0">
            <a:normAutofit fontScale="6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43" name="PlaceHolder 3"/>
          <p:cNvSpPr>
            <a:spLocks noGrp="1"/>
          </p:cNvSpPr>
          <p:nvPr>
            <p:ph type="body"/>
          </p:nvPr>
        </p:nvSpPr>
        <p:spPr>
          <a:xfrm>
            <a:off x="3463920" y="1485000"/>
            <a:ext cx="2955600" cy="1674000"/>
          </a:xfrm>
          <a:prstGeom prst="rect">
            <a:avLst/>
          </a:prstGeom>
        </p:spPr>
        <p:txBody>
          <a:bodyPr lIns="0" rIns="0" tIns="0" bIns="0">
            <a:normAutofit fontScale="6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44" name="PlaceHolder 4"/>
          <p:cNvSpPr>
            <a:spLocks noGrp="1"/>
          </p:cNvSpPr>
          <p:nvPr>
            <p:ph type="body"/>
          </p:nvPr>
        </p:nvSpPr>
        <p:spPr>
          <a:xfrm>
            <a:off x="6567480" y="1485000"/>
            <a:ext cx="2955600" cy="1674000"/>
          </a:xfrm>
          <a:prstGeom prst="rect">
            <a:avLst/>
          </a:prstGeom>
        </p:spPr>
        <p:txBody>
          <a:bodyPr lIns="0" rIns="0" tIns="0" bIns="0">
            <a:normAutofit fontScale="6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45" name="PlaceHolder 5"/>
          <p:cNvSpPr>
            <a:spLocks noGrp="1"/>
          </p:cNvSpPr>
          <p:nvPr>
            <p:ph type="body"/>
          </p:nvPr>
        </p:nvSpPr>
        <p:spPr>
          <a:xfrm>
            <a:off x="360000" y="3318480"/>
            <a:ext cx="2955600" cy="1674000"/>
          </a:xfrm>
          <a:prstGeom prst="rect">
            <a:avLst/>
          </a:prstGeom>
        </p:spPr>
        <p:txBody>
          <a:bodyPr lIns="0" rIns="0" tIns="0" bIns="0">
            <a:normAutofit fontScale="6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46" name="PlaceHolder 6"/>
          <p:cNvSpPr>
            <a:spLocks noGrp="1"/>
          </p:cNvSpPr>
          <p:nvPr>
            <p:ph type="body"/>
          </p:nvPr>
        </p:nvSpPr>
        <p:spPr>
          <a:xfrm>
            <a:off x="3463920" y="3318480"/>
            <a:ext cx="2955600" cy="1674000"/>
          </a:xfrm>
          <a:prstGeom prst="rect">
            <a:avLst/>
          </a:prstGeom>
        </p:spPr>
        <p:txBody>
          <a:bodyPr lIns="0" rIns="0" tIns="0" bIns="0">
            <a:normAutofit fontScale="6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47" name="PlaceHolder 7"/>
          <p:cNvSpPr>
            <a:spLocks noGrp="1"/>
          </p:cNvSpPr>
          <p:nvPr>
            <p:ph type="body"/>
          </p:nvPr>
        </p:nvSpPr>
        <p:spPr>
          <a:xfrm>
            <a:off x="6567480" y="3318480"/>
            <a:ext cx="2955600" cy="1674000"/>
          </a:xfrm>
          <a:prstGeom prst="rect">
            <a:avLst/>
          </a:prstGeom>
        </p:spPr>
        <p:txBody>
          <a:bodyPr lIns="0" rIns="0" tIns="0" bIns="0">
            <a:normAutofit fontScale="62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PlaceHolder 1"/>
          <p:cNvSpPr>
            <a:spLocks noGrp="1"/>
          </p:cNvSpPr>
          <p:nvPr>
            <p:ph type="title"/>
          </p:nvPr>
        </p:nvSpPr>
        <p:spPr>
          <a:xfrm>
            <a:off x="360000" y="-17640"/>
            <a:ext cx="935964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56" name="PlaceHolder 2"/>
          <p:cNvSpPr>
            <a:spLocks noGrp="1"/>
          </p:cNvSpPr>
          <p:nvPr>
            <p:ph type="subTitle"/>
          </p:nvPr>
        </p:nvSpPr>
        <p:spPr>
          <a:xfrm>
            <a:off x="360000" y="1485000"/>
            <a:ext cx="9179640" cy="350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PlaceHolder 1"/>
          <p:cNvSpPr>
            <a:spLocks noGrp="1"/>
          </p:cNvSpPr>
          <p:nvPr>
            <p:ph type="title"/>
          </p:nvPr>
        </p:nvSpPr>
        <p:spPr>
          <a:xfrm>
            <a:off x="360000" y="-17640"/>
            <a:ext cx="935964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58" name="PlaceHolder 2"/>
          <p:cNvSpPr>
            <a:spLocks noGrp="1"/>
          </p:cNvSpPr>
          <p:nvPr>
            <p:ph type="body"/>
          </p:nvPr>
        </p:nvSpPr>
        <p:spPr>
          <a:xfrm>
            <a:off x="360000" y="1485000"/>
            <a:ext cx="9179640" cy="350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PlaceHolder 1"/>
          <p:cNvSpPr>
            <a:spLocks noGrp="1"/>
          </p:cNvSpPr>
          <p:nvPr>
            <p:ph type="title"/>
          </p:nvPr>
        </p:nvSpPr>
        <p:spPr>
          <a:xfrm>
            <a:off x="360000" y="-17640"/>
            <a:ext cx="935964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60" name="PlaceHolder 2"/>
          <p:cNvSpPr>
            <a:spLocks noGrp="1"/>
          </p:cNvSpPr>
          <p:nvPr>
            <p:ph type="body"/>
          </p:nvPr>
        </p:nvSpPr>
        <p:spPr>
          <a:xfrm>
            <a:off x="360000" y="1485000"/>
            <a:ext cx="4479480" cy="350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61" name="PlaceHolder 3"/>
          <p:cNvSpPr>
            <a:spLocks noGrp="1"/>
          </p:cNvSpPr>
          <p:nvPr>
            <p:ph type="body"/>
          </p:nvPr>
        </p:nvSpPr>
        <p:spPr>
          <a:xfrm>
            <a:off x="5063760" y="1485000"/>
            <a:ext cx="4479480" cy="350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/>
          </p:cNvSpPr>
          <p:nvPr>
            <p:ph type="title"/>
          </p:nvPr>
        </p:nvSpPr>
        <p:spPr>
          <a:xfrm>
            <a:off x="360000" y="-17640"/>
            <a:ext cx="935964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PlaceHolder 1"/>
          <p:cNvSpPr>
            <a:spLocks noGrp="1"/>
          </p:cNvSpPr>
          <p:nvPr>
            <p:ph type="subTitle"/>
          </p:nvPr>
        </p:nvSpPr>
        <p:spPr>
          <a:xfrm>
            <a:off x="360000" y="270000"/>
            <a:ext cx="9359640" cy="3128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PlaceHolder 1"/>
          <p:cNvSpPr>
            <a:spLocks noGrp="1"/>
          </p:cNvSpPr>
          <p:nvPr>
            <p:ph type="title"/>
          </p:nvPr>
        </p:nvSpPr>
        <p:spPr>
          <a:xfrm>
            <a:off x="360000" y="-17640"/>
            <a:ext cx="935964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65" name="PlaceHolder 2"/>
          <p:cNvSpPr>
            <a:spLocks noGrp="1"/>
          </p:cNvSpPr>
          <p:nvPr>
            <p:ph type="body"/>
          </p:nvPr>
        </p:nvSpPr>
        <p:spPr>
          <a:xfrm>
            <a:off x="360000" y="1485000"/>
            <a:ext cx="447948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66" name="PlaceHolder 3"/>
          <p:cNvSpPr>
            <a:spLocks noGrp="1"/>
          </p:cNvSpPr>
          <p:nvPr>
            <p:ph type="body"/>
          </p:nvPr>
        </p:nvSpPr>
        <p:spPr>
          <a:xfrm>
            <a:off x="5063760" y="1485000"/>
            <a:ext cx="4479480" cy="350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67" name="PlaceHolder 4"/>
          <p:cNvSpPr>
            <a:spLocks noGrp="1"/>
          </p:cNvSpPr>
          <p:nvPr>
            <p:ph type="body"/>
          </p:nvPr>
        </p:nvSpPr>
        <p:spPr>
          <a:xfrm>
            <a:off x="360000" y="3318480"/>
            <a:ext cx="447948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360000" y="-17640"/>
            <a:ext cx="935964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360000" y="1485000"/>
            <a:ext cx="4479480" cy="350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063760" y="1485000"/>
            <a:ext cx="447948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63760" y="3318480"/>
            <a:ext cx="447948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PlaceHolder 1"/>
          <p:cNvSpPr>
            <a:spLocks noGrp="1"/>
          </p:cNvSpPr>
          <p:nvPr>
            <p:ph type="title"/>
          </p:nvPr>
        </p:nvSpPr>
        <p:spPr>
          <a:xfrm>
            <a:off x="360000" y="-17640"/>
            <a:ext cx="935964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69" name="PlaceHolder 2"/>
          <p:cNvSpPr>
            <a:spLocks noGrp="1"/>
          </p:cNvSpPr>
          <p:nvPr>
            <p:ph type="body"/>
          </p:nvPr>
        </p:nvSpPr>
        <p:spPr>
          <a:xfrm>
            <a:off x="360000" y="1485000"/>
            <a:ext cx="4479480" cy="350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70" name="PlaceHolder 3"/>
          <p:cNvSpPr>
            <a:spLocks noGrp="1"/>
          </p:cNvSpPr>
          <p:nvPr>
            <p:ph type="body"/>
          </p:nvPr>
        </p:nvSpPr>
        <p:spPr>
          <a:xfrm>
            <a:off x="5063760" y="1485000"/>
            <a:ext cx="447948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71" name="PlaceHolder 4"/>
          <p:cNvSpPr>
            <a:spLocks noGrp="1"/>
          </p:cNvSpPr>
          <p:nvPr>
            <p:ph type="body"/>
          </p:nvPr>
        </p:nvSpPr>
        <p:spPr>
          <a:xfrm>
            <a:off x="5063760" y="3318480"/>
            <a:ext cx="447948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PlaceHolder 1"/>
          <p:cNvSpPr>
            <a:spLocks noGrp="1"/>
          </p:cNvSpPr>
          <p:nvPr>
            <p:ph type="title"/>
          </p:nvPr>
        </p:nvSpPr>
        <p:spPr>
          <a:xfrm>
            <a:off x="360000" y="-17640"/>
            <a:ext cx="935964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73" name="PlaceHolder 2"/>
          <p:cNvSpPr>
            <a:spLocks noGrp="1"/>
          </p:cNvSpPr>
          <p:nvPr>
            <p:ph type="body"/>
          </p:nvPr>
        </p:nvSpPr>
        <p:spPr>
          <a:xfrm>
            <a:off x="360000" y="1485000"/>
            <a:ext cx="447948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74" name="PlaceHolder 3"/>
          <p:cNvSpPr>
            <a:spLocks noGrp="1"/>
          </p:cNvSpPr>
          <p:nvPr>
            <p:ph type="body"/>
          </p:nvPr>
        </p:nvSpPr>
        <p:spPr>
          <a:xfrm>
            <a:off x="5063760" y="1485000"/>
            <a:ext cx="447948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75" name="PlaceHolder 4"/>
          <p:cNvSpPr>
            <a:spLocks noGrp="1"/>
          </p:cNvSpPr>
          <p:nvPr>
            <p:ph type="body"/>
          </p:nvPr>
        </p:nvSpPr>
        <p:spPr>
          <a:xfrm>
            <a:off x="360000" y="3318480"/>
            <a:ext cx="917964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PlaceHolder 1"/>
          <p:cNvSpPr>
            <a:spLocks noGrp="1"/>
          </p:cNvSpPr>
          <p:nvPr>
            <p:ph type="title"/>
          </p:nvPr>
        </p:nvSpPr>
        <p:spPr>
          <a:xfrm>
            <a:off x="360000" y="-17640"/>
            <a:ext cx="935964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77" name="PlaceHolder 2"/>
          <p:cNvSpPr>
            <a:spLocks noGrp="1"/>
          </p:cNvSpPr>
          <p:nvPr>
            <p:ph type="body"/>
          </p:nvPr>
        </p:nvSpPr>
        <p:spPr>
          <a:xfrm>
            <a:off x="360000" y="1485000"/>
            <a:ext cx="917964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78" name="PlaceHolder 3"/>
          <p:cNvSpPr>
            <a:spLocks noGrp="1"/>
          </p:cNvSpPr>
          <p:nvPr>
            <p:ph type="body"/>
          </p:nvPr>
        </p:nvSpPr>
        <p:spPr>
          <a:xfrm>
            <a:off x="360000" y="3318480"/>
            <a:ext cx="917964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PlaceHolder 1"/>
          <p:cNvSpPr>
            <a:spLocks noGrp="1"/>
          </p:cNvSpPr>
          <p:nvPr>
            <p:ph type="title"/>
          </p:nvPr>
        </p:nvSpPr>
        <p:spPr>
          <a:xfrm>
            <a:off x="360000" y="-17640"/>
            <a:ext cx="935964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80" name="PlaceHolder 2"/>
          <p:cNvSpPr>
            <a:spLocks noGrp="1"/>
          </p:cNvSpPr>
          <p:nvPr>
            <p:ph type="body"/>
          </p:nvPr>
        </p:nvSpPr>
        <p:spPr>
          <a:xfrm>
            <a:off x="360000" y="1485000"/>
            <a:ext cx="447948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81" name="PlaceHolder 3"/>
          <p:cNvSpPr>
            <a:spLocks noGrp="1"/>
          </p:cNvSpPr>
          <p:nvPr>
            <p:ph type="body"/>
          </p:nvPr>
        </p:nvSpPr>
        <p:spPr>
          <a:xfrm>
            <a:off x="5063760" y="1485000"/>
            <a:ext cx="447948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82" name="PlaceHolder 4"/>
          <p:cNvSpPr>
            <a:spLocks noGrp="1"/>
          </p:cNvSpPr>
          <p:nvPr>
            <p:ph type="body"/>
          </p:nvPr>
        </p:nvSpPr>
        <p:spPr>
          <a:xfrm>
            <a:off x="360000" y="3318480"/>
            <a:ext cx="447948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83" name="PlaceHolder 5"/>
          <p:cNvSpPr>
            <a:spLocks noGrp="1"/>
          </p:cNvSpPr>
          <p:nvPr>
            <p:ph type="body"/>
          </p:nvPr>
        </p:nvSpPr>
        <p:spPr>
          <a:xfrm>
            <a:off x="5063760" y="3318480"/>
            <a:ext cx="447948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PlaceHolder 1"/>
          <p:cNvSpPr>
            <a:spLocks noGrp="1"/>
          </p:cNvSpPr>
          <p:nvPr>
            <p:ph type="title"/>
          </p:nvPr>
        </p:nvSpPr>
        <p:spPr>
          <a:xfrm>
            <a:off x="360000" y="-17640"/>
            <a:ext cx="935964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85" name="PlaceHolder 2"/>
          <p:cNvSpPr>
            <a:spLocks noGrp="1"/>
          </p:cNvSpPr>
          <p:nvPr>
            <p:ph type="body"/>
          </p:nvPr>
        </p:nvSpPr>
        <p:spPr>
          <a:xfrm>
            <a:off x="360000" y="1485000"/>
            <a:ext cx="2955600" cy="1674000"/>
          </a:xfrm>
          <a:prstGeom prst="rect">
            <a:avLst/>
          </a:prstGeom>
        </p:spPr>
        <p:txBody>
          <a:bodyPr lIns="0" rIns="0" tIns="0" bIns="0">
            <a:normAutofit fontScale="6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86" name="PlaceHolder 3"/>
          <p:cNvSpPr>
            <a:spLocks noGrp="1"/>
          </p:cNvSpPr>
          <p:nvPr>
            <p:ph type="body"/>
          </p:nvPr>
        </p:nvSpPr>
        <p:spPr>
          <a:xfrm>
            <a:off x="3463920" y="1485000"/>
            <a:ext cx="2955600" cy="1674000"/>
          </a:xfrm>
          <a:prstGeom prst="rect">
            <a:avLst/>
          </a:prstGeom>
        </p:spPr>
        <p:txBody>
          <a:bodyPr lIns="0" rIns="0" tIns="0" bIns="0">
            <a:normAutofit fontScale="6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87" name="PlaceHolder 4"/>
          <p:cNvSpPr>
            <a:spLocks noGrp="1"/>
          </p:cNvSpPr>
          <p:nvPr>
            <p:ph type="body"/>
          </p:nvPr>
        </p:nvSpPr>
        <p:spPr>
          <a:xfrm>
            <a:off x="6567480" y="1485000"/>
            <a:ext cx="2955600" cy="1674000"/>
          </a:xfrm>
          <a:prstGeom prst="rect">
            <a:avLst/>
          </a:prstGeom>
        </p:spPr>
        <p:txBody>
          <a:bodyPr lIns="0" rIns="0" tIns="0" bIns="0">
            <a:normAutofit fontScale="6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88" name="PlaceHolder 5"/>
          <p:cNvSpPr>
            <a:spLocks noGrp="1"/>
          </p:cNvSpPr>
          <p:nvPr>
            <p:ph type="body"/>
          </p:nvPr>
        </p:nvSpPr>
        <p:spPr>
          <a:xfrm>
            <a:off x="360000" y="3318480"/>
            <a:ext cx="2955600" cy="1674000"/>
          </a:xfrm>
          <a:prstGeom prst="rect">
            <a:avLst/>
          </a:prstGeom>
        </p:spPr>
        <p:txBody>
          <a:bodyPr lIns="0" rIns="0" tIns="0" bIns="0">
            <a:normAutofit fontScale="6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89" name="PlaceHolder 6"/>
          <p:cNvSpPr>
            <a:spLocks noGrp="1"/>
          </p:cNvSpPr>
          <p:nvPr>
            <p:ph type="body"/>
          </p:nvPr>
        </p:nvSpPr>
        <p:spPr>
          <a:xfrm>
            <a:off x="3463920" y="3318480"/>
            <a:ext cx="2955600" cy="1674000"/>
          </a:xfrm>
          <a:prstGeom prst="rect">
            <a:avLst/>
          </a:prstGeom>
        </p:spPr>
        <p:txBody>
          <a:bodyPr lIns="0" rIns="0" tIns="0" bIns="0">
            <a:normAutofit fontScale="6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90" name="PlaceHolder 7"/>
          <p:cNvSpPr>
            <a:spLocks noGrp="1"/>
          </p:cNvSpPr>
          <p:nvPr>
            <p:ph type="body"/>
          </p:nvPr>
        </p:nvSpPr>
        <p:spPr>
          <a:xfrm>
            <a:off x="6567480" y="3318480"/>
            <a:ext cx="2955600" cy="1674000"/>
          </a:xfrm>
          <a:prstGeom prst="rect">
            <a:avLst/>
          </a:prstGeom>
        </p:spPr>
        <p:txBody>
          <a:bodyPr lIns="0" rIns="0" tIns="0" bIns="0">
            <a:normAutofit fontScale="62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8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8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PlaceHolder 1"/>
          <p:cNvSpPr>
            <a:spLocks noGrp="1"/>
          </p:cNvSpPr>
          <p:nvPr>
            <p:ph type="title"/>
          </p:nvPr>
        </p:nvSpPr>
        <p:spPr>
          <a:xfrm>
            <a:off x="360000" y="-17640"/>
            <a:ext cx="935964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98" name="PlaceHolder 2"/>
          <p:cNvSpPr>
            <a:spLocks noGrp="1"/>
          </p:cNvSpPr>
          <p:nvPr>
            <p:ph type="subTitle"/>
          </p:nvPr>
        </p:nvSpPr>
        <p:spPr>
          <a:xfrm>
            <a:off x="360000" y="1485000"/>
            <a:ext cx="9179640" cy="350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8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PlaceHolder 1"/>
          <p:cNvSpPr>
            <a:spLocks noGrp="1"/>
          </p:cNvSpPr>
          <p:nvPr>
            <p:ph type="title"/>
          </p:nvPr>
        </p:nvSpPr>
        <p:spPr>
          <a:xfrm>
            <a:off x="360000" y="-17640"/>
            <a:ext cx="935964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00" name="PlaceHolder 2"/>
          <p:cNvSpPr>
            <a:spLocks noGrp="1"/>
          </p:cNvSpPr>
          <p:nvPr>
            <p:ph type="body"/>
          </p:nvPr>
        </p:nvSpPr>
        <p:spPr>
          <a:xfrm>
            <a:off x="360000" y="1485000"/>
            <a:ext cx="9179640" cy="350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8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PlaceHolder 1"/>
          <p:cNvSpPr>
            <a:spLocks noGrp="1"/>
          </p:cNvSpPr>
          <p:nvPr>
            <p:ph type="title"/>
          </p:nvPr>
        </p:nvSpPr>
        <p:spPr>
          <a:xfrm>
            <a:off x="360000" y="-17640"/>
            <a:ext cx="935964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02" name="PlaceHolder 2"/>
          <p:cNvSpPr>
            <a:spLocks noGrp="1"/>
          </p:cNvSpPr>
          <p:nvPr>
            <p:ph type="body"/>
          </p:nvPr>
        </p:nvSpPr>
        <p:spPr>
          <a:xfrm>
            <a:off x="360000" y="1485000"/>
            <a:ext cx="4479480" cy="350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03" name="PlaceHolder 3"/>
          <p:cNvSpPr>
            <a:spLocks noGrp="1"/>
          </p:cNvSpPr>
          <p:nvPr>
            <p:ph type="body"/>
          </p:nvPr>
        </p:nvSpPr>
        <p:spPr>
          <a:xfrm>
            <a:off x="5063760" y="1485000"/>
            <a:ext cx="4479480" cy="350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8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PlaceHolder 1"/>
          <p:cNvSpPr>
            <a:spLocks noGrp="1"/>
          </p:cNvSpPr>
          <p:nvPr>
            <p:ph type="title"/>
          </p:nvPr>
        </p:nvSpPr>
        <p:spPr>
          <a:xfrm>
            <a:off x="360000" y="-17640"/>
            <a:ext cx="935964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360000" y="-17640"/>
            <a:ext cx="935964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360000" y="1485000"/>
            <a:ext cx="447948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63760" y="1485000"/>
            <a:ext cx="447948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360000" y="3318480"/>
            <a:ext cx="917964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9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PlaceHolder 1"/>
          <p:cNvSpPr>
            <a:spLocks noGrp="1"/>
          </p:cNvSpPr>
          <p:nvPr>
            <p:ph type="subTitle"/>
          </p:nvPr>
        </p:nvSpPr>
        <p:spPr>
          <a:xfrm>
            <a:off x="360000" y="270000"/>
            <a:ext cx="9359640" cy="3128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9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PlaceHolder 1"/>
          <p:cNvSpPr>
            <a:spLocks noGrp="1"/>
          </p:cNvSpPr>
          <p:nvPr>
            <p:ph type="title"/>
          </p:nvPr>
        </p:nvSpPr>
        <p:spPr>
          <a:xfrm>
            <a:off x="360000" y="-17640"/>
            <a:ext cx="935964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07" name="PlaceHolder 2"/>
          <p:cNvSpPr>
            <a:spLocks noGrp="1"/>
          </p:cNvSpPr>
          <p:nvPr>
            <p:ph type="body"/>
          </p:nvPr>
        </p:nvSpPr>
        <p:spPr>
          <a:xfrm>
            <a:off x="360000" y="1485000"/>
            <a:ext cx="447948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08" name="PlaceHolder 3"/>
          <p:cNvSpPr>
            <a:spLocks noGrp="1"/>
          </p:cNvSpPr>
          <p:nvPr>
            <p:ph type="body"/>
          </p:nvPr>
        </p:nvSpPr>
        <p:spPr>
          <a:xfrm>
            <a:off x="5063760" y="1485000"/>
            <a:ext cx="4479480" cy="350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09" name="PlaceHolder 4"/>
          <p:cNvSpPr>
            <a:spLocks noGrp="1"/>
          </p:cNvSpPr>
          <p:nvPr>
            <p:ph type="body"/>
          </p:nvPr>
        </p:nvSpPr>
        <p:spPr>
          <a:xfrm>
            <a:off x="360000" y="3318480"/>
            <a:ext cx="447948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9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PlaceHolder 1"/>
          <p:cNvSpPr>
            <a:spLocks noGrp="1"/>
          </p:cNvSpPr>
          <p:nvPr>
            <p:ph type="title"/>
          </p:nvPr>
        </p:nvSpPr>
        <p:spPr>
          <a:xfrm>
            <a:off x="360000" y="-17640"/>
            <a:ext cx="935964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11" name="PlaceHolder 2"/>
          <p:cNvSpPr>
            <a:spLocks noGrp="1"/>
          </p:cNvSpPr>
          <p:nvPr>
            <p:ph type="body"/>
          </p:nvPr>
        </p:nvSpPr>
        <p:spPr>
          <a:xfrm>
            <a:off x="360000" y="1485000"/>
            <a:ext cx="4479480" cy="350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12" name="PlaceHolder 3"/>
          <p:cNvSpPr>
            <a:spLocks noGrp="1"/>
          </p:cNvSpPr>
          <p:nvPr>
            <p:ph type="body"/>
          </p:nvPr>
        </p:nvSpPr>
        <p:spPr>
          <a:xfrm>
            <a:off x="5063760" y="1485000"/>
            <a:ext cx="447948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13" name="PlaceHolder 4"/>
          <p:cNvSpPr>
            <a:spLocks noGrp="1"/>
          </p:cNvSpPr>
          <p:nvPr>
            <p:ph type="body"/>
          </p:nvPr>
        </p:nvSpPr>
        <p:spPr>
          <a:xfrm>
            <a:off x="5063760" y="3318480"/>
            <a:ext cx="447948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9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PlaceHolder 1"/>
          <p:cNvSpPr>
            <a:spLocks noGrp="1"/>
          </p:cNvSpPr>
          <p:nvPr>
            <p:ph type="title"/>
          </p:nvPr>
        </p:nvSpPr>
        <p:spPr>
          <a:xfrm>
            <a:off x="360000" y="-17640"/>
            <a:ext cx="935964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15" name="PlaceHolder 2"/>
          <p:cNvSpPr>
            <a:spLocks noGrp="1"/>
          </p:cNvSpPr>
          <p:nvPr>
            <p:ph type="body"/>
          </p:nvPr>
        </p:nvSpPr>
        <p:spPr>
          <a:xfrm>
            <a:off x="360000" y="1485000"/>
            <a:ext cx="447948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16" name="PlaceHolder 3"/>
          <p:cNvSpPr>
            <a:spLocks noGrp="1"/>
          </p:cNvSpPr>
          <p:nvPr>
            <p:ph type="body"/>
          </p:nvPr>
        </p:nvSpPr>
        <p:spPr>
          <a:xfrm>
            <a:off x="5063760" y="1485000"/>
            <a:ext cx="447948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17" name="PlaceHolder 4"/>
          <p:cNvSpPr>
            <a:spLocks noGrp="1"/>
          </p:cNvSpPr>
          <p:nvPr>
            <p:ph type="body"/>
          </p:nvPr>
        </p:nvSpPr>
        <p:spPr>
          <a:xfrm>
            <a:off x="360000" y="3318480"/>
            <a:ext cx="917964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9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PlaceHolder 1"/>
          <p:cNvSpPr>
            <a:spLocks noGrp="1"/>
          </p:cNvSpPr>
          <p:nvPr>
            <p:ph type="title"/>
          </p:nvPr>
        </p:nvSpPr>
        <p:spPr>
          <a:xfrm>
            <a:off x="360000" y="-17640"/>
            <a:ext cx="935964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19" name="PlaceHolder 2"/>
          <p:cNvSpPr>
            <a:spLocks noGrp="1"/>
          </p:cNvSpPr>
          <p:nvPr>
            <p:ph type="body"/>
          </p:nvPr>
        </p:nvSpPr>
        <p:spPr>
          <a:xfrm>
            <a:off x="360000" y="1485000"/>
            <a:ext cx="917964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20" name="PlaceHolder 3"/>
          <p:cNvSpPr>
            <a:spLocks noGrp="1"/>
          </p:cNvSpPr>
          <p:nvPr>
            <p:ph type="body"/>
          </p:nvPr>
        </p:nvSpPr>
        <p:spPr>
          <a:xfrm>
            <a:off x="360000" y="3318480"/>
            <a:ext cx="917964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9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PlaceHolder 1"/>
          <p:cNvSpPr>
            <a:spLocks noGrp="1"/>
          </p:cNvSpPr>
          <p:nvPr>
            <p:ph type="title"/>
          </p:nvPr>
        </p:nvSpPr>
        <p:spPr>
          <a:xfrm>
            <a:off x="360000" y="-17640"/>
            <a:ext cx="935964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22" name="PlaceHolder 2"/>
          <p:cNvSpPr>
            <a:spLocks noGrp="1"/>
          </p:cNvSpPr>
          <p:nvPr>
            <p:ph type="body"/>
          </p:nvPr>
        </p:nvSpPr>
        <p:spPr>
          <a:xfrm>
            <a:off x="360000" y="1485000"/>
            <a:ext cx="447948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23" name="PlaceHolder 3"/>
          <p:cNvSpPr>
            <a:spLocks noGrp="1"/>
          </p:cNvSpPr>
          <p:nvPr>
            <p:ph type="body"/>
          </p:nvPr>
        </p:nvSpPr>
        <p:spPr>
          <a:xfrm>
            <a:off x="5063760" y="1485000"/>
            <a:ext cx="447948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24" name="PlaceHolder 4"/>
          <p:cNvSpPr>
            <a:spLocks noGrp="1"/>
          </p:cNvSpPr>
          <p:nvPr>
            <p:ph type="body"/>
          </p:nvPr>
        </p:nvSpPr>
        <p:spPr>
          <a:xfrm>
            <a:off x="360000" y="3318480"/>
            <a:ext cx="447948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25" name="PlaceHolder 5"/>
          <p:cNvSpPr>
            <a:spLocks noGrp="1"/>
          </p:cNvSpPr>
          <p:nvPr>
            <p:ph type="body"/>
          </p:nvPr>
        </p:nvSpPr>
        <p:spPr>
          <a:xfrm>
            <a:off x="5063760" y="3318480"/>
            <a:ext cx="447948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9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PlaceHolder 1"/>
          <p:cNvSpPr>
            <a:spLocks noGrp="1"/>
          </p:cNvSpPr>
          <p:nvPr>
            <p:ph type="title"/>
          </p:nvPr>
        </p:nvSpPr>
        <p:spPr>
          <a:xfrm>
            <a:off x="360000" y="-17640"/>
            <a:ext cx="935964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27" name="PlaceHolder 2"/>
          <p:cNvSpPr>
            <a:spLocks noGrp="1"/>
          </p:cNvSpPr>
          <p:nvPr>
            <p:ph type="body"/>
          </p:nvPr>
        </p:nvSpPr>
        <p:spPr>
          <a:xfrm>
            <a:off x="360000" y="1485000"/>
            <a:ext cx="2955600" cy="1674000"/>
          </a:xfrm>
          <a:prstGeom prst="rect">
            <a:avLst/>
          </a:prstGeom>
        </p:spPr>
        <p:txBody>
          <a:bodyPr lIns="0" rIns="0" tIns="0" bIns="0">
            <a:normAutofit fontScale="6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28" name="PlaceHolder 3"/>
          <p:cNvSpPr>
            <a:spLocks noGrp="1"/>
          </p:cNvSpPr>
          <p:nvPr>
            <p:ph type="body"/>
          </p:nvPr>
        </p:nvSpPr>
        <p:spPr>
          <a:xfrm>
            <a:off x="3463920" y="1485000"/>
            <a:ext cx="2955600" cy="1674000"/>
          </a:xfrm>
          <a:prstGeom prst="rect">
            <a:avLst/>
          </a:prstGeom>
        </p:spPr>
        <p:txBody>
          <a:bodyPr lIns="0" rIns="0" tIns="0" bIns="0">
            <a:normAutofit fontScale="6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29" name="PlaceHolder 4"/>
          <p:cNvSpPr>
            <a:spLocks noGrp="1"/>
          </p:cNvSpPr>
          <p:nvPr>
            <p:ph type="body"/>
          </p:nvPr>
        </p:nvSpPr>
        <p:spPr>
          <a:xfrm>
            <a:off x="6567480" y="1485000"/>
            <a:ext cx="2955600" cy="1674000"/>
          </a:xfrm>
          <a:prstGeom prst="rect">
            <a:avLst/>
          </a:prstGeom>
        </p:spPr>
        <p:txBody>
          <a:bodyPr lIns="0" rIns="0" tIns="0" bIns="0">
            <a:normAutofit fontScale="6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30" name="PlaceHolder 5"/>
          <p:cNvSpPr>
            <a:spLocks noGrp="1"/>
          </p:cNvSpPr>
          <p:nvPr>
            <p:ph type="body"/>
          </p:nvPr>
        </p:nvSpPr>
        <p:spPr>
          <a:xfrm>
            <a:off x="360000" y="3318480"/>
            <a:ext cx="2955600" cy="1674000"/>
          </a:xfrm>
          <a:prstGeom prst="rect">
            <a:avLst/>
          </a:prstGeom>
        </p:spPr>
        <p:txBody>
          <a:bodyPr lIns="0" rIns="0" tIns="0" bIns="0">
            <a:normAutofit fontScale="6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31" name="PlaceHolder 6"/>
          <p:cNvSpPr>
            <a:spLocks noGrp="1"/>
          </p:cNvSpPr>
          <p:nvPr>
            <p:ph type="body"/>
          </p:nvPr>
        </p:nvSpPr>
        <p:spPr>
          <a:xfrm>
            <a:off x="3463920" y="3318480"/>
            <a:ext cx="2955600" cy="1674000"/>
          </a:xfrm>
          <a:prstGeom prst="rect">
            <a:avLst/>
          </a:prstGeom>
        </p:spPr>
        <p:txBody>
          <a:bodyPr lIns="0" rIns="0" tIns="0" bIns="0">
            <a:normAutofit fontScale="6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32" name="PlaceHolder 7"/>
          <p:cNvSpPr>
            <a:spLocks noGrp="1"/>
          </p:cNvSpPr>
          <p:nvPr>
            <p:ph type="body"/>
          </p:nvPr>
        </p:nvSpPr>
        <p:spPr>
          <a:xfrm>
            <a:off x="6567480" y="3318480"/>
            <a:ext cx="2955600" cy="1674000"/>
          </a:xfrm>
          <a:prstGeom prst="rect">
            <a:avLst/>
          </a:prstGeom>
        </p:spPr>
        <p:txBody>
          <a:bodyPr lIns="0" rIns="0" tIns="0" bIns="0">
            <a:normAutofit fontScale="62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9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9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PlaceHolder 1"/>
          <p:cNvSpPr>
            <a:spLocks noGrp="1"/>
          </p:cNvSpPr>
          <p:nvPr>
            <p:ph type="title"/>
          </p:nvPr>
        </p:nvSpPr>
        <p:spPr>
          <a:xfrm>
            <a:off x="360000" y="-17640"/>
            <a:ext cx="935964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40" name="PlaceHolder 2"/>
          <p:cNvSpPr>
            <a:spLocks noGrp="1"/>
          </p:cNvSpPr>
          <p:nvPr>
            <p:ph type="subTitle"/>
          </p:nvPr>
        </p:nvSpPr>
        <p:spPr>
          <a:xfrm>
            <a:off x="360000" y="1485000"/>
            <a:ext cx="9179640" cy="350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9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PlaceHolder 1"/>
          <p:cNvSpPr>
            <a:spLocks noGrp="1"/>
          </p:cNvSpPr>
          <p:nvPr>
            <p:ph type="title"/>
          </p:nvPr>
        </p:nvSpPr>
        <p:spPr>
          <a:xfrm>
            <a:off x="360000" y="-17640"/>
            <a:ext cx="935964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42" name="PlaceHolder 2"/>
          <p:cNvSpPr>
            <a:spLocks noGrp="1"/>
          </p:cNvSpPr>
          <p:nvPr>
            <p:ph type="body"/>
          </p:nvPr>
        </p:nvSpPr>
        <p:spPr>
          <a:xfrm>
            <a:off x="360000" y="1485000"/>
            <a:ext cx="9179640" cy="350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3.xml"/><Relationship Id="rId3" Type="http://schemas.openxmlformats.org/officeDocument/2006/relationships/slideLayout" Target="../slideLayouts/slideLayout74.xml"/><Relationship Id="rId4" Type="http://schemas.openxmlformats.org/officeDocument/2006/relationships/slideLayout" Target="../slideLayouts/slideLayout75.xml"/><Relationship Id="rId5" Type="http://schemas.openxmlformats.org/officeDocument/2006/relationships/slideLayout" Target="../slideLayouts/slideLayout76.xml"/><Relationship Id="rId6" Type="http://schemas.openxmlformats.org/officeDocument/2006/relationships/slideLayout" Target="../slideLayouts/slideLayout77.xml"/><Relationship Id="rId7" Type="http://schemas.openxmlformats.org/officeDocument/2006/relationships/slideLayout" Target="../slideLayouts/slideLayout78.xml"/><Relationship Id="rId8" Type="http://schemas.openxmlformats.org/officeDocument/2006/relationships/slideLayout" Target="../slideLayouts/slideLayout79.xml"/><Relationship Id="rId9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81.xml"/><Relationship Id="rId11" Type="http://schemas.openxmlformats.org/officeDocument/2006/relationships/slideLayout" Target="../slideLayouts/slideLayout82.xml"/><Relationship Id="rId12" Type="http://schemas.openxmlformats.org/officeDocument/2006/relationships/slideLayout" Target="../slideLayouts/slideLayout83.xml"/><Relationship Id="rId13" Type="http://schemas.openxmlformats.org/officeDocument/2006/relationships/slideLayout" Target="../slideLayouts/slideLayout84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6.xml"/><Relationship Id="rId4" Type="http://schemas.openxmlformats.org/officeDocument/2006/relationships/slideLayout" Target="../slideLayouts/slideLayout87.xml"/><Relationship Id="rId5" Type="http://schemas.openxmlformats.org/officeDocument/2006/relationships/slideLayout" Target="../slideLayouts/slideLayout88.xml"/><Relationship Id="rId6" Type="http://schemas.openxmlformats.org/officeDocument/2006/relationships/slideLayout" Target="../slideLayouts/slideLayout89.xml"/><Relationship Id="rId7" Type="http://schemas.openxmlformats.org/officeDocument/2006/relationships/slideLayout" Target="../slideLayouts/slideLayout90.xml"/><Relationship Id="rId8" Type="http://schemas.openxmlformats.org/officeDocument/2006/relationships/slideLayout" Target="../slideLayouts/slideLayout91.xml"/><Relationship Id="rId9" Type="http://schemas.openxmlformats.org/officeDocument/2006/relationships/slideLayout" Target="../slideLayouts/slideLayout92.xml"/><Relationship Id="rId10" Type="http://schemas.openxmlformats.org/officeDocument/2006/relationships/slideLayout" Target="../slideLayouts/slideLayout93.xml"/><Relationship Id="rId11" Type="http://schemas.openxmlformats.org/officeDocument/2006/relationships/slideLayout" Target="../slideLayouts/slideLayout94.xml"/><Relationship Id="rId12" Type="http://schemas.openxmlformats.org/officeDocument/2006/relationships/slideLayout" Target="../slideLayouts/slideLayout95.xml"/><Relationship Id="rId13" Type="http://schemas.openxmlformats.org/officeDocument/2006/relationships/slideLayout" Target="../slideLayouts/slideLayout96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7.xml"/><Relationship Id="rId3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9.xml"/><Relationship Id="rId5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1.xml"/><Relationship Id="rId7" Type="http://schemas.openxmlformats.org/officeDocument/2006/relationships/slideLayout" Target="../slideLayouts/slideLayout102.xml"/><Relationship Id="rId8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06.xml"/><Relationship Id="rId12" Type="http://schemas.openxmlformats.org/officeDocument/2006/relationships/slideLayout" Target="../slideLayouts/slideLayout107.xml"/><Relationship Id="rId13" Type="http://schemas.openxmlformats.org/officeDocument/2006/relationships/slideLayout" Target="../slideLayouts/slideLayout10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135000"/>
            <a:ext cx="9719640" cy="94464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7560000" y="5130000"/>
            <a:ext cx="2519640" cy="40464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>
            <a:off x="900000" y="5130000"/>
            <a:ext cx="6479640" cy="40464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4"/>
          <p:cNvSpPr/>
          <p:nvPr/>
        </p:nvSpPr>
        <p:spPr>
          <a:xfrm>
            <a:off x="180000" y="5130000"/>
            <a:ext cx="539640" cy="40464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PlaceHolder 5"/>
          <p:cNvSpPr>
            <a:spLocks noGrp="1"/>
          </p:cNvSpPr>
          <p:nvPr>
            <p:ph type="title"/>
          </p:nvPr>
        </p:nvSpPr>
        <p:spPr>
          <a:xfrm>
            <a:off x="360000" y="270000"/>
            <a:ext cx="9359640" cy="6746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ru-RU" sz="1800" spc="-1" strike="noStrike">
                <a:latin typeface="Arial"/>
              </a:rPr>
              <a:t>Для правки текста заглавия щёлкните мышью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0" y="135000"/>
            <a:ext cx="9719640" cy="94464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CustomShape 2"/>
          <p:cNvSpPr/>
          <p:nvPr/>
        </p:nvSpPr>
        <p:spPr>
          <a:xfrm>
            <a:off x="7560000" y="5130000"/>
            <a:ext cx="2519640" cy="40464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CustomShape 3"/>
          <p:cNvSpPr/>
          <p:nvPr/>
        </p:nvSpPr>
        <p:spPr>
          <a:xfrm>
            <a:off x="900000" y="5130000"/>
            <a:ext cx="6479640" cy="40464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CustomShape 4"/>
          <p:cNvSpPr/>
          <p:nvPr/>
        </p:nvSpPr>
        <p:spPr>
          <a:xfrm>
            <a:off x="180000" y="5130000"/>
            <a:ext cx="539640" cy="40464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PlaceHolder 5"/>
          <p:cNvSpPr>
            <a:spLocks noGrp="1"/>
          </p:cNvSpPr>
          <p:nvPr>
            <p:ph type="title"/>
          </p:nvPr>
        </p:nvSpPr>
        <p:spPr>
          <a:xfrm>
            <a:off x="360000" y="270000"/>
            <a:ext cx="9359640" cy="6746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ru-RU" sz="1800" spc="-1" strike="noStrike">
                <a:latin typeface="Arial"/>
              </a:rPr>
              <a:t>Для правки текста заглавия щёлкните мышью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47" name="PlaceHolder 6"/>
          <p:cNvSpPr>
            <a:spLocks noGrp="1"/>
          </p:cNvSpPr>
          <p:nvPr>
            <p:ph type="body"/>
          </p:nvPr>
        </p:nvSpPr>
        <p:spPr>
          <a:xfrm>
            <a:off x="360000" y="1485000"/>
            <a:ext cx="9179640" cy="350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Для правки структуры щёлкните мышью</a:t>
            </a:r>
            <a:endParaRPr b="0" lang="ru-RU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latin typeface="Arial"/>
              </a:rPr>
              <a:t>Второй уровень структуры</a:t>
            </a:r>
            <a:endParaRPr b="0" lang="ru-RU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Третий уровень структуры</a:t>
            </a:r>
            <a:endParaRPr b="0" lang="ru-RU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latin typeface="Arial"/>
              </a:rPr>
              <a:t>Четвёртый уровень структуры</a:t>
            </a:r>
            <a:endParaRPr b="0" lang="ru-RU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Пятый уровень структуры</a:t>
            </a:r>
            <a:endParaRPr b="0" lang="ru-RU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Шестой уровень структуры</a:t>
            </a:r>
            <a:endParaRPr b="0" lang="ru-RU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Седьмой уровень структуры</a:t>
            </a:r>
            <a:endParaRPr b="0" lang="ru-RU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360000" y="270000"/>
            <a:ext cx="9359640" cy="6746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ru-RU" sz="1800" spc="-1" strike="noStrike">
                <a:latin typeface="Arial"/>
              </a:rPr>
              <a:t>Для правки текста заглавия щёлкните мышью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360000" y="1485000"/>
            <a:ext cx="9179640" cy="350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Для правки структуры щёлкните мышью</a:t>
            </a:r>
            <a:endParaRPr b="0" lang="ru-RU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latin typeface="Arial"/>
              </a:rPr>
              <a:t>Второй уровень структуры</a:t>
            </a:r>
            <a:endParaRPr b="0" lang="ru-RU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Третий уровень структуры</a:t>
            </a:r>
            <a:endParaRPr b="0" lang="ru-RU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latin typeface="Arial"/>
              </a:rPr>
              <a:t>Четвёртый уровень структуры</a:t>
            </a:r>
            <a:endParaRPr b="0" lang="ru-RU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Пятый уровень структуры</a:t>
            </a:r>
            <a:endParaRPr b="0" lang="ru-RU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Шестой уровень структуры</a:t>
            </a:r>
            <a:endParaRPr b="0" lang="ru-RU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Седьмой уровень структуры</a:t>
            </a:r>
            <a:endParaRPr b="0" lang="ru-RU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0" y="135000"/>
            <a:ext cx="9719640" cy="94464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3" name="CustomShape 2"/>
          <p:cNvSpPr/>
          <p:nvPr/>
        </p:nvSpPr>
        <p:spPr>
          <a:xfrm>
            <a:off x="7560000" y="5130000"/>
            <a:ext cx="2519640" cy="40464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4" name="CustomShape 3"/>
          <p:cNvSpPr/>
          <p:nvPr/>
        </p:nvSpPr>
        <p:spPr>
          <a:xfrm>
            <a:off x="900000" y="5130000"/>
            <a:ext cx="6479640" cy="40464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5" name="CustomShape 4"/>
          <p:cNvSpPr/>
          <p:nvPr/>
        </p:nvSpPr>
        <p:spPr>
          <a:xfrm>
            <a:off x="180000" y="5130000"/>
            <a:ext cx="539640" cy="40464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6" name="PlaceHolder 5"/>
          <p:cNvSpPr>
            <a:spLocks noGrp="1"/>
          </p:cNvSpPr>
          <p:nvPr>
            <p:ph type="title"/>
          </p:nvPr>
        </p:nvSpPr>
        <p:spPr>
          <a:xfrm>
            <a:off x="360000" y="270000"/>
            <a:ext cx="9359640" cy="6746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ru-RU" sz="1800" spc="-1" strike="noStrike">
                <a:latin typeface="Arial"/>
              </a:rPr>
              <a:t>Для правки текста заглавия щёлкните мышью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27" name="PlaceHolder 6"/>
          <p:cNvSpPr>
            <a:spLocks noGrp="1"/>
          </p:cNvSpPr>
          <p:nvPr>
            <p:ph type="body"/>
          </p:nvPr>
        </p:nvSpPr>
        <p:spPr>
          <a:xfrm>
            <a:off x="360000" y="1485000"/>
            <a:ext cx="9179640" cy="350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Для правки структуры щёлкните мышью</a:t>
            </a:r>
            <a:endParaRPr b="0" lang="ru-RU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latin typeface="Arial"/>
              </a:rPr>
              <a:t>Второй уровень структуры</a:t>
            </a:r>
            <a:endParaRPr b="0" lang="ru-RU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Третий уровень структуры</a:t>
            </a:r>
            <a:endParaRPr b="0" lang="ru-RU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latin typeface="Arial"/>
              </a:rPr>
              <a:t>Четвёртый уровень структуры</a:t>
            </a:r>
            <a:endParaRPr b="0" lang="ru-RU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Пятый уровень структуры</a:t>
            </a:r>
            <a:endParaRPr b="0" lang="ru-RU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Шестой уровень структуры</a:t>
            </a:r>
            <a:endParaRPr b="0" lang="ru-RU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Седьмой уровень структуры</a:t>
            </a:r>
            <a:endParaRPr b="0" lang="ru-RU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0" y="135000"/>
            <a:ext cx="9719640" cy="94464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5" name="CustomShape 2"/>
          <p:cNvSpPr/>
          <p:nvPr/>
        </p:nvSpPr>
        <p:spPr>
          <a:xfrm>
            <a:off x="7560000" y="5130000"/>
            <a:ext cx="2519640" cy="40464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6" name="CustomShape 3"/>
          <p:cNvSpPr/>
          <p:nvPr/>
        </p:nvSpPr>
        <p:spPr>
          <a:xfrm>
            <a:off x="900000" y="5130000"/>
            <a:ext cx="6479640" cy="40464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7" name="CustomShape 4"/>
          <p:cNvSpPr/>
          <p:nvPr/>
        </p:nvSpPr>
        <p:spPr>
          <a:xfrm>
            <a:off x="180000" y="5130000"/>
            <a:ext cx="539640" cy="40464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8" name="PlaceHolder 5"/>
          <p:cNvSpPr>
            <a:spLocks noGrp="1"/>
          </p:cNvSpPr>
          <p:nvPr>
            <p:ph type="title"/>
          </p:nvPr>
        </p:nvSpPr>
        <p:spPr>
          <a:xfrm>
            <a:off x="360000" y="270000"/>
            <a:ext cx="9359640" cy="6746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ru-RU" sz="1800" spc="-1" strike="noStrike">
                <a:latin typeface="Arial"/>
              </a:rPr>
              <a:t>Для правки текста заглавия щёлкните мышью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69" name="PlaceHolder 6"/>
          <p:cNvSpPr>
            <a:spLocks noGrp="1"/>
          </p:cNvSpPr>
          <p:nvPr>
            <p:ph type="body"/>
          </p:nvPr>
        </p:nvSpPr>
        <p:spPr>
          <a:xfrm>
            <a:off x="360000" y="1485000"/>
            <a:ext cx="9179640" cy="350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Для правки структуры щёлкните мышью</a:t>
            </a:r>
            <a:endParaRPr b="0" lang="ru-RU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latin typeface="Arial"/>
              </a:rPr>
              <a:t>Второй уровень структуры</a:t>
            </a:r>
            <a:endParaRPr b="0" lang="ru-RU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Третий уровень структуры</a:t>
            </a:r>
            <a:endParaRPr b="0" lang="ru-RU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latin typeface="Arial"/>
              </a:rPr>
              <a:t>Четвёртый уровень структуры</a:t>
            </a:r>
            <a:endParaRPr b="0" lang="ru-RU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Пятый уровень структуры</a:t>
            </a:r>
            <a:endParaRPr b="0" lang="ru-RU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Шестой уровень структуры</a:t>
            </a:r>
            <a:endParaRPr b="0" lang="ru-RU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Седьмой уровень структуры</a:t>
            </a:r>
            <a:endParaRPr b="0" lang="ru-RU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CustomShape 1"/>
          <p:cNvSpPr/>
          <p:nvPr/>
        </p:nvSpPr>
        <p:spPr>
          <a:xfrm>
            <a:off x="0" y="135000"/>
            <a:ext cx="9719640" cy="94464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7" name="CustomShape 2"/>
          <p:cNvSpPr/>
          <p:nvPr/>
        </p:nvSpPr>
        <p:spPr>
          <a:xfrm>
            <a:off x="7560000" y="5130000"/>
            <a:ext cx="2519640" cy="40464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8" name="CustomShape 3"/>
          <p:cNvSpPr/>
          <p:nvPr/>
        </p:nvSpPr>
        <p:spPr>
          <a:xfrm>
            <a:off x="900000" y="5130000"/>
            <a:ext cx="6479640" cy="40464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9" name="CustomShape 4"/>
          <p:cNvSpPr/>
          <p:nvPr/>
        </p:nvSpPr>
        <p:spPr>
          <a:xfrm>
            <a:off x="180000" y="5130000"/>
            <a:ext cx="539640" cy="40464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0" name="PlaceHolder 5"/>
          <p:cNvSpPr>
            <a:spLocks noGrp="1"/>
          </p:cNvSpPr>
          <p:nvPr>
            <p:ph type="title"/>
          </p:nvPr>
        </p:nvSpPr>
        <p:spPr>
          <a:xfrm>
            <a:off x="360000" y="270000"/>
            <a:ext cx="9359640" cy="6746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ru-RU" sz="1800" spc="-1" strike="noStrike">
                <a:latin typeface="Arial"/>
              </a:rPr>
              <a:t>Для правки текста заглавия щёлкните мышью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211" name="PlaceHolder 6"/>
          <p:cNvSpPr>
            <a:spLocks noGrp="1"/>
          </p:cNvSpPr>
          <p:nvPr>
            <p:ph type="body"/>
          </p:nvPr>
        </p:nvSpPr>
        <p:spPr>
          <a:xfrm>
            <a:off x="360000" y="1485000"/>
            <a:ext cx="9179640" cy="350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Для правки структуры щёлкните мышью</a:t>
            </a:r>
            <a:endParaRPr b="0" lang="ru-RU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latin typeface="Arial"/>
              </a:rPr>
              <a:t>Второй уровень структуры</a:t>
            </a:r>
            <a:endParaRPr b="0" lang="ru-RU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Третий уровень структуры</a:t>
            </a:r>
            <a:endParaRPr b="0" lang="ru-RU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latin typeface="Arial"/>
              </a:rPr>
              <a:t>Четвёртый уровень структуры</a:t>
            </a:r>
            <a:endParaRPr b="0" lang="ru-RU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Пятый уровень структуры</a:t>
            </a:r>
            <a:endParaRPr b="0" lang="ru-RU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Шестой уровень структуры</a:t>
            </a:r>
            <a:endParaRPr b="0" lang="ru-RU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Седьмой уровень структуры</a:t>
            </a:r>
            <a:endParaRPr b="0" lang="ru-RU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CustomShape 1"/>
          <p:cNvSpPr/>
          <p:nvPr/>
        </p:nvSpPr>
        <p:spPr>
          <a:xfrm>
            <a:off x="0" y="135000"/>
            <a:ext cx="9719640" cy="94464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9" name="CustomShape 2"/>
          <p:cNvSpPr/>
          <p:nvPr/>
        </p:nvSpPr>
        <p:spPr>
          <a:xfrm>
            <a:off x="7560000" y="5130000"/>
            <a:ext cx="2519640" cy="40464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0" name="CustomShape 3"/>
          <p:cNvSpPr/>
          <p:nvPr/>
        </p:nvSpPr>
        <p:spPr>
          <a:xfrm>
            <a:off x="900000" y="5130000"/>
            <a:ext cx="6479640" cy="40464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1" name="CustomShape 4"/>
          <p:cNvSpPr/>
          <p:nvPr/>
        </p:nvSpPr>
        <p:spPr>
          <a:xfrm>
            <a:off x="180000" y="5130000"/>
            <a:ext cx="539640" cy="40464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2" name="PlaceHolder 5"/>
          <p:cNvSpPr>
            <a:spLocks noGrp="1"/>
          </p:cNvSpPr>
          <p:nvPr>
            <p:ph type="title"/>
          </p:nvPr>
        </p:nvSpPr>
        <p:spPr>
          <a:xfrm>
            <a:off x="360000" y="270000"/>
            <a:ext cx="9359640" cy="6746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ru-RU" sz="1800" spc="-1" strike="noStrike">
                <a:latin typeface="Arial"/>
              </a:rPr>
              <a:t>Для правки текста заглавия щёлкните мышью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253" name="PlaceHolder 6"/>
          <p:cNvSpPr>
            <a:spLocks noGrp="1"/>
          </p:cNvSpPr>
          <p:nvPr>
            <p:ph type="body"/>
          </p:nvPr>
        </p:nvSpPr>
        <p:spPr>
          <a:xfrm>
            <a:off x="360000" y="1485000"/>
            <a:ext cx="4479120" cy="350964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Для правки структуры щёлкните мышью</a:t>
            </a:r>
            <a:endParaRPr b="0" lang="ru-RU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latin typeface="Arial"/>
              </a:rPr>
              <a:t>Второй уровень структуры</a:t>
            </a:r>
            <a:endParaRPr b="0" lang="ru-RU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Третий уровень структуры</a:t>
            </a:r>
            <a:endParaRPr b="0" lang="ru-RU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latin typeface="Arial"/>
              </a:rPr>
              <a:t>Четвёртый уровень структуры</a:t>
            </a:r>
            <a:endParaRPr b="0" lang="ru-RU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Пятый уровень структуры</a:t>
            </a:r>
            <a:endParaRPr b="0" lang="ru-RU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Шестой уровень структуры</a:t>
            </a:r>
            <a:endParaRPr b="0" lang="ru-RU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Седьмой уровень структуры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254" name="PlaceHolder 7"/>
          <p:cNvSpPr>
            <a:spLocks noGrp="1"/>
          </p:cNvSpPr>
          <p:nvPr>
            <p:ph type="body"/>
          </p:nvPr>
        </p:nvSpPr>
        <p:spPr>
          <a:xfrm>
            <a:off x="5063760" y="1485000"/>
            <a:ext cx="4479120" cy="350964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Для правки структуры щёлкните мышью</a:t>
            </a:r>
            <a:endParaRPr b="0" lang="ru-RU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latin typeface="Arial"/>
              </a:rPr>
              <a:t>Второй уровень структуры</a:t>
            </a:r>
            <a:endParaRPr b="0" lang="ru-RU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Третий уровень структуры</a:t>
            </a:r>
            <a:endParaRPr b="0" lang="ru-RU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latin typeface="Arial"/>
              </a:rPr>
              <a:t>Четвёртый уровень структуры</a:t>
            </a:r>
            <a:endParaRPr b="0" lang="ru-RU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Пятый уровень структуры</a:t>
            </a:r>
            <a:endParaRPr b="0" lang="ru-RU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Шестой уровень структуры</a:t>
            </a:r>
            <a:endParaRPr b="0" lang="ru-RU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Седьмой уровень структуры</a:t>
            </a:r>
            <a:endParaRPr b="0" lang="ru-RU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CustomShape 1"/>
          <p:cNvSpPr/>
          <p:nvPr/>
        </p:nvSpPr>
        <p:spPr>
          <a:xfrm>
            <a:off x="0" y="135000"/>
            <a:ext cx="9719640" cy="94464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2" name="CustomShape 2"/>
          <p:cNvSpPr/>
          <p:nvPr/>
        </p:nvSpPr>
        <p:spPr>
          <a:xfrm>
            <a:off x="7560000" y="5130000"/>
            <a:ext cx="2519640" cy="40464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3" name="CustomShape 3"/>
          <p:cNvSpPr/>
          <p:nvPr/>
        </p:nvSpPr>
        <p:spPr>
          <a:xfrm>
            <a:off x="900000" y="5130000"/>
            <a:ext cx="6479640" cy="40464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4" name="CustomShape 4"/>
          <p:cNvSpPr/>
          <p:nvPr/>
        </p:nvSpPr>
        <p:spPr>
          <a:xfrm>
            <a:off x="180000" y="5130000"/>
            <a:ext cx="539640" cy="40464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5" name="PlaceHolder 5"/>
          <p:cNvSpPr>
            <a:spLocks noGrp="1"/>
          </p:cNvSpPr>
          <p:nvPr>
            <p:ph type="title"/>
          </p:nvPr>
        </p:nvSpPr>
        <p:spPr>
          <a:xfrm>
            <a:off x="360000" y="270000"/>
            <a:ext cx="9359640" cy="6746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ru-RU" sz="1800" spc="-1" strike="noStrike">
                <a:latin typeface="Arial"/>
              </a:rPr>
              <a:t>Для правки текста заглавия щёлкните мышью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296" name="PlaceHolder 6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CustomShape 1"/>
          <p:cNvSpPr/>
          <p:nvPr/>
        </p:nvSpPr>
        <p:spPr>
          <a:xfrm>
            <a:off x="0" y="135000"/>
            <a:ext cx="9719640" cy="94464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4" name="CustomShape 2"/>
          <p:cNvSpPr/>
          <p:nvPr/>
        </p:nvSpPr>
        <p:spPr>
          <a:xfrm>
            <a:off x="7560000" y="5130000"/>
            <a:ext cx="2519640" cy="40464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5" name="CustomShape 3"/>
          <p:cNvSpPr/>
          <p:nvPr/>
        </p:nvSpPr>
        <p:spPr>
          <a:xfrm>
            <a:off x="900000" y="5130000"/>
            <a:ext cx="6479640" cy="40464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6" name="CustomShape 4"/>
          <p:cNvSpPr/>
          <p:nvPr/>
        </p:nvSpPr>
        <p:spPr>
          <a:xfrm>
            <a:off x="180000" y="5130000"/>
            <a:ext cx="539640" cy="40464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7" name="PlaceHolder 5"/>
          <p:cNvSpPr>
            <a:spLocks noGrp="1"/>
          </p:cNvSpPr>
          <p:nvPr>
            <p:ph type="title"/>
          </p:nvPr>
        </p:nvSpPr>
        <p:spPr>
          <a:xfrm>
            <a:off x="360000" y="270000"/>
            <a:ext cx="9359640" cy="6746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ru-RU" sz="1800" spc="-1" strike="noStrike">
                <a:latin typeface="Arial"/>
              </a:rPr>
              <a:t>Для правки текста заглавия щёлкните мышью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338" name="PlaceHolder 6"/>
          <p:cNvSpPr>
            <a:spLocks noGrp="1"/>
          </p:cNvSpPr>
          <p:nvPr>
            <p:ph type="body"/>
          </p:nvPr>
        </p:nvSpPr>
        <p:spPr>
          <a:xfrm>
            <a:off x="360000" y="1485000"/>
            <a:ext cx="9179640" cy="350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Для правки структуры щёлкните мышью</a:t>
            </a:r>
            <a:endParaRPr b="0" lang="ru-RU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latin typeface="Arial"/>
              </a:rPr>
              <a:t>Второй уровень структуры</a:t>
            </a:r>
            <a:endParaRPr b="0" lang="ru-RU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Третий уровень структуры</a:t>
            </a:r>
            <a:endParaRPr b="0" lang="ru-RU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latin typeface="Arial"/>
              </a:rPr>
              <a:t>Четвёртый уровень структуры</a:t>
            </a:r>
            <a:endParaRPr b="0" lang="ru-RU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Пятый уровень структуры</a:t>
            </a:r>
            <a:endParaRPr b="0" lang="ru-RU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Шестой уровень структуры</a:t>
            </a:r>
            <a:endParaRPr b="0" lang="ru-RU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Седьмой уровень структуры</a:t>
            </a:r>
            <a:endParaRPr b="0" lang="ru-RU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  <p:sldLayoutId id="2147483763" r:id="rId12"/>
    <p:sldLayoutId id="2147483764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hyperlink" Target="mailto:tol-v@yandex.ru" TargetMode="Externa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97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97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97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7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97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97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7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7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7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7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97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97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97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9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49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6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6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8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CustomShape 1"/>
          <p:cNvSpPr/>
          <p:nvPr/>
        </p:nvSpPr>
        <p:spPr>
          <a:xfrm>
            <a:off x="504360" y="72000"/>
            <a:ext cx="9071280" cy="94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ru-RU" sz="2400" spc="-1" strike="noStrike">
                <a:solidFill>
                  <a:srgbClr val="ffffff"/>
                </a:solidFill>
                <a:latin typeface="Source Sans Pro Black"/>
              </a:rPr>
              <a:t>Web-программирование</a:t>
            </a:r>
            <a:r>
              <a:rPr b="1" lang="ru-RU" sz="2400" spc="-1" strike="noStrike">
                <a:solidFill>
                  <a:srgbClr val="ffffff"/>
                </a:solidFill>
                <a:latin typeface="Source Sans Pro Black"/>
              </a:rPr>
              <a:t>	</a:t>
            </a:r>
            <a:endParaRPr b="0" lang="ru-RU" sz="2400" spc="-1" strike="noStrike">
              <a:latin typeface="Arial"/>
            </a:endParaRPr>
          </a:p>
        </p:txBody>
      </p:sp>
      <p:sp>
        <p:nvSpPr>
          <p:cNvPr id="376" name="CustomShape 2"/>
          <p:cNvSpPr/>
          <p:nvPr/>
        </p:nvSpPr>
        <p:spPr>
          <a:xfrm>
            <a:off x="6336000" y="1595880"/>
            <a:ext cx="3203640" cy="328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0" lang="ru-RU" sz="2600" spc="-1" strike="noStrike">
                <a:solidFill>
                  <a:srgbClr val="1c1c1c"/>
                </a:solidFill>
                <a:latin typeface="Source Sans Pro Light"/>
              </a:rPr>
              <a:t>Преподаватель:</a:t>
            </a:r>
            <a:endParaRPr b="0" lang="ru-RU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600" spc="-1" strike="noStrike" u="sng">
                <a:solidFill>
                  <a:srgbClr val="0000ff"/>
                </a:solidFill>
                <a:uFillTx/>
                <a:latin typeface="Source Sans Pro Light"/>
                <a:hlinkClick r:id="rId1"/>
              </a:rPr>
              <a:t>tol-v@yandex.ru</a:t>
            </a:r>
            <a:endParaRPr b="0" lang="ru-RU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2600" spc="-1" strike="noStrike">
              <a:latin typeface="Arial"/>
            </a:endParaRPr>
          </a:p>
        </p:txBody>
      </p:sp>
      <p:pic>
        <p:nvPicPr>
          <p:cNvPr id="377" name="" descr=""/>
          <p:cNvPicPr/>
          <p:nvPr/>
        </p:nvPicPr>
        <p:blipFill>
          <a:blip r:embed="rId2"/>
          <a:stretch/>
        </p:blipFill>
        <p:spPr>
          <a:xfrm>
            <a:off x="415440" y="1416240"/>
            <a:ext cx="4876200" cy="30474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CustomShape 1"/>
          <p:cNvSpPr/>
          <p:nvPr/>
        </p:nvSpPr>
        <p:spPr>
          <a:xfrm>
            <a:off x="360000" y="270000"/>
            <a:ext cx="9359640" cy="67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1" name="CustomShape 2"/>
          <p:cNvSpPr/>
          <p:nvPr/>
        </p:nvSpPr>
        <p:spPr>
          <a:xfrm>
            <a:off x="360000" y="1485000"/>
            <a:ext cx="4103640" cy="350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216000" indent="-215640">
              <a:lnSpc>
                <a:spcPct val="100000"/>
              </a:lnSpc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950" spc="-1" strike="noStrike" u="sng">
                <a:solidFill>
                  <a:srgbClr val="1c1c1c"/>
                </a:solidFill>
                <a:uFillTx/>
                <a:latin typeface="Source Sans Pro Semibold"/>
              </a:rPr>
              <a:t>Помнить пользователя</a:t>
            </a:r>
            <a:endParaRPr b="0" lang="ru-RU" sz="195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Aft>
                <a:spcPts val="8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650" spc="-1" strike="noStrike">
                <a:solidFill>
                  <a:srgbClr val="1c1c1c"/>
                </a:solidFill>
                <a:latin typeface="Source Sans Pro Light"/>
              </a:rPr>
              <a:t>Помнить его «поведение» и предлагать удобные способы взаимодействия</a:t>
            </a:r>
            <a:endParaRPr b="0" lang="ru-RU" sz="16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</a:pPr>
            <a:r>
              <a:rPr b="0" lang="ru-RU" sz="1950" spc="-1" strike="noStrike">
                <a:solidFill>
                  <a:srgbClr val="1c1c1c"/>
                </a:solidFill>
                <a:latin typeface="Source Sans Pro Semibold"/>
              </a:rPr>
              <a:t> </a:t>
            </a:r>
            <a:endParaRPr b="0" lang="ru-RU" sz="1950" spc="-1" strike="noStrike">
              <a:latin typeface="Arial"/>
            </a:endParaRPr>
          </a:p>
        </p:txBody>
      </p:sp>
      <p:pic>
        <p:nvPicPr>
          <p:cNvPr id="402" name="" descr=""/>
          <p:cNvPicPr/>
          <p:nvPr/>
        </p:nvPicPr>
        <p:blipFill>
          <a:blip r:embed="rId1"/>
          <a:stretch/>
        </p:blipFill>
        <p:spPr>
          <a:xfrm>
            <a:off x="4392000" y="1656000"/>
            <a:ext cx="5424840" cy="2519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CustomShape 1"/>
          <p:cNvSpPr/>
          <p:nvPr/>
        </p:nvSpPr>
        <p:spPr>
          <a:xfrm>
            <a:off x="360000" y="270000"/>
            <a:ext cx="9359640" cy="67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4" name="CustomShape 2"/>
          <p:cNvSpPr/>
          <p:nvPr/>
        </p:nvSpPr>
        <p:spPr>
          <a:xfrm>
            <a:off x="432000" y="1485000"/>
            <a:ext cx="3095640" cy="350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216000" indent="-215640">
              <a:lnSpc>
                <a:spcPct val="100000"/>
              </a:lnSpc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ru-RU" sz="1950" spc="-1" strike="noStrike" u="sng">
                <a:solidFill>
                  <a:srgbClr val="1c1c1c"/>
                </a:solidFill>
                <a:uFillTx/>
                <a:latin typeface="Source Sans Pro Semibold"/>
              </a:rPr>
              <a:t>Контролировать доступ</a:t>
            </a:r>
            <a:endParaRPr b="0" lang="ru-RU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</a:pPr>
            <a:endParaRPr b="0" lang="ru-RU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</a:pPr>
            <a:endParaRPr b="0" lang="ru-RU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</a:pPr>
            <a:endParaRPr b="0" lang="ru-RU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</a:pPr>
            <a:endParaRPr b="0" lang="ru-RU" sz="1950" spc="-1" strike="noStrike">
              <a:latin typeface="Arial"/>
            </a:endParaRPr>
          </a:p>
          <a:p>
            <a:pPr marL="216000" indent="-215640" algn="ctr">
              <a:lnSpc>
                <a:spcPct val="100000"/>
              </a:lnSpc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ru-RU" sz="1950" spc="-1" strike="noStrike">
                <a:solidFill>
                  <a:srgbClr val="1c1c1c"/>
                </a:solidFill>
                <a:latin typeface="Source Sans Pro Semibold"/>
              </a:rPr>
              <a:t>Зарегистрироваться на </a:t>
            </a:r>
            <a:r>
              <a:rPr b="1" lang="ru-RU" sz="1950" spc="-1" strike="noStrike">
                <a:solidFill>
                  <a:srgbClr val="1c1c1c"/>
                </a:solidFill>
                <a:latin typeface="Source Sans Pro Semibold"/>
              </a:rPr>
              <a:t>	</a:t>
            </a:r>
            <a:r>
              <a:rPr b="1" lang="ru-RU" sz="1950" spc="-1" strike="noStrike">
                <a:solidFill>
                  <a:srgbClr val="1c1c1c"/>
                </a:solidFill>
                <a:latin typeface="Source Sans Pro Semibold"/>
              </a:rPr>
              <a:t>github.com</a:t>
            </a:r>
            <a:endParaRPr b="0" lang="ru-RU" sz="1950" spc="-1" strike="noStrike">
              <a:latin typeface="Arial"/>
            </a:endParaRPr>
          </a:p>
        </p:txBody>
      </p:sp>
      <p:pic>
        <p:nvPicPr>
          <p:cNvPr id="405" name="" descr=""/>
          <p:cNvPicPr/>
          <p:nvPr/>
        </p:nvPicPr>
        <p:blipFill>
          <a:blip r:embed="rId1"/>
          <a:stretch/>
        </p:blipFill>
        <p:spPr>
          <a:xfrm>
            <a:off x="3672000" y="1152000"/>
            <a:ext cx="5903640" cy="3932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CustomShape 1"/>
          <p:cNvSpPr/>
          <p:nvPr/>
        </p:nvSpPr>
        <p:spPr>
          <a:xfrm>
            <a:off x="360000" y="270000"/>
            <a:ext cx="9359640" cy="67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7" name="CustomShape 2"/>
          <p:cNvSpPr/>
          <p:nvPr/>
        </p:nvSpPr>
        <p:spPr>
          <a:xfrm>
            <a:off x="360000" y="1485000"/>
            <a:ext cx="4031640" cy="350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marL="216000" indent="-215640">
              <a:lnSpc>
                <a:spcPct val="100000"/>
              </a:lnSpc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ru-RU" sz="1950" spc="-1" strike="noStrike" u="sng">
                <a:solidFill>
                  <a:srgbClr val="1c1c1c"/>
                </a:solidFill>
                <a:uFillTx/>
                <a:latin typeface="Source Sans Pro Semibold"/>
              </a:rPr>
              <a:t>Хранить информацию о сессии\состоянии</a:t>
            </a:r>
            <a:endParaRPr b="0" lang="ru-RU" sz="195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ru-RU" sz="1950" spc="-1" strike="noStrike">
                <a:solidFill>
                  <a:srgbClr val="1c1c1c"/>
                </a:solidFill>
                <a:latin typeface="Source Sans Pro Semibold"/>
              </a:rPr>
              <a:t>Интернет магазины</a:t>
            </a:r>
            <a:endParaRPr b="0" lang="ru-RU" sz="195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ru-RU" sz="1950" spc="-1" strike="noStrike">
                <a:solidFill>
                  <a:srgbClr val="1c1c1c"/>
                </a:solidFill>
                <a:latin typeface="Source Sans Pro Semibold"/>
              </a:rPr>
              <a:t>Социальные сети</a:t>
            </a:r>
            <a:endParaRPr b="0" lang="ru-RU" sz="195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ru-RU" sz="1950" spc="-1" strike="noStrike">
                <a:solidFill>
                  <a:srgbClr val="1c1c1c"/>
                </a:solidFill>
                <a:latin typeface="Source Sans Pro Semibold"/>
              </a:rPr>
              <a:t>Простые игры</a:t>
            </a:r>
            <a:endParaRPr b="0" lang="ru-RU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</a:pPr>
            <a:endParaRPr b="0" lang="ru-RU" sz="19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9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950" spc="-1" strike="noStrike">
              <a:latin typeface="Arial"/>
            </a:endParaRPr>
          </a:p>
        </p:txBody>
      </p:sp>
      <p:pic>
        <p:nvPicPr>
          <p:cNvPr id="408" name="" descr=""/>
          <p:cNvPicPr/>
          <p:nvPr/>
        </p:nvPicPr>
        <p:blipFill>
          <a:blip r:embed="rId1"/>
          <a:stretch/>
        </p:blipFill>
        <p:spPr>
          <a:xfrm>
            <a:off x="5040000" y="2088000"/>
            <a:ext cx="3420720" cy="1439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CustomShape 1"/>
          <p:cNvSpPr/>
          <p:nvPr/>
        </p:nvSpPr>
        <p:spPr>
          <a:xfrm>
            <a:off x="360000" y="270000"/>
            <a:ext cx="9359640" cy="67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0" name="CustomShape 2"/>
          <p:cNvSpPr/>
          <p:nvPr/>
        </p:nvSpPr>
        <p:spPr>
          <a:xfrm>
            <a:off x="360000" y="1485000"/>
            <a:ext cx="9179640" cy="350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Aft>
                <a:spcPts val="853"/>
              </a:spcAft>
            </a:pPr>
            <a:r>
              <a:rPr b="1" lang="ru-RU" sz="1950" spc="-1" strike="noStrike" u="sng">
                <a:solidFill>
                  <a:srgbClr val="1c1c1c"/>
                </a:solidFill>
                <a:uFillTx/>
                <a:latin typeface="Source Sans Pro Semibold"/>
              </a:rPr>
              <a:t>Уведомления и средства связи</a:t>
            </a:r>
            <a:endParaRPr b="0" lang="ru-RU" sz="195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ru-RU" sz="1950" spc="-1" strike="noStrike">
                <a:solidFill>
                  <a:srgbClr val="1c1c1c"/>
                </a:solidFill>
                <a:latin typeface="Source Sans Pro Semibold"/>
              </a:rPr>
              <a:t>Уведомления о новых сообщениях</a:t>
            </a:r>
            <a:endParaRPr b="0" lang="ru-RU" sz="195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ru-RU" sz="1950" spc="-1" strike="noStrike">
                <a:solidFill>
                  <a:srgbClr val="1c1c1c"/>
                </a:solidFill>
                <a:latin typeface="Source Sans Pro Semibold"/>
              </a:rPr>
              <a:t>Подтверждение регистрации</a:t>
            </a:r>
            <a:endParaRPr b="0" lang="ru-RU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</a:pPr>
            <a:endParaRPr b="0" lang="ru-RU" sz="195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ru-RU" sz="1950" spc="-1" strike="noStrike" u="sng">
                <a:solidFill>
                  <a:srgbClr val="1c1c1c"/>
                </a:solidFill>
                <a:uFillTx/>
                <a:latin typeface="Source Sans Pro Semibold"/>
              </a:rPr>
              <a:t>Анализ данных</a:t>
            </a:r>
            <a:endParaRPr b="0" lang="ru-RU" sz="195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ru-RU" sz="1950" spc="-1" strike="noStrike">
                <a:solidFill>
                  <a:srgbClr val="1c1c1c"/>
                </a:solidFill>
                <a:latin typeface="Source Sans Pro Semibold"/>
              </a:rPr>
              <a:t>Реклама товаров</a:t>
            </a:r>
            <a:endParaRPr b="0" lang="ru-RU" sz="195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CustomShape 1"/>
          <p:cNvSpPr/>
          <p:nvPr/>
        </p:nvSpPr>
        <p:spPr>
          <a:xfrm>
            <a:off x="360000" y="270000"/>
            <a:ext cx="9359640" cy="67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ru-RU" sz="2400" spc="-1" strike="noStrike">
                <a:solidFill>
                  <a:srgbClr val="ffffff"/>
                </a:solidFill>
                <a:latin typeface="Source Sans Pro Black"/>
              </a:rPr>
              <a:t>HTTP-запрос</a:t>
            </a:r>
            <a:endParaRPr b="0" lang="ru-RU" sz="2400" spc="-1" strike="noStrike">
              <a:latin typeface="Arial"/>
            </a:endParaRPr>
          </a:p>
        </p:txBody>
      </p:sp>
      <p:sp>
        <p:nvSpPr>
          <p:cNvPr id="412" name="CustomShape 2"/>
          <p:cNvSpPr/>
          <p:nvPr/>
        </p:nvSpPr>
        <p:spPr>
          <a:xfrm>
            <a:off x="360000" y="1485000"/>
            <a:ext cx="3167640" cy="350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216000" indent="-215640">
              <a:lnSpc>
                <a:spcPct val="100000"/>
              </a:lnSpc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ru-RU" sz="1950" spc="-1" strike="noStrike">
                <a:solidFill>
                  <a:srgbClr val="1c1c1c"/>
                </a:solidFill>
                <a:latin typeface="Source Sans Pro Semibold"/>
              </a:rPr>
              <a:t>Строка состояния (иногда для ее обозначения используют также термины строка-статус, или строка запроса).</a:t>
            </a:r>
            <a:endParaRPr b="0" lang="ru-RU" sz="195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ru-RU" sz="1950" spc="-1" strike="noStrike">
                <a:solidFill>
                  <a:srgbClr val="1c1c1c"/>
                </a:solidFill>
                <a:latin typeface="Source Sans Pro Semibold"/>
              </a:rPr>
              <a:t>Поля заголовка.</a:t>
            </a:r>
            <a:endParaRPr b="0" lang="ru-RU" sz="195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ru-RU" sz="1950" spc="-1" strike="noStrike">
                <a:solidFill>
                  <a:srgbClr val="1c1c1c"/>
                </a:solidFill>
                <a:latin typeface="Source Sans Pro Semibold"/>
              </a:rPr>
              <a:t>Пустая строка.</a:t>
            </a:r>
            <a:endParaRPr b="0" lang="ru-RU" sz="195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ru-RU" sz="1950" spc="-1" strike="noStrike">
                <a:solidFill>
                  <a:srgbClr val="1c1c1c"/>
                </a:solidFill>
                <a:latin typeface="Source Sans Pro Semibold"/>
              </a:rPr>
              <a:t>Тело запроса.</a:t>
            </a:r>
            <a:endParaRPr b="0" lang="ru-RU" sz="1950" spc="-1" strike="noStrike">
              <a:latin typeface="Arial"/>
            </a:endParaRPr>
          </a:p>
        </p:txBody>
      </p:sp>
      <p:pic>
        <p:nvPicPr>
          <p:cNvPr id="413" name="" descr=""/>
          <p:cNvPicPr/>
          <p:nvPr/>
        </p:nvPicPr>
        <p:blipFill>
          <a:blip r:embed="rId1"/>
          <a:stretch/>
        </p:blipFill>
        <p:spPr>
          <a:xfrm>
            <a:off x="4032000" y="1545480"/>
            <a:ext cx="5522400" cy="29181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CustomShape 1"/>
          <p:cNvSpPr/>
          <p:nvPr/>
        </p:nvSpPr>
        <p:spPr>
          <a:xfrm>
            <a:off x="360000" y="270000"/>
            <a:ext cx="9359640" cy="67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5" name="CustomShape 2"/>
          <p:cNvSpPr/>
          <p:nvPr/>
        </p:nvSpPr>
        <p:spPr>
          <a:xfrm>
            <a:off x="288000" y="1286280"/>
            <a:ext cx="9179640" cy="350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Aft>
                <a:spcPts val="853"/>
              </a:spcAft>
            </a:pPr>
            <a:r>
              <a:rPr b="1" lang="ru-RU" sz="1950" spc="-1" strike="noStrike">
                <a:solidFill>
                  <a:srgbClr val="1c1c1c"/>
                </a:solidFill>
                <a:latin typeface="Source Sans Pro Semibold"/>
              </a:rPr>
              <a:t>Chrome → Инструменты разработчика → Network</a:t>
            </a:r>
            <a:endParaRPr b="0" lang="ru-RU" sz="1950" spc="-1" strike="noStrike">
              <a:latin typeface="Arial"/>
            </a:endParaRPr>
          </a:p>
        </p:txBody>
      </p:sp>
      <p:pic>
        <p:nvPicPr>
          <p:cNvPr id="416" name="" descr=""/>
          <p:cNvPicPr/>
          <p:nvPr/>
        </p:nvPicPr>
        <p:blipFill>
          <a:blip r:embed="rId1"/>
          <a:stretch/>
        </p:blipFill>
        <p:spPr>
          <a:xfrm>
            <a:off x="144000" y="2376000"/>
            <a:ext cx="8495280" cy="2419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CustomShape 1"/>
          <p:cNvSpPr/>
          <p:nvPr/>
        </p:nvSpPr>
        <p:spPr>
          <a:xfrm>
            <a:off x="360000" y="270000"/>
            <a:ext cx="9359640" cy="67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ru-RU" sz="2400" spc="-1" strike="noStrike">
                <a:solidFill>
                  <a:srgbClr val="ffffff"/>
                </a:solidFill>
                <a:latin typeface="Source Sans Pro Black"/>
              </a:rPr>
              <a:t>Методы</a:t>
            </a:r>
            <a:endParaRPr b="0" lang="ru-RU" sz="2400" spc="-1" strike="noStrike">
              <a:latin typeface="Arial"/>
            </a:endParaRPr>
          </a:p>
        </p:txBody>
      </p:sp>
      <p:sp>
        <p:nvSpPr>
          <p:cNvPr id="418" name="CustomShape 2"/>
          <p:cNvSpPr/>
          <p:nvPr/>
        </p:nvSpPr>
        <p:spPr>
          <a:xfrm>
            <a:off x="360000" y="1485000"/>
            <a:ext cx="9179640" cy="350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Aft>
                <a:spcPts val="853"/>
              </a:spcAft>
            </a:pPr>
            <a:r>
              <a:rPr b="1" lang="ru-RU" sz="1950" spc="-1" strike="noStrike" u="sng">
                <a:solidFill>
                  <a:srgbClr val="1c1c1c"/>
                </a:solidFill>
                <a:uFillTx/>
                <a:latin typeface="Source Sans Pro Semibold"/>
              </a:rPr>
              <a:t>GET</a:t>
            </a:r>
            <a:r>
              <a:rPr b="1" lang="ru-RU" sz="1950" spc="-1" strike="noStrike">
                <a:solidFill>
                  <a:srgbClr val="1c1c1c"/>
                </a:solidFill>
                <a:latin typeface="Source Sans Pro Semibold"/>
              </a:rPr>
              <a:t> – получить определенный ресурс (например, HTML-файл, содержащий информацию о товаре или список товаров).</a:t>
            </a:r>
            <a:endParaRPr b="0" lang="ru-RU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</a:pPr>
            <a:r>
              <a:rPr b="1" lang="ru-RU" sz="1950" spc="-1" strike="noStrike">
                <a:solidFill>
                  <a:srgbClr val="1c1c1c"/>
                </a:solidFill>
                <a:latin typeface="Source Sans Pro Semibold"/>
              </a:rPr>
              <a:t> </a:t>
            </a:r>
            <a:endParaRPr b="0" lang="ru-RU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</a:pPr>
            <a:r>
              <a:rPr b="1" lang="ru-RU" sz="1950" spc="-1" strike="noStrike" u="sng">
                <a:solidFill>
                  <a:srgbClr val="1c1c1c"/>
                </a:solidFill>
                <a:uFillTx/>
                <a:latin typeface="Source Sans Pro Semibold"/>
              </a:rPr>
              <a:t>POST</a:t>
            </a:r>
            <a:r>
              <a:rPr b="1" lang="ru-RU" sz="1950" spc="-1" strike="noStrike">
                <a:solidFill>
                  <a:srgbClr val="1c1c1c"/>
                </a:solidFill>
                <a:latin typeface="Source Sans Pro Semibold"/>
              </a:rPr>
              <a:t> – создать новый ресурс (например, новую статью на вики, добавить новый контакт в базу данных).</a:t>
            </a:r>
            <a:endParaRPr b="0" lang="ru-RU" sz="195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CustomShape 1"/>
          <p:cNvSpPr/>
          <p:nvPr/>
        </p:nvSpPr>
        <p:spPr>
          <a:xfrm>
            <a:off x="360000" y="270000"/>
            <a:ext cx="9359640" cy="67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0" name="CustomShape 2"/>
          <p:cNvSpPr/>
          <p:nvPr/>
        </p:nvSpPr>
        <p:spPr>
          <a:xfrm>
            <a:off x="360000" y="1485000"/>
            <a:ext cx="9179640" cy="350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Aft>
                <a:spcPts val="853"/>
              </a:spcAft>
            </a:pPr>
            <a:r>
              <a:rPr b="1" lang="ru-RU" sz="1950" spc="-1" strike="noStrike" u="sng">
                <a:solidFill>
                  <a:srgbClr val="1c1c1c"/>
                </a:solidFill>
                <a:uFillTx/>
                <a:latin typeface="Source Sans Pro Semibold"/>
              </a:rPr>
              <a:t>HEAD</a:t>
            </a:r>
            <a:r>
              <a:rPr b="1" lang="ru-RU" sz="1950" spc="-1" strike="noStrike">
                <a:solidFill>
                  <a:srgbClr val="1c1c1c"/>
                </a:solidFill>
                <a:latin typeface="Source Sans Pro Semibold"/>
              </a:rPr>
              <a:t> – получить метаданные об определенном ресурсе без получения содержания, как делает </a:t>
            </a:r>
            <a:r>
              <a:rPr b="1" lang="ru-RU" sz="1950" spc="-1" strike="noStrike" u="sng">
                <a:solidFill>
                  <a:srgbClr val="1c1c1c"/>
                </a:solidFill>
                <a:uFillTx/>
                <a:latin typeface="Source Sans Pro Semibold"/>
              </a:rPr>
              <a:t>GET</a:t>
            </a:r>
            <a:r>
              <a:rPr b="1" lang="ru-RU" sz="1950" spc="-1" strike="noStrike">
                <a:solidFill>
                  <a:srgbClr val="1c1c1c"/>
                </a:solidFill>
                <a:latin typeface="Source Sans Pro Semibold"/>
              </a:rPr>
              <a:t>. Вы, например, можете использовать запрос </a:t>
            </a:r>
            <a:r>
              <a:rPr b="1" lang="ru-RU" sz="1950" spc="-1" strike="noStrike" u="sng">
                <a:solidFill>
                  <a:srgbClr val="1c1c1c"/>
                </a:solidFill>
                <a:uFillTx/>
                <a:latin typeface="Source Sans Pro Semibold"/>
              </a:rPr>
              <a:t>HEAD</a:t>
            </a:r>
            <a:r>
              <a:rPr b="1" lang="ru-RU" sz="1950" spc="-1" strike="noStrike">
                <a:solidFill>
                  <a:srgbClr val="1c1c1c"/>
                </a:solidFill>
                <a:latin typeface="Source Sans Pro Semibold"/>
              </a:rPr>
              <a:t>, чтобы узнать, когда в последний раз ресурс обновлялся и только потом использовать (более «затратный») запрос </a:t>
            </a:r>
            <a:r>
              <a:rPr b="1" lang="ru-RU" sz="1950" spc="-1" strike="noStrike" u="sng">
                <a:solidFill>
                  <a:srgbClr val="1c1c1c"/>
                </a:solidFill>
                <a:uFillTx/>
                <a:latin typeface="Source Sans Pro Semibold"/>
              </a:rPr>
              <a:t>GET</a:t>
            </a:r>
            <a:r>
              <a:rPr b="1" lang="ru-RU" sz="1950" spc="-1" strike="noStrike">
                <a:solidFill>
                  <a:srgbClr val="1c1c1c"/>
                </a:solidFill>
                <a:latin typeface="Source Sans Pro Semibold"/>
              </a:rPr>
              <a:t>, чтобы загрузить ресурс, который был изменен.</a:t>
            </a:r>
            <a:endParaRPr b="0" lang="ru-RU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</a:pPr>
            <a:r>
              <a:rPr b="1" lang="ru-RU" sz="1950" spc="-1" strike="noStrike" u="sng">
                <a:solidFill>
                  <a:srgbClr val="1c1c1c"/>
                </a:solidFill>
                <a:uFillTx/>
                <a:latin typeface="Source Sans Pro Semibold"/>
              </a:rPr>
              <a:t>PUT</a:t>
            </a:r>
            <a:r>
              <a:rPr b="1" lang="ru-RU" sz="1950" spc="-1" strike="noStrike">
                <a:solidFill>
                  <a:srgbClr val="1c1c1c"/>
                </a:solidFill>
                <a:latin typeface="Source Sans Pro Semibold"/>
              </a:rPr>
              <a:t> – обновить существующий ресурс (или создать новый, если таковой не существует).</a:t>
            </a:r>
            <a:endParaRPr b="0" lang="ru-RU" sz="195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CustomShape 1"/>
          <p:cNvSpPr/>
          <p:nvPr/>
        </p:nvSpPr>
        <p:spPr>
          <a:xfrm>
            <a:off x="360000" y="270000"/>
            <a:ext cx="9359640" cy="67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2" name="CustomShape 2"/>
          <p:cNvSpPr/>
          <p:nvPr/>
        </p:nvSpPr>
        <p:spPr>
          <a:xfrm>
            <a:off x="360000" y="1485000"/>
            <a:ext cx="9179640" cy="350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Aft>
                <a:spcPts val="853"/>
              </a:spcAft>
            </a:pPr>
            <a:r>
              <a:rPr b="1" lang="ru-RU" sz="1950" spc="-1" strike="noStrike" u="sng">
                <a:solidFill>
                  <a:srgbClr val="1c1c1c"/>
                </a:solidFill>
                <a:uFillTx/>
                <a:latin typeface="Source Sans Pro Semibold"/>
              </a:rPr>
              <a:t>DELETE</a:t>
            </a:r>
            <a:r>
              <a:rPr b="1" lang="ru-RU" sz="1950" spc="-1" strike="noStrike">
                <a:solidFill>
                  <a:srgbClr val="1c1c1c"/>
                </a:solidFill>
                <a:latin typeface="Source Sans Pro Semibold"/>
              </a:rPr>
              <a:t> – удалить указанный ресурс.</a:t>
            </a:r>
            <a:endParaRPr b="0" lang="ru-RU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</a:pPr>
            <a:r>
              <a:rPr b="1" lang="ru-RU" sz="1950" spc="-1" strike="noStrike" u="sng">
                <a:solidFill>
                  <a:srgbClr val="1c1c1c"/>
                </a:solidFill>
                <a:uFillTx/>
                <a:latin typeface="Source Sans Pro Semibold"/>
              </a:rPr>
              <a:t>TRACE, OPTIONS, CONNECT, PATCH</a:t>
            </a:r>
            <a:r>
              <a:rPr b="1" lang="ru-RU" sz="1950" spc="-1" strike="noStrike">
                <a:solidFill>
                  <a:srgbClr val="1c1c1c"/>
                </a:solidFill>
                <a:latin typeface="Source Sans Pro Semibold"/>
              </a:rPr>
              <a:t> – эти команды используются для менее популярных/продвинутых задач, поэтому мы их не будем рассматривать.</a:t>
            </a:r>
            <a:endParaRPr b="0" lang="ru-RU" sz="195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CustomShape 1"/>
          <p:cNvSpPr/>
          <p:nvPr/>
        </p:nvSpPr>
        <p:spPr>
          <a:xfrm>
            <a:off x="360000" y="270000"/>
            <a:ext cx="9359640" cy="67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ru-RU" sz="2400" spc="-1" strike="noStrike">
                <a:solidFill>
                  <a:srgbClr val="ffffff"/>
                </a:solidFill>
                <a:latin typeface="Source Sans Pro Black"/>
              </a:rPr>
              <a:t>Параметры URL</a:t>
            </a:r>
            <a:endParaRPr b="0" lang="ru-RU" sz="2400" spc="-1" strike="noStrike">
              <a:latin typeface="Arial"/>
            </a:endParaRPr>
          </a:p>
        </p:txBody>
      </p:sp>
      <p:sp>
        <p:nvSpPr>
          <p:cNvPr id="424" name="CustomShape 2"/>
          <p:cNvSpPr/>
          <p:nvPr/>
        </p:nvSpPr>
        <p:spPr>
          <a:xfrm>
            <a:off x="360000" y="1485000"/>
            <a:ext cx="9179640" cy="350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88000"/>
          </a:bodyPr>
          <a:p>
            <a:pPr>
              <a:lnSpc>
                <a:spcPct val="100000"/>
              </a:lnSpc>
              <a:spcAft>
                <a:spcPts val="853"/>
              </a:spcAft>
            </a:pPr>
            <a:r>
              <a:rPr b="1" lang="ru-RU" sz="1950" spc="-1" strike="noStrike">
                <a:solidFill>
                  <a:srgbClr val="1c1c1c"/>
                </a:solidFill>
                <a:latin typeface="Source Sans Pro Semibold"/>
              </a:rPr>
              <a:t>GET http://mysite.com?name=Fred&amp;age=11</a:t>
            </a:r>
            <a:endParaRPr b="0" lang="ru-RU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</a:pPr>
            <a:r>
              <a:rPr b="1" lang="ru-RU" sz="1950" spc="-1" strike="noStrike">
                <a:solidFill>
                  <a:srgbClr val="1c1c1c"/>
                </a:solidFill>
                <a:latin typeface="Source Sans Pro Semibold"/>
              </a:rPr>
              <a:t> </a:t>
            </a:r>
            <a:endParaRPr b="0" lang="ru-RU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</a:pPr>
            <a:r>
              <a:rPr b="1" lang="ru-RU" sz="1950" spc="-1" strike="noStrike">
                <a:solidFill>
                  <a:srgbClr val="1c1c1c"/>
                </a:solidFill>
                <a:latin typeface="Source Sans Pro Semibold"/>
              </a:rPr>
              <a:t>POST данные. POST запросы добавляют новые ресурсы, данные которых зашифрованы в теле запроса.</a:t>
            </a:r>
            <a:endParaRPr b="0" lang="ru-RU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</a:pPr>
            <a:r>
              <a:rPr b="1" lang="ru-RU" sz="1950" spc="-1" strike="noStrike">
                <a:solidFill>
                  <a:srgbClr val="1c1c1c"/>
                </a:solidFill>
                <a:latin typeface="Source Sans Pro Semibold"/>
              </a:rPr>
              <a:t> </a:t>
            </a:r>
            <a:endParaRPr b="0" lang="ru-RU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</a:pPr>
            <a:r>
              <a:rPr b="1" lang="ru-RU" sz="1950" spc="-1" strike="noStrike">
                <a:solidFill>
                  <a:srgbClr val="1c1c1c"/>
                </a:solidFill>
                <a:latin typeface="Source Sans Pro Semibold"/>
              </a:rPr>
              <a:t>Куки-файлы клиентской части. Куки-файлы содержат данные сессий о клиенте, включая ключевые слова, которые сервер может использовать для определения его авторизационный статус и права доступа к ресурсам.</a:t>
            </a:r>
            <a:endParaRPr b="0" lang="ru-RU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</a:pPr>
            <a:r>
              <a:rPr b="1" lang="ru-RU" sz="1950" spc="-1" strike="noStrike">
                <a:solidFill>
                  <a:srgbClr val="1c1c1c"/>
                </a:solidFill>
                <a:latin typeface="Source Sans Pro Semibold"/>
              </a:rPr>
              <a:t> </a:t>
            </a:r>
            <a:endParaRPr b="0" lang="ru-RU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</a:pPr>
            <a:r>
              <a:rPr b="1" lang="ru-RU" sz="1950" spc="-1" strike="noStrike">
                <a:solidFill>
                  <a:srgbClr val="1c1c1c"/>
                </a:solidFill>
                <a:latin typeface="Source Sans Pro Semibold"/>
              </a:rPr>
              <a:t> </a:t>
            </a:r>
            <a:endParaRPr b="0" lang="ru-RU" sz="195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CustomShape 1"/>
          <p:cNvSpPr/>
          <p:nvPr/>
        </p:nvSpPr>
        <p:spPr>
          <a:xfrm>
            <a:off x="360000" y="578520"/>
            <a:ext cx="9359640" cy="36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spAutoFit/>
          </a:bodyPr>
          <a:p>
            <a:pPr>
              <a:lnSpc>
                <a:spcPct val="100000"/>
              </a:lnSpc>
            </a:pPr>
            <a:r>
              <a:rPr b="1" lang="ru-RU" sz="2400" spc="-1" strike="noStrike">
                <a:solidFill>
                  <a:srgbClr val="ffffff"/>
                </a:solidFill>
                <a:latin typeface="Source Sans Pro Black"/>
              </a:rPr>
              <a:t>Несколько определений</a:t>
            </a:r>
            <a:endParaRPr b="0" lang="ru-RU" sz="2400" spc="-1" strike="noStrike">
              <a:latin typeface="Arial"/>
            </a:endParaRPr>
          </a:p>
        </p:txBody>
      </p:sp>
      <p:sp>
        <p:nvSpPr>
          <p:cNvPr id="379" name="CustomShape 2"/>
          <p:cNvSpPr/>
          <p:nvPr/>
        </p:nvSpPr>
        <p:spPr>
          <a:xfrm>
            <a:off x="252000" y="1080000"/>
            <a:ext cx="9539640" cy="395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84000"/>
          </a:bodyPr>
          <a:p>
            <a:pPr marL="216000" indent="-216000">
              <a:lnSpc>
                <a:spcPct val="100000"/>
              </a:lnSpc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ru-RU" sz="2200" spc="-1" strike="noStrike">
                <a:solidFill>
                  <a:srgbClr val="1c1c1c"/>
                </a:solidFill>
                <a:latin typeface="Source Sans Pro Semibold"/>
              </a:rPr>
              <a:t>TCP\IP</a:t>
            </a:r>
            <a:endParaRPr b="0" lang="ru-RU" sz="2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ru-RU" sz="2200" spc="-1" strike="noStrike">
                <a:solidFill>
                  <a:srgbClr val="c9211e"/>
                </a:solidFill>
                <a:latin typeface="Source Sans Pro Semibold"/>
              </a:rPr>
              <a:t>IP-адрес</a:t>
            </a:r>
            <a:endParaRPr b="0" lang="ru-RU" sz="2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ru-RU" sz="2200" spc="-1" strike="noStrike">
                <a:solidFill>
                  <a:srgbClr val="158466"/>
                </a:solidFill>
                <a:latin typeface="Source Sans Pro Semibold"/>
              </a:rPr>
              <a:t>Порт</a:t>
            </a:r>
            <a:endParaRPr b="0" lang="ru-RU" sz="2200" spc="-1" strike="noStrike">
              <a:latin typeface="Arial"/>
            </a:endParaRPr>
          </a:p>
          <a:p>
            <a:pPr marL="216000" indent="-216000" algn="ctr">
              <a:lnSpc>
                <a:spcPct val="100000"/>
              </a:lnSpc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ru-RU" sz="1950" spc="-1" strike="noStrike">
                <a:solidFill>
                  <a:srgbClr val="1c1c1c"/>
                </a:solidFill>
                <a:latin typeface="Source Sans Pro Semibold"/>
              </a:rPr>
              <a:t>   </a:t>
            </a:r>
            <a:r>
              <a:rPr b="1" lang="ru-RU" sz="1950" spc="-1" strike="noStrike">
                <a:solidFill>
                  <a:srgbClr val="c9211e"/>
                </a:solidFill>
                <a:latin typeface="Source Sans Pro Semibold"/>
              </a:rPr>
              <a:t> </a:t>
            </a:r>
            <a:r>
              <a:rPr b="1" lang="ru-RU" sz="2600" spc="-1" strike="noStrike">
                <a:solidFill>
                  <a:srgbClr val="c9211e"/>
                </a:solidFill>
                <a:latin typeface="Source Sans Pro Semibold"/>
              </a:rPr>
              <a:t>192.168.0.1</a:t>
            </a:r>
            <a:r>
              <a:rPr b="1" lang="ru-RU" sz="2600" spc="-1" strike="noStrike">
                <a:solidFill>
                  <a:srgbClr val="1c1c1c"/>
                </a:solidFill>
                <a:latin typeface="Source Sans Pro Semibold"/>
              </a:rPr>
              <a:t>:</a:t>
            </a:r>
            <a:r>
              <a:rPr b="1" lang="ru-RU" sz="2600" spc="-1" strike="noStrike">
                <a:solidFill>
                  <a:srgbClr val="158466"/>
                </a:solidFill>
                <a:latin typeface="Source Sans Pro Semibold"/>
              </a:rPr>
              <a:t>80</a:t>
            </a:r>
            <a:endParaRPr b="0" lang="ru-RU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</a:pPr>
            <a:endParaRPr b="0" lang="ru-RU" sz="2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ru-RU" sz="2600" spc="-1" strike="noStrike">
                <a:solidFill>
                  <a:srgbClr val="000000"/>
                </a:solidFill>
                <a:latin typeface="Source Sans Pro Semibold"/>
              </a:rPr>
              <a:t>21: FTP, File Transer Protocol.</a:t>
            </a:r>
            <a:endParaRPr b="0" lang="ru-RU" sz="2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ru-RU" sz="2600" spc="-1" strike="noStrike">
                <a:solidFill>
                  <a:srgbClr val="000000"/>
                </a:solidFill>
                <a:latin typeface="Source Sans Pro Semibold"/>
              </a:rPr>
              <a:t>25: SMTP: Электронная почта.</a:t>
            </a:r>
            <a:endParaRPr b="0" lang="ru-RU" sz="2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ru-RU" sz="2600" spc="-1" strike="noStrike">
                <a:solidFill>
                  <a:srgbClr val="000000"/>
                </a:solidFill>
                <a:latin typeface="Source Sans Pro Semibold"/>
              </a:rPr>
              <a:t>80: HTTP: веб-страница.</a:t>
            </a:r>
            <a:endParaRPr b="0" lang="ru-RU" sz="2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ru-RU" sz="2600" spc="-1" strike="noStrike">
                <a:solidFill>
                  <a:srgbClr val="000000"/>
                </a:solidFill>
                <a:latin typeface="Source Sans Pro Semibold"/>
              </a:rPr>
              <a:t>443: HTTPS: защищенная веб-страница.</a:t>
            </a:r>
            <a:endParaRPr b="0" lang="ru-RU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CustomShape 1"/>
          <p:cNvSpPr/>
          <p:nvPr/>
        </p:nvSpPr>
        <p:spPr>
          <a:xfrm>
            <a:off x="360000" y="270000"/>
            <a:ext cx="9359640" cy="67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ru-RU" sz="2400" spc="-1" strike="noStrike">
                <a:solidFill>
                  <a:srgbClr val="ffffff"/>
                </a:solidFill>
                <a:latin typeface="Source Sans Pro Black"/>
              </a:rPr>
              <a:t>Запрос</a:t>
            </a:r>
            <a:endParaRPr b="0" lang="ru-RU" sz="2400" spc="-1" strike="noStrike">
              <a:latin typeface="Arial"/>
            </a:endParaRPr>
          </a:p>
        </p:txBody>
      </p:sp>
      <p:sp>
        <p:nvSpPr>
          <p:cNvPr id="426" name="CustomShape 2"/>
          <p:cNvSpPr/>
          <p:nvPr/>
        </p:nvSpPr>
        <p:spPr>
          <a:xfrm>
            <a:off x="360000" y="1485000"/>
            <a:ext cx="9179640" cy="350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39000"/>
          </a:bodyPr>
          <a:p>
            <a:pPr>
              <a:lnSpc>
                <a:spcPct val="100000"/>
              </a:lnSpc>
              <a:spcAft>
                <a:spcPts val="853"/>
              </a:spcAft>
            </a:pPr>
            <a:r>
              <a:rPr b="1" lang="ru-RU" sz="1950" spc="-1" strike="noStrike">
                <a:solidFill>
                  <a:srgbClr val="1c1c1c"/>
                </a:solidFill>
                <a:latin typeface="Source Sans Pro Semibold"/>
              </a:rPr>
              <a:t>GET https://developer.mozilla.org/en-US/search?q=client+server+overview&amp;topic=apps&amp;topic=html&amp;topic=css&amp;topic=js&amp;topic=api&amp;topic=webdev HTTP/1.1</a:t>
            </a:r>
            <a:endParaRPr b="0" lang="ru-RU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</a:pPr>
            <a:r>
              <a:rPr b="1" lang="ru-RU" sz="1950" spc="-1" strike="noStrike">
                <a:solidFill>
                  <a:srgbClr val="1c1c1c"/>
                </a:solidFill>
                <a:latin typeface="Source Sans Pro Semibold"/>
              </a:rPr>
              <a:t>Host: developer.mozilla.org</a:t>
            </a:r>
            <a:endParaRPr b="0" lang="ru-RU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</a:pPr>
            <a:r>
              <a:rPr b="1" lang="ru-RU" sz="1950" spc="-1" strike="noStrike">
                <a:solidFill>
                  <a:srgbClr val="1c1c1c"/>
                </a:solidFill>
                <a:latin typeface="Source Sans Pro Semibold"/>
              </a:rPr>
              <a:t>Connection: keep-alive</a:t>
            </a:r>
            <a:endParaRPr b="0" lang="ru-RU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</a:pPr>
            <a:r>
              <a:rPr b="1" lang="ru-RU" sz="1950" spc="-1" strike="noStrike">
                <a:solidFill>
                  <a:srgbClr val="1c1c1c"/>
                </a:solidFill>
                <a:latin typeface="Source Sans Pro Semibold"/>
              </a:rPr>
              <a:t>Pragma: no-cache</a:t>
            </a:r>
            <a:endParaRPr b="0" lang="ru-RU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</a:pPr>
            <a:r>
              <a:rPr b="1" lang="ru-RU" sz="1950" spc="-1" strike="noStrike">
                <a:solidFill>
                  <a:srgbClr val="1c1c1c"/>
                </a:solidFill>
                <a:latin typeface="Source Sans Pro Semibold"/>
              </a:rPr>
              <a:t>Cache-Control: no-cache</a:t>
            </a:r>
            <a:endParaRPr b="0" lang="ru-RU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</a:pPr>
            <a:r>
              <a:rPr b="1" lang="ru-RU" sz="1950" spc="-1" strike="noStrike">
                <a:solidFill>
                  <a:srgbClr val="1c1c1c"/>
                </a:solidFill>
                <a:latin typeface="Source Sans Pro Semibold"/>
              </a:rPr>
              <a:t>Upgrade-Insecure-Requests: 1</a:t>
            </a:r>
            <a:endParaRPr b="0" lang="ru-RU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</a:pPr>
            <a:r>
              <a:rPr b="1" lang="ru-RU" sz="1950" spc="-1" strike="noStrike">
                <a:solidFill>
                  <a:srgbClr val="1c1c1c"/>
                </a:solidFill>
                <a:latin typeface="Source Sans Pro Semibold"/>
              </a:rPr>
              <a:t>User-Agent: Mozilla/5.0 (Windows NT 10.0; WOW64) AppleWebKit/537.36 (KHTML, like Gecko) Chrome/52.0.2743.116 Safari/537.36</a:t>
            </a:r>
            <a:endParaRPr b="0" lang="ru-RU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</a:pPr>
            <a:r>
              <a:rPr b="1" lang="ru-RU" sz="1950" spc="-1" strike="noStrike">
                <a:solidFill>
                  <a:srgbClr val="1c1c1c"/>
                </a:solidFill>
                <a:latin typeface="Source Sans Pro Semibold"/>
              </a:rPr>
              <a:t>Accept: text/html,application/xhtml+xml,application/xml;q=0.9,image/webp,*/*;q=0.8</a:t>
            </a:r>
            <a:endParaRPr b="0" lang="ru-RU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</a:pPr>
            <a:r>
              <a:rPr b="1" lang="ru-RU" sz="1950" spc="-1" strike="noStrike">
                <a:solidFill>
                  <a:srgbClr val="1c1c1c"/>
                </a:solidFill>
                <a:latin typeface="Source Sans Pro Semibold"/>
              </a:rPr>
              <a:t>Referer: https://developer.mozilla.org/en-US/</a:t>
            </a:r>
            <a:endParaRPr b="0" lang="ru-RU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</a:pPr>
            <a:r>
              <a:rPr b="1" lang="ru-RU" sz="1950" spc="-1" strike="noStrike">
                <a:solidFill>
                  <a:srgbClr val="1c1c1c"/>
                </a:solidFill>
                <a:latin typeface="Source Sans Pro Semibold"/>
              </a:rPr>
              <a:t>Accept-Encoding: gzip, deflate, sdch, br</a:t>
            </a:r>
            <a:endParaRPr b="0" lang="ru-RU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</a:pPr>
            <a:r>
              <a:rPr b="1" lang="ru-RU" sz="1950" spc="-1" strike="noStrike">
                <a:solidFill>
                  <a:srgbClr val="1c1c1c"/>
                </a:solidFill>
                <a:latin typeface="Source Sans Pro Semibold"/>
              </a:rPr>
              <a:t>Accept-Language: en-US,en;q=0.8,es;q=0.6</a:t>
            </a:r>
            <a:endParaRPr b="0" lang="ru-RU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</a:pPr>
            <a:r>
              <a:rPr b="1" lang="ru-RU" sz="1950" spc="-1" strike="noStrike">
                <a:solidFill>
                  <a:srgbClr val="1c1c1c"/>
                </a:solidFill>
                <a:latin typeface="Source Sans Pro Semibold"/>
              </a:rPr>
              <a:t>Cookie: sessionid=6ynxs23n521lu21b1t136rhbv7ezngie; csrftoken=zIPUJsAZv6pcgCBJSCj1zU6pQZbfMUAT; dwf_section_edit=False; dwf_sg_task_completion=False; _gat=1; _ga=GA1.2.1688886003.1471911953; ffo=true</a:t>
            </a:r>
            <a:endParaRPr b="0" lang="ru-RU" sz="195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CustomShape 1"/>
          <p:cNvSpPr/>
          <p:nvPr/>
        </p:nvSpPr>
        <p:spPr>
          <a:xfrm>
            <a:off x="360000" y="270000"/>
            <a:ext cx="9359640" cy="67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8" name="CustomShape 2"/>
          <p:cNvSpPr/>
          <p:nvPr/>
        </p:nvSpPr>
        <p:spPr>
          <a:xfrm>
            <a:off x="360000" y="1485000"/>
            <a:ext cx="9179640" cy="350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216000" indent="-215640">
              <a:lnSpc>
                <a:spcPct val="100000"/>
              </a:lnSpc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ru-RU" sz="1950" spc="-1" strike="noStrike">
                <a:solidFill>
                  <a:srgbClr val="1c1c1c"/>
                </a:solidFill>
                <a:latin typeface="Source Sans Pro Semibold"/>
              </a:rPr>
              <a:t>Тип запроса (GET).</a:t>
            </a:r>
            <a:endParaRPr b="0" lang="ru-RU" sz="195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ru-RU" sz="1950" spc="-1" strike="noStrike">
                <a:solidFill>
                  <a:srgbClr val="1c1c1c"/>
                </a:solidFill>
                <a:latin typeface="Source Sans Pro Semibold"/>
              </a:rPr>
              <a:t>URL целевого ресурса (/en-US/search).</a:t>
            </a:r>
            <a:endParaRPr b="0" lang="ru-RU" sz="195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ru-RU" sz="1950" spc="-1" strike="noStrike">
                <a:solidFill>
                  <a:srgbClr val="1c1c1c"/>
                </a:solidFill>
                <a:latin typeface="Source Sans Pro Semibold"/>
              </a:rPr>
              <a:t>Параметры URL (q=client%2Bserver%2Boverview&amp;topic=apps&amp;topic=html&amp;topic=css&amp;topic=js&amp;topic=api&amp;topic=webdev).</a:t>
            </a:r>
            <a:endParaRPr b="0" lang="ru-RU" sz="195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ru-RU" sz="1950" spc="-1" strike="noStrike">
                <a:solidFill>
                  <a:srgbClr val="1c1c1c"/>
                </a:solidFill>
                <a:latin typeface="Source Sans Pro Semibold"/>
              </a:rPr>
              <a:t>Целевой вебсайт (developer.mozilla.org).</a:t>
            </a:r>
            <a:endParaRPr b="0" lang="ru-RU" sz="195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ru-RU" sz="1950" spc="-1" strike="noStrike">
                <a:solidFill>
                  <a:srgbClr val="1c1c1c"/>
                </a:solidFill>
                <a:latin typeface="Source Sans Pro Semibold"/>
              </a:rPr>
              <a:t>Конец первой строки так же содержит короткую строку, идентифицирующую версию протокола (HTTP/1.1).</a:t>
            </a:r>
            <a:endParaRPr b="0" lang="ru-RU" sz="195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CustomShape 1"/>
          <p:cNvSpPr/>
          <p:nvPr/>
        </p:nvSpPr>
        <p:spPr>
          <a:xfrm>
            <a:off x="360000" y="270000"/>
            <a:ext cx="9359640" cy="67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ru-RU" sz="2400" spc="-1" strike="noStrike">
                <a:solidFill>
                  <a:srgbClr val="ffffff"/>
                </a:solidFill>
                <a:latin typeface="Source Sans Pro Black"/>
              </a:rPr>
              <a:t>Ответ</a:t>
            </a:r>
            <a:endParaRPr b="0" lang="ru-RU" sz="2400" spc="-1" strike="noStrike">
              <a:latin typeface="Arial"/>
            </a:endParaRPr>
          </a:p>
        </p:txBody>
      </p:sp>
      <p:sp>
        <p:nvSpPr>
          <p:cNvPr id="430" name="CustomShape 2"/>
          <p:cNvSpPr/>
          <p:nvPr/>
        </p:nvSpPr>
        <p:spPr>
          <a:xfrm>
            <a:off x="360000" y="1485000"/>
            <a:ext cx="3815640" cy="60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73000"/>
          </a:bodyPr>
          <a:p>
            <a:pPr marL="216000" indent="-215640">
              <a:lnSpc>
                <a:spcPct val="100000"/>
              </a:lnSpc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ru-RU" sz="1950" spc="-1" strike="noStrike">
                <a:solidFill>
                  <a:srgbClr val="1c1c1c"/>
                </a:solidFill>
                <a:latin typeface="Source Sans Pro Semibold"/>
              </a:rPr>
              <a:t>Зайти в WindowsPowerShell</a:t>
            </a:r>
            <a:endParaRPr b="0" lang="ru-RU" sz="195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ru-RU" sz="1950" spc="-1" strike="noStrike">
                <a:solidFill>
                  <a:srgbClr val="1c1c1c"/>
                </a:solidFill>
                <a:latin typeface="Source Sans Pro Semibold"/>
              </a:rPr>
              <a:t>Curl blizzard.com</a:t>
            </a:r>
            <a:endParaRPr b="0" lang="ru-RU" sz="1950" spc="-1" strike="noStrike">
              <a:latin typeface="Arial"/>
            </a:endParaRPr>
          </a:p>
        </p:txBody>
      </p:sp>
      <p:pic>
        <p:nvPicPr>
          <p:cNvPr id="431" name="" descr=""/>
          <p:cNvPicPr/>
          <p:nvPr/>
        </p:nvPicPr>
        <p:blipFill>
          <a:blip r:embed="rId1"/>
          <a:stretch/>
        </p:blipFill>
        <p:spPr>
          <a:xfrm>
            <a:off x="432000" y="2145600"/>
            <a:ext cx="8927640" cy="2966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CustomShape 1"/>
          <p:cNvSpPr/>
          <p:nvPr/>
        </p:nvSpPr>
        <p:spPr>
          <a:xfrm>
            <a:off x="360000" y="270000"/>
            <a:ext cx="9359640" cy="67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ru-RU" sz="2400" spc="-1" strike="noStrike">
                <a:solidFill>
                  <a:srgbClr val="ffffff"/>
                </a:solidFill>
                <a:latin typeface="Source Sans Pro Black"/>
              </a:rPr>
              <a:t>Вмето PowerShell</a:t>
            </a:r>
            <a:endParaRPr b="0" lang="ru-RU" sz="2400" spc="-1" strike="noStrike">
              <a:latin typeface="Arial"/>
            </a:endParaRPr>
          </a:p>
        </p:txBody>
      </p:sp>
      <p:sp>
        <p:nvSpPr>
          <p:cNvPr id="433" name="CustomShape 2"/>
          <p:cNvSpPr/>
          <p:nvPr/>
        </p:nvSpPr>
        <p:spPr>
          <a:xfrm>
            <a:off x="360000" y="1485000"/>
            <a:ext cx="2519640" cy="350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Aft>
                <a:spcPts val="853"/>
              </a:spcAft>
            </a:pPr>
            <a:r>
              <a:rPr b="1" lang="ru-RU" sz="1950" spc="-1" strike="noStrike">
                <a:solidFill>
                  <a:srgbClr val="1c1c1c"/>
                </a:solidFill>
                <a:latin typeface="Source Sans Pro Semibold"/>
              </a:rPr>
              <a:t>Например</a:t>
            </a:r>
            <a:endParaRPr b="0" lang="ru-RU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</a:pPr>
            <a:r>
              <a:rPr b="1" lang="ru-RU" sz="1950" spc="-1" strike="noStrike">
                <a:solidFill>
                  <a:srgbClr val="1c1c1c"/>
                </a:solidFill>
                <a:latin typeface="Source Sans Pro Semibold"/>
              </a:rPr>
              <a:t>https://websniffer.cc/</a:t>
            </a:r>
            <a:endParaRPr b="0" lang="ru-RU" sz="1950" spc="-1" strike="noStrike">
              <a:latin typeface="Arial"/>
            </a:endParaRPr>
          </a:p>
        </p:txBody>
      </p:sp>
      <p:pic>
        <p:nvPicPr>
          <p:cNvPr id="434" name="" descr=""/>
          <p:cNvPicPr/>
          <p:nvPr/>
        </p:nvPicPr>
        <p:blipFill>
          <a:blip r:embed="rId1"/>
          <a:stretch/>
        </p:blipFill>
        <p:spPr>
          <a:xfrm>
            <a:off x="3240000" y="936000"/>
            <a:ext cx="6633000" cy="41238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CustomShape 1"/>
          <p:cNvSpPr/>
          <p:nvPr/>
        </p:nvSpPr>
        <p:spPr>
          <a:xfrm>
            <a:off x="360000" y="270000"/>
            <a:ext cx="9359640" cy="67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ru-RU" sz="2400" spc="-1" strike="noStrike">
                <a:solidFill>
                  <a:srgbClr val="ffffff"/>
                </a:solidFill>
                <a:latin typeface="Source Sans Pro Black"/>
              </a:rPr>
              <a:t>Ipconfig</a:t>
            </a:r>
            <a:endParaRPr b="0" lang="ru-RU" sz="2400" spc="-1" strike="noStrike">
              <a:latin typeface="Arial"/>
            </a:endParaRPr>
          </a:p>
        </p:txBody>
      </p:sp>
      <p:sp>
        <p:nvSpPr>
          <p:cNvPr id="436" name="CustomShape 2"/>
          <p:cNvSpPr/>
          <p:nvPr/>
        </p:nvSpPr>
        <p:spPr>
          <a:xfrm>
            <a:off x="360000" y="1485000"/>
            <a:ext cx="3599640" cy="350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Aft>
                <a:spcPts val="853"/>
              </a:spcAft>
            </a:pPr>
            <a:r>
              <a:rPr b="1" lang="ru-RU" sz="1950" spc="-1" strike="noStrike">
                <a:solidFill>
                  <a:srgbClr val="1c1c1c"/>
                </a:solidFill>
                <a:latin typeface="Source Sans Pro Semibold"/>
              </a:rPr>
              <a:t>Команда ipconfig/all - отображает полную информацию по всем сетевым адаптерам.</a:t>
            </a:r>
            <a:endParaRPr b="0" lang="ru-RU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</a:pPr>
            <a:r>
              <a:rPr b="1" lang="ru-RU" sz="1950" spc="-1" strike="noStrike">
                <a:solidFill>
                  <a:srgbClr val="1c1c1c"/>
                </a:solidFill>
                <a:latin typeface="Source Sans Pro Semibold"/>
              </a:rPr>
              <a:t> </a:t>
            </a:r>
            <a:endParaRPr b="0" lang="ru-RU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</a:pPr>
            <a:r>
              <a:rPr b="1" lang="ru-RU" sz="1950" spc="-1" strike="noStrike">
                <a:solidFill>
                  <a:srgbClr val="1c1c1c"/>
                </a:solidFill>
                <a:latin typeface="Source Sans Pro Semibold"/>
              </a:rPr>
              <a:t> </a:t>
            </a:r>
            <a:endParaRPr b="0" lang="ru-RU" sz="1950" spc="-1" strike="noStrike">
              <a:latin typeface="Arial"/>
            </a:endParaRPr>
          </a:p>
        </p:txBody>
      </p:sp>
      <p:pic>
        <p:nvPicPr>
          <p:cNvPr id="437" name="" descr=""/>
          <p:cNvPicPr/>
          <p:nvPr/>
        </p:nvPicPr>
        <p:blipFill>
          <a:blip r:embed="rId1"/>
          <a:stretch/>
        </p:blipFill>
        <p:spPr>
          <a:xfrm>
            <a:off x="5400000" y="1152000"/>
            <a:ext cx="3887640" cy="38260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CustomShape 1"/>
          <p:cNvSpPr/>
          <p:nvPr/>
        </p:nvSpPr>
        <p:spPr>
          <a:xfrm>
            <a:off x="360000" y="270000"/>
            <a:ext cx="9359640" cy="67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ru-RU" sz="2400" spc="-1" strike="noStrike">
                <a:solidFill>
                  <a:srgbClr val="ffffff"/>
                </a:solidFill>
                <a:latin typeface="Source Sans Pro Black"/>
              </a:rPr>
              <a:t>ping</a:t>
            </a:r>
            <a:endParaRPr b="0" lang="ru-RU" sz="2400" spc="-1" strike="noStrike">
              <a:latin typeface="Arial"/>
            </a:endParaRPr>
          </a:p>
        </p:txBody>
      </p:sp>
      <p:sp>
        <p:nvSpPr>
          <p:cNvPr id="439" name="CustomShape 2"/>
          <p:cNvSpPr/>
          <p:nvPr/>
        </p:nvSpPr>
        <p:spPr>
          <a:xfrm>
            <a:off x="360000" y="1485000"/>
            <a:ext cx="2375640" cy="350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Aft>
                <a:spcPts val="853"/>
              </a:spcAft>
            </a:pPr>
            <a:r>
              <a:rPr b="1" lang="ru-RU" sz="1950" spc="-1" strike="noStrike">
                <a:solidFill>
                  <a:srgbClr val="1c1c1c"/>
                </a:solidFill>
                <a:latin typeface="Source Sans Pro Semibold"/>
              </a:rPr>
              <a:t>Ping ya.ru</a:t>
            </a:r>
            <a:endParaRPr b="0" lang="ru-RU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</a:pPr>
            <a:r>
              <a:rPr b="1" lang="ru-RU" sz="1950" spc="-1" strike="noStrike">
                <a:solidFill>
                  <a:srgbClr val="1c1c1c"/>
                </a:solidFill>
                <a:latin typeface="Source Sans Pro Semibold"/>
              </a:rPr>
              <a:t>Ping blizzard.com</a:t>
            </a:r>
            <a:endParaRPr b="0" lang="ru-RU" sz="1950" spc="-1" strike="noStrike">
              <a:latin typeface="Arial"/>
            </a:endParaRPr>
          </a:p>
        </p:txBody>
      </p:sp>
      <p:pic>
        <p:nvPicPr>
          <p:cNvPr id="440" name="" descr=""/>
          <p:cNvPicPr/>
          <p:nvPr/>
        </p:nvPicPr>
        <p:blipFill>
          <a:blip r:embed="rId1"/>
          <a:stretch/>
        </p:blipFill>
        <p:spPr>
          <a:xfrm>
            <a:off x="4762800" y="1296000"/>
            <a:ext cx="4380840" cy="36187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CustomShape 1"/>
          <p:cNvSpPr/>
          <p:nvPr/>
        </p:nvSpPr>
        <p:spPr>
          <a:xfrm>
            <a:off x="504000" y="363600"/>
            <a:ext cx="9071280" cy="67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latin typeface="Arial"/>
              </a:rPr>
              <a:t>DNS (Domain Name System)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381" name="CustomShape 2"/>
          <p:cNvSpPr/>
          <p:nvPr/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82" name="" descr=""/>
          <p:cNvPicPr/>
          <p:nvPr/>
        </p:nvPicPr>
        <p:blipFill>
          <a:blip r:embed="rId1"/>
          <a:stretch/>
        </p:blipFill>
        <p:spPr>
          <a:xfrm>
            <a:off x="1944000" y="1080000"/>
            <a:ext cx="5543640" cy="4369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CustomShape 1"/>
          <p:cNvSpPr/>
          <p:nvPr/>
        </p:nvSpPr>
        <p:spPr>
          <a:xfrm>
            <a:off x="504000" y="363600"/>
            <a:ext cx="9071280" cy="67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latin typeface="Arial"/>
              </a:rPr>
              <a:t>HTTP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384" name="CustomShape 2"/>
          <p:cNvSpPr/>
          <p:nvPr/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85" name="" descr=""/>
          <p:cNvPicPr/>
          <p:nvPr/>
        </p:nvPicPr>
        <p:blipFill>
          <a:blip r:embed="rId1"/>
          <a:stretch/>
        </p:blipFill>
        <p:spPr>
          <a:xfrm>
            <a:off x="1440000" y="1080000"/>
            <a:ext cx="6908400" cy="41601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CustomShape 1"/>
          <p:cNvSpPr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ru-RU" sz="2400" spc="-1" strike="noStrike">
                <a:solidFill>
                  <a:srgbClr val="ffffff"/>
                </a:solidFill>
                <a:latin typeface="Source Sans Pro Black"/>
              </a:rPr>
              <a:t>Что происходит?</a:t>
            </a:r>
            <a:endParaRPr b="0" lang="ru-RU" sz="2400" spc="-1" strike="noStrike">
              <a:latin typeface="Arial"/>
            </a:endParaRPr>
          </a:p>
        </p:txBody>
      </p:sp>
      <p:sp>
        <p:nvSpPr>
          <p:cNvPr id="387" name="CustomShape 2"/>
          <p:cNvSpPr/>
          <p:nvPr/>
        </p:nvSpPr>
        <p:spPr>
          <a:xfrm>
            <a:off x="324000" y="1458000"/>
            <a:ext cx="9179640" cy="350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216000" indent="-216000">
              <a:lnSpc>
                <a:spcPct val="100000"/>
              </a:lnSpc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1" lang="ru-RU" sz="1950" spc="-1" strike="noStrike">
                <a:solidFill>
                  <a:srgbClr val="1c1c1c"/>
                </a:solidFill>
                <a:latin typeface="Source Sans Pro Semibold"/>
              </a:rPr>
              <a:t>Браузер делает запрос к DNS-серверам, у которых узнает необходимый IP-адрес</a:t>
            </a:r>
            <a:endParaRPr b="0" lang="ru-RU" sz="195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1" lang="ru-RU" sz="1950" spc="-1" strike="noStrike">
                <a:solidFill>
                  <a:srgbClr val="1c1c1c"/>
                </a:solidFill>
                <a:latin typeface="Source Sans Pro Semibold"/>
              </a:rPr>
              <a:t>Браузер устанавливает соединение с веб-сервером, который запущен по найденному адресу, используя TCP/IP</a:t>
            </a:r>
            <a:endParaRPr b="0" lang="ru-RU" sz="195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1" lang="ru-RU" sz="1950" spc="-1" strike="noStrike">
                <a:solidFill>
                  <a:srgbClr val="1c1c1c"/>
                </a:solidFill>
                <a:latin typeface="Source Sans Pro Semibold"/>
              </a:rPr>
              <a:t>Браузер делает HTTP-запрос</a:t>
            </a:r>
            <a:endParaRPr b="0" lang="ru-RU" sz="195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1" lang="ru-RU" sz="1950" spc="-1" strike="noStrike">
                <a:solidFill>
                  <a:srgbClr val="1c1c1c"/>
                </a:solidFill>
                <a:latin typeface="Source Sans Pro Semibold"/>
              </a:rPr>
              <a:t>Веб-сервер возвращает HTML страницу для указанного адреса</a:t>
            </a:r>
            <a:endParaRPr b="0" lang="ru-RU" sz="195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1" lang="ru-RU" sz="1950" spc="-1" strike="noStrike">
                <a:solidFill>
                  <a:srgbClr val="1c1c1c"/>
                </a:solidFill>
                <a:latin typeface="Source Sans Pro Semibold"/>
              </a:rPr>
              <a:t>Браузер отрисовывает HTML</a:t>
            </a:r>
            <a:endParaRPr b="0" lang="ru-RU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</a:pPr>
            <a:endParaRPr b="0" lang="ru-RU" sz="195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CustomShape 1"/>
          <p:cNvSpPr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ru-RU" sz="2400" spc="-1" strike="noStrike">
                <a:solidFill>
                  <a:srgbClr val="ffffff"/>
                </a:solidFill>
                <a:latin typeface="Source Sans Pro Black"/>
              </a:rPr>
              <a:t>Статические сайты</a:t>
            </a:r>
            <a:endParaRPr b="0" lang="ru-RU" sz="2400" spc="-1" strike="noStrike">
              <a:latin typeface="Arial"/>
            </a:endParaRPr>
          </a:p>
        </p:txBody>
      </p:sp>
      <p:sp>
        <p:nvSpPr>
          <p:cNvPr id="389" name="CustomShape 2"/>
          <p:cNvSpPr/>
          <p:nvPr/>
        </p:nvSpPr>
        <p:spPr>
          <a:xfrm>
            <a:off x="360000" y="1485000"/>
            <a:ext cx="9179640" cy="350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90" name="" descr=""/>
          <p:cNvPicPr/>
          <p:nvPr/>
        </p:nvPicPr>
        <p:blipFill>
          <a:blip r:embed="rId1"/>
          <a:stretch/>
        </p:blipFill>
        <p:spPr>
          <a:xfrm>
            <a:off x="586800" y="1656000"/>
            <a:ext cx="9060840" cy="2519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CustomShape 1"/>
          <p:cNvSpPr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ru-RU" sz="2400" spc="-1" strike="noStrike">
                <a:solidFill>
                  <a:srgbClr val="ffffff"/>
                </a:solidFill>
                <a:latin typeface="Source Sans Pro Black"/>
              </a:rPr>
              <a:t>Динамические сайты</a:t>
            </a:r>
            <a:endParaRPr b="0" lang="ru-RU" sz="2400" spc="-1" strike="noStrike">
              <a:latin typeface="Arial"/>
            </a:endParaRPr>
          </a:p>
        </p:txBody>
      </p:sp>
      <p:sp>
        <p:nvSpPr>
          <p:cNvPr id="392" name="CustomShape 2"/>
          <p:cNvSpPr/>
          <p:nvPr/>
        </p:nvSpPr>
        <p:spPr>
          <a:xfrm>
            <a:off x="360000" y="1485000"/>
            <a:ext cx="9179640" cy="350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93" name="" descr=""/>
          <p:cNvPicPr/>
          <p:nvPr/>
        </p:nvPicPr>
        <p:blipFill>
          <a:blip r:embed="rId1"/>
          <a:stretch/>
        </p:blipFill>
        <p:spPr>
          <a:xfrm>
            <a:off x="648000" y="1172520"/>
            <a:ext cx="8550720" cy="36518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CustomShape 1"/>
          <p:cNvSpPr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ru-RU" sz="2400" spc="-1" strike="noStrike">
                <a:solidFill>
                  <a:srgbClr val="ffffff"/>
                </a:solidFill>
                <a:latin typeface="Source Sans Pro Black"/>
              </a:rPr>
              <a:t>Серверная и клиентская часть</a:t>
            </a:r>
            <a:endParaRPr b="0" lang="ru-RU" sz="2400" spc="-1" strike="noStrike">
              <a:latin typeface="Arial"/>
            </a:endParaRPr>
          </a:p>
        </p:txBody>
      </p:sp>
      <p:sp>
        <p:nvSpPr>
          <p:cNvPr id="395" name="CustomShape 2"/>
          <p:cNvSpPr/>
          <p:nvPr/>
        </p:nvSpPr>
        <p:spPr>
          <a:xfrm>
            <a:off x="360000" y="1485000"/>
            <a:ext cx="4479120" cy="350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algn="ctr">
              <a:lnSpc>
                <a:spcPct val="100000"/>
              </a:lnSpc>
              <a:spcAft>
                <a:spcPts val="853"/>
              </a:spcAft>
            </a:pPr>
            <a:r>
              <a:rPr b="1" lang="ru-RU" sz="2600" spc="-1" strike="noStrike" u="sng">
                <a:solidFill>
                  <a:srgbClr val="1c1c1c"/>
                </a:solidFill>
                <a:uFillTx/>
                <a:latin typeface="Source Sans Pro Semibold"/>
              </a:rPr>
              <a:t>Клиентская часть</a:t>
            </a:r>
            <a:endParaRPr b="0" lang="ru-RU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</a:pPr>
            <a:r>
              <a:rPr b="1" lang="ru-RU" sz="1950" spc="-1" strike="noStrike">
                <a:solidFill>
                  <a:srgbClr val="1c1c1c"/>
                </a:solidFill>
                <a:latin typeface="Source Sans Pro Semibold"/>
              </a:rPr>
              <a:t>HTML</a:t>
            </a:r>
            <a:endParaRPr b="0" lang="ru-RU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</a:pPr>
            <a:r>
              <a:rPr b="1" lang="ru-RU" sz="1950" spc="-1" strike="noStrike">
                <a:solidFill>
                  <a:srgbClr val="1c1c1c"/>
                </a:solidFill>
                <a:latin typeface="Source Sans Pro Semibold"/>
              </a:rPr>
              <a:t>CSS</a:t>
            </a:r>
            <a:endParaRPr b="0" lang="ru-RU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</a:pPr>
            <a:r>
              <a:rPr b="1" lang="ru-RU" sz="1950" spc="-1" strike="noStrike">
                <a:solidFill>
                  <a:srgbClr val="1c1c1c"/>
                </a:solidFill>
                <a:latin typeface="Source Sans Pro Semibold"/>
              </a:rPr>
              <a:t>JavaScript</a:t>
            </a:r>
            <a:endParaRPr b="0" lang="ru-RU" sz="1950" spc="-1" strike="noStrike">
              <a:latin typeface="Arial"/>
            </a:endParaRPr>
          </a:p>
        </p:txBody>
      </p:sp>
      <p:sp>
        <p:nvSpPr>
          <p:cNvPr id="396" name="CustomShape 3"/>
          <p:cNvSpPr/>
          <p:nvPr/>
        </p:nvSpPr>
        <p:spPr>
          <a:xfrm>
            <a:off x="5063760" y="1485000"/>
            <a:ext cx="4479120" cy="350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algn="ctr">
              <a:lnSpc>
                <a:spcPct val="100000"/>
              </a:lnSpc>
              <a:spcAft>
                <a:spcPts val="853"/>
              </a:spcAft>
            </a:pPr>
            <a:r>
              <a:rPr b="1" lang="ru-RU" sz="2600" spc="-1" strike="noStrike" u="sng">
                <a:solidFill>
                  <a:srgbClr val="1c1c1c"/>
                </a:solidFill>
                <a:uFillTx/>
                <a:latin typeface="Source Sans Pro Semibold"/>
              </a:rPr>
              <a:t>Серверная часть</a:t>
            </a:r>
            <a:endParaRPr b="0" lang="ru-RU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</a:pPr>
            <a:r>
              <a:rPr b="1" lang="ru-RU" sz="1950" spc="-1" strike="noStrike">
                <a:solidFill>
                  <a:srgbClr val="1c1c1c"/>
                </a:solidFill>
                <a:latin typeface="Source Sans Pro Semibold"/>
              </a:rPr>
              <a:t>PHP</a:t>
            </a:r>
            <a:endParaRPr b="0" lang="ru-RU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</a:pPr>
            <a:r>
              <a:rPr b="1" lang="ru-RU" sz="1950" spc="-1" strike="noStrike">
                <a:solidFill>
                  <a:srgbClr val="1c1c1c"/>
                </a:solidFill>
                <a:latin typeface="Source Sans Pro Semibold"/>
              </a:rPr>
              <a:t>Python</a:t>
            </a:r>
            <a:endParaRPr b="0" lang="ru-RU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</a:pPr>
            <a:r>
              <a:rPr b="1" lang="ru-RU" sz="1950" spc="-1" strike="noStrike">
                <a:solidFill>
                  <a:srgbClr val="1c1c1c"/>
                </a:solidFill>
                <a:latin typeface="Source Sans Pro Semibold"/>
              </a:rPr>
              <a:t>NodeJS</a:t>
            </a:r>
            <a:endParaRPr b="0" lang="ru-RU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</a:pPr>
            <a:r>
              <a:rPr b="1" lang="ru-RU" sz="1950" spc="-1" strike="noStrike">
                <a:solidFill>
                  <a:srgbClr val="1c1c1c"/>
                </a:solidFill>
                <a:latin typeface="Source Sans Pro Semibold"/>
              </a:rPr>
              <a:t>…</a:t>
            </a:r>
            <a:r>
              <a:rPr b="1" lang="ru-RU" sz="1950" spc="-1" strike="noStrike">
                <a:solidFill>
                  <a:srgbClr val="1c1c1c"/>
                </a:solidFill>
                <a:latin typeface="Source Sans Pro Semibold"/>
              </a:rPr>
              <a:t>.</a:t>
            </a:r>
            <a:endParaRPr b="0" lang="ru-RU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</a:pPr>
            <a:r>
              <a:rPr b="1" lang="ru-RU" sz="1950" spc="-1" strike="noStrike">
                <a:solidFill>
                  <a:srgbClr val="1c1c1c"/>
                </a:solidFill>
                <a:latin typeface="Source Sans Pro Semibold"/>
              </a:rPr>
              <a:t>+фреймворки</a:t>
            </a:r>
            <a:endParaRPr b="0" lang="ru-RU" sz="195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CustomShape 1"/>
          <p:cNvSpPr/>
          <p:nvPr/>
        </p:nvSpPr>
        <p:spPr>
          <a:xfrm>
            <a:off x="360000" y="270000"/>
            <a:ext cx="9359640" cy="67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ru-RU" sz="2400" spc="-1" strike="noStrike">
                <a:solidFill>
                  <a:srgbClr val="ffffff"/>
                </a:solidFill>
                <a:latin typeface="Source Sans Pro Black"/>
              </a:rPr>
              <a:t>Что можно сделать в серверной части?</a:t>
            </a:r>
            <a:endParaRPr b="0" lang="ru-RU" sz="2400" spc="-1" strike="noStrike">
              <a:latin typeface="Arial"/>
            </a:endParaRPr>
          </a:p>
        </p:txBody>
      </p:sp>
      <p:sp>
        <p:nvSpPr>
          <p:cNvPr id="398" name="CustomShape 2"/>
          <p:cNvSpPr/>
          <p:nvPr/>
        </p:nvSpPr>
        <p:spPr>
          <a:xfrm>
            <a:off x="360000" y="1485000"/>
            <a:ext cx="5763960" cy="350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200" spc="-1" strike="noStrike" u="sng">
                <a:solidFill>
                  <a:srgbClr val="1c1c1c"/>
                </a:solidFill>
                <a:uFillTx/>
                <a:latin typeface="Source Sans Pro Light"/>
              </a:rPr>
              <a:t>Эффективно хранить информацию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2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200" spc="-1" strike="noStrike">
                <a:solidFill>
                  <a:srgbClr val="1c1c1c"/>
                </a:solidFill>
                <a:latin typeface="Source Sans Pro Light"/>
              </a:rPr>
              <a:t>Например: </a:t>
            </a:r>
            <a:r>
              <a:rPr b="1" lang="ru-RU" sz="2200" spc="-1" strike="noStrike">
                <a:solidFill>
                  <a:srgbClr val="1c1c1c"/>
                </a:solidFill>
                <a:latin typeface="Source Sans Pro Light"/>
              </a:rPr>
              <a:t>market.yandex.ru</a:t>
            </a:r>
            <a:endParaRPr b="0" lang="ru-RU" sz="22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200" spc="-1" strike="noStrike">
                <a:solidFill>
                  <a:srgbClr val="1c1c1c"/>
                </a:solidFill>
                <a:latin typeface="Source Sans Pro Light"/>
              </a:rPr>
              <a:t>Много однотипных страничек, каждую из которых вручную создавать тяжело </a:t>
            </a:r>
            <a:endParaRPr b="0" lang="ru-RU" sz="2200" spc="-1" strike="noStrike">
              <a:latin typeface="Arial"/>
            </a:endParaRPr>
          </a:p>
        </p:txBody>
      </p:sp>
      <p:pic>
        <p:nvPicPr>
          <p:cNvPr id="399" name="" descr=""/>
          <p:cNvPicPr/>
          <p:nvPr/>
        </p:nvPicPr>
        <p:blipFill>
          <a:blip r:embed="rId1"/>
          <a:stretch/>
        </p:blipFill>
        <p:spPr>
          <a:xfrm>
            <a:off x="6124320" y="1152000"/>
            <a:ext cx="3307320" cy="38206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198</TotalTime>
  <Application>LibreOffice/6.2.1.2$Windows_X86_64 LibreOffice_project/7bcb35dc3024a62dea0caee87020152d1ee96e71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2019-09-17T13:57:30Z</dcterms:created>
  <dc:creator/>
  <dc:description/>
  <dc:language>ru-RU</dc:language>
  <cp:lastModifiedBy/>
  <dcterms:modified xsi:type="dcterms:W3CDTF">2019-09-24T14:33:41Z</dcterms:modified>
  <cp:revision>9</cp:revision>
  <dc:subject/>
  <dc:title/>
</cp:coreProperties>
</file>