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533B8B9-753C-4994-8D98-0D75B0044392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Установка github for Windows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3200" spc="-1" strike="noStrike">
                <a:latin typeface="Arial"/>
              </a:rPr>
              <a:t>https://desktop.github.com/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05760" y="18360"/>
            <a:ext cx="7590240" cy="523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32000" y="28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Установка python 3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3276720" y="864000"/>
            <a:ext cx="37072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latin typeface="Arial"/>
              </a:rPr>
              <a:t>https://www.python.org/downloads/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9000" y="1315800"/>
            <a:ext cx="10079640" cy="435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LibreOffice/6.2.1.2$Windows_X86_64 LibreOffice_project/7bcb35dc3024a62dea0caee87020152d1ee96e71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2019-09-24T14:17:24Z</dcterms:created>
  <dc:creator/>
  <dc:description/>
  <dc:language>ru-RU</dc:language>
  <cp:lastModifiedBy/>
  <dcterms:modified xsi:type="dcterms:W3CDTF">2019-09-24T14:38:35Z</dcterms:modified>
  <cp:revision>1</cp:revision>
  <dc:subject/>
  <dc:title/>
</cp:coreProperties>
</file>