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8DE6784-1E1F-4EA4-9C44-EC4F8310CEB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Tol-v/Web-Programming-lessons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Установка github for Windows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6000" y="1326600"/>
            <a:ext cx="9576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3200" spc="-1" strike="noStrike">
                <a:latin typeface="Arial"/>
                <a:hlinkClick r:id="rId1"/>
              </a:rPr>
              <a:t>https://desktop.github.com/</a:t>
            </a:r>
            <a:endParaRPr b="0" lang="ru-RU" sz="3200" spc="-1" strike="noStrike">
              <a:latin typeface="Arial"/>
            </a:endParaRPr>
          </a:p>
          <a:p>
            <a:pPr algn="ctr"/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  <a:hlinkClick r:id="rId2"/>
              </a:rPr>
              <a:t>https://github.com/Tol-v/Web-Programming-lessons</a:t>
            </a:r>
            <a:endParaRPr b="0" lang="ru-RU" sz="3200" spc="-1" strike="noStrike">
              <a:latin typeface="Arial"/>
            </a:endParaRPr>
          </a:p>
          <a:p>
            <a:pPr algn="ctr"/>
            <a:endParaRPr b="0" lang="ru-RU" sz="3200" spc="-1" strike="noStrike">
              <a:latin typeface="Arial"/>
            </a:endParaRPr>
          </a:p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05760" y="18360"/>
            <a:ext cx="7590240" cy="52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32000" y="2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Установка python 3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276720" y="864000"/>
            <a:ext cx="37072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https://www.python.org/downloads/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000" y="1315800"/>
            <a:ext cx="10079640" cy="435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__init.py__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ru-RU" sz="3200" spc="-1" strike="noStrike">
                <a:latin typeface="Arial"/>
              </a:rPr>
              <a:t>from flask import Flask</a:t>
            </a:r>
            <a:endParaRPr b="0" lang="ru-RU" sz="3200" spc="-1" strike="noStrike">
              <a:latin typeface="Arial"/>
            </a:endParaRPr>
          </a:p>
          <a:p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app = Flask(__name__)</a:t>
            </a:r>
            <a:endParaRPr b="0" lang="ru-RU" sz="3200" spc="-1" strike="noStrike">
              <a:latin typeface="Arial"/>
            </a:endParaRPr>
          </a:p>
          <a:p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from app import routes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Структура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r>
              <a:rPr b="0" lang="ru-RU" sz="3200" spc="-1" strike="noStrike">
                <a:latin typeface="Arial"/>
              </a:rPr>
              <a:t>microblog/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venv/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app/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__init__.py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routes.py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microblog.py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..\Занятие 2\microblog&gt; $env:flask_app = ".\microblog.py"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..\Занятие 2\microblog&gt; py -m flask run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* Serving Flask app "microblog"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* Running on http://127.0.0.1:5000/ (Press CTRL+C to quit)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LibreOffice/6.2.1.2$Windows_X86_64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2019-09-24T14:17:24Z</dcterms:created>
  <dc:creator/>
  <dc:description/>
  <dc:language>ru-RU</dc:language>
  <cp:lastModifiedBy/>
  <dcterms:modified xsi:type="dcterms:W3CDTF">2019-09-24T20:54:06Z</dcterms:modified>
  <cp:revision>3</cp:revision>
  <dc:subject/>
  <dc:title/>
</cp:coreProperties>
</file>