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311813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551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8977" y="1122363"/>
            <a:ext cx="137338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3602038"/>
            <a:ext cx="137338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8DB9-8F07-4969-B4D0-31BE63663D7E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DDD3-9592-4989-B395-09BFD024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799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8DB9-8F07-4969-B4D0-31BE63663D7E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DDD3-9592-4989-B395-09BFD024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366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1" y="365125"/>
            <a:ext cx="394848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7" y="365125"/>
            <a:ext cx="11616556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8DB9-8F07-4969-B4D0-31BE63663D7E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DDD3-9592-4989-B395-09BFD024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56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8DB9-8F07-4969-B4D0-31BE63663D7E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DDD3-9592-4989-B395-09BFD024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03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0" y="1709739"/>
            <a:ext cx="157939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0" y="4589464"/>
            <a:ext cx="157939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8DB9-8F07-4969-B4D0-31BE63663D7E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DDD3-9592-4989-B395-09BFD024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72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1825625"/>
            <a:ext cx="7782521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1825625"/>
            <a:ext cx="7782521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8DB9-8F07-4969-B4D0-31BE63663D7E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DDD3-9592-4989-B395-09BFD024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82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365126"/>
            <a:ext cx="15793939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3" y="1681163"/>
            <a:ext cx="77467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3" y="2505075"/>
            <a:ext cx="7746755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5" y="1681163"/>
            <a:ext cx="77849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5" y="2505075"/>
            <a:ext cx="778490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8DB9-8F07-4969-B4D0-31BE63663D7E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DDD3-9592-4989-B395-09BFD024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890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8DB9-8F07-4969-B4D0-31BE63663D7E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DDD3-9592-4989-B395-09BFD024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56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8DB9-8F07-4969-B4D0-31BE63663D7E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DDD3-9592-4989-B395-09BFD024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040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457200"/>
            <a:ext cx="59060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987426"/>
            <a:ext cx="92703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2057400"/>
            <a:ext cx="59060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8DB9-8F07-4969-B4D0-31BE63663D7E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DDD3-9592-4989-B395-09BFD024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876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457200"/>
            <a:ext cx="59060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987426"/>
            <a:ext cx="92703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2057400"/>
            <a:ext cx="59060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8DB9-8F07-4969-B4D0-31BE63663D7E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DDD3-9592-4989-B395-09BFD024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82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365126"/>
            <a:ext cx="157939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1825625"/>
            <a:ext cx="157939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6356351"/>
            <a:ext cx="4120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8DB9-8F07-4969-B4D0-31BE63663D7E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6356351"/>
            <a:ext cx="6180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6356351"/>
            <a:ext cx="4120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DDD3-9592-4989-B395-09BFD024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19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 a la derecha con bandas 3"/>
          <p:cNvSpPr/>
          <p:nvPr/>
        </p:nvSpPr>
        <p:spPr>
          <a:xfrm>
            <a:off x="326571" y="2975019"/>
            <a:ext cx="17651185" cy="772730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296671" y="1894655"/>
            <a:ext cx="938008" cy="1104067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1970.</a:t>
            </a:r>
          </a:p>
          <a:p>
            <a:pPr algn="ctr"/>
            <a:r>
              <a:rPr lang="es-MX" sz="1200" dirty="0" err="1"/>
              <a:t>Computer</a:t>
            </a:r>
            <a:r>
              <a:rPr lang="es-MX" sz="1200" dirty="0"/>
              <a:t> </a:t>
            </a:r>
            <a:r>
              <a:rPr lang="es-MX" sz="1200" dirty="0" err="1"/>
              <a:t>Associates</a:t>
            </a:r>
            <a:r>
              <a:rPr lang="es-MX" sz="1200" dirty="0"/>
              <a:t> </a:t>
            </a:r>
            <a:r>
              <a:rPr lang="es-MX" sz="1200" dirty="0" err="1"/>
              <a:t>Panvalet</a:t>
            </a:r>
            <a:r>
              <a:rPr lang="es-MX" sz="1200" dirty="0"/>
              <a:t>® 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19262" y="4079086"/>
            <a:ext cx="822099" cy="109424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1970. </a:t>
            </a:r>
            <a:r>
              <a:rPr lang="es-MX" sz="1200" dirty="0"/>
              <a:t>CA </a:t>
            </a:r>
            <a:r>
              <a:rPr lang="es-MX" sz="1200" dirty="0" err="1"/>
              <a:t>Harvest</a:t>
            </a:r>
            <a:r>
              <a:rPr lang="es-MX" sz="1200" dirty="0"/>
              <a:t> Software </a:t>
            </a:r>
            <a:r>
              <a:rPr lang="es-MX" sz="1200" dirty="0" err="1"/>
              <a:t>Change</a:t>
            </a:r>
            <a:r>
              <a:rPr lang="es-MX" sz="1200" dirty="0"/>
              <a:t> Manager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85186" y="820764"/>
            <a:ext cx="925133" cy="1104067"/>
          </a:xfrm>
          <a:prstGeom prst="flowChartAlternateProcess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1972.</a:t>
            </a:r>
            <a:r>
              <a:rPr lang="es-MX" sz="1200" dirty="0"/>
              <a:t> </a:t>
            </a:r>
            <a:r>
              <a:rPr lang="es-MX" sz="1200" dirty="0" err="1"/>
              <a:t>Source</a:t>
            </a:r>
            <a:r>
              <a:rPr lang="es-MX" sz="1200" dirty="0"/>
              <a:t> </a:t>
            </a:r>
            <a:r>
              <a:rPr lang="es-MX" sz="1200" dirty="0" err="1"/>
              <a:t>Code</a:t>
            </a:r>
            <a:r>
              <a:rPr lang="es-MX" sz="1200" dirty="0"/>
              <a:t> Control </a:t>
            </a:r>
            <a:r>
              <a:rPr lang="es-MX" sz="1200" dirty="0" err="1"/>
              <a:t>System</a:t>
            </a:r>
            <a:r>
              <a:rPr lang="es-MX" sz="1200" dirty="0"/>
              <a:t> 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852613" y="1985453"/>
            <a:ext cx="797026" cy="71508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1980.</a:t>
            </a:r>
            <a:r>
              <a:rPr lang="es-MX" sz="1200" dirty="0"/>
              <a:t> </a:t>
            </a:r>
            <a:r>
              <a:rPr lang="es-MX" sz="1200" dirty="0" err="1"/>
              <a:t>Endevor</a:t>
            </a:r>
            <a:r>
              <a:rPr lang="es-MX" sz="1200" dirty="0"/>
              <a:t> 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39504" y="858686"/>
            <a:ext cx="1081111" cy="1113889"/>
          </a:xfrm>
          <a:prstGeom prst="flowChartAlternateProcess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1982.</a:t>
            </a:r>
            <a:r>
              <a:rPr lang="es-MX" sz="1200" dirty="0"/>
              <a:t> </a:t>
            </a:r>
            <a:r>
              <a:rPr lang="es-MX" sz="1200" dirty="0" err="1"/>
              <a:t>Revision</a:t>
            </a:r>
            <a:r>
              <a:rPr lang="es-MX" sz="1200" dirty="0"/>
              <a:t> Control </a:t>
            </a:r>
            <a:r>
              <a:rPr lang="es-MX" sz="1200" dirty="0" err="1"/>
              <a:t>System</a:t>
            </a:r>
            <a:r>
              <a:rPr lang="es-MX" sz="1200" dirty="0"/>
              <a:t> </a:t>
            </a:r>
            <a:endParaRPr lang="es-MX" sz="1200" dirty="0" smtClean="0"/>
          </a:p>
          <a:p>
            <a:pPr algn="ctr"/>
            <a:r>
              <a:rPr lang="es-MX" sz="1200" dirty="0" smtClean="0"/>
              <a:t>(</a:t>
            </a:r>
            <a:r>
              <a:rPr lang="es-MX" sz="1200" dirty="0"/>
              <a:t>RCS)  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514168" y="1874512"/>
            <a:ext cx="827990" cy="1094244"/>
          </a:xfrm>
          <a:prstGeom prst="flowChartAlternateProcess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1985. </a:t>
            </a:r>
            <a:r>
              <a:rPr lang="es-MX" sz="1200" dirty="0"/>
              <a:t>PVCS </a:t>
            </a:r>
            <a:r>
              <a:rPr lang="es-MX" sz="1200" dirty="0" err="1"/>
              <a:t>Version</a:t>
            </a:r>
            <a:r>
              <a:rPr lang="es-MX" sz="1200" dirty="0"/>
              <a:t> Manager</a:t>
            </a:r>
            <a:r>
              <a:rPr lang="es-MX" sz="1200" b="1" dirty="0"/>
              <a:t> 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158655" y="3802146"/>
            <a:ext cx="922976" cy="71508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1980. </a:t>
            </a:r>
            <a:r>
              <a:rPr lang="es-MX" sz="1200" dirty="0" err="1"/>
              <a:t>Dimensions</a:t>
            </a:r>
            <a:r>
              <a:rPr lang="es-MX" sz="1200" dirty="0"/>
              <a:t> CM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077321" y="4126530"/>
            <a:ext cx="897238" cy="1465362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1980. </a:t>
            </a:r>
            <a:r>
              <a:rPr lang="es-MX" sz="1200" dirty="0"/>
              <a:t>IBM Software </a:t>
            </a:r>
            <a:r>
              <a:rPr lang="es-MX" sz="1200" dirty="0" err="1"/>
              <a:t>Configuration</a:t>
            </a:r>
            <a:r>
              <a:rPr lang="es-MX" sz="1200" dirty="0"/>
              <a:t> and Library Manager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980059" y="3783334"/>
            <a:ext cx="781321" cy="51077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1984. </a:t>
            </a:r>
            <a:endParaRPr lang="es-MX" sz="1200" b="1" dirty="0"/>
          </a:p>
          <a:p>
            <a:pPr algn="ctr"/>
            <a:r>
              <a:rPr lang="es-MX" sz="1200" dirty="0"/>
              <a:t>DSEE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445237" y="4423021"/>
            <a:ext cx="972111" cy="919401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1986. </a:t>
            </a:r>
            <a:r>
              <a:rPr lang="es-MX" sz="1200" dirty="0" err="1"/>
              <a:t>Concurrent</a:t>
            </a:r>
            <a:r>
              <a:rPr lang="es-MX" sz="1200" dirty="0"/>
              <a:t> </a:t>
            </a:r>
            <a:r>
              <a:rPr lang="es-MX" sz="1200" dirty="0" err="1"/>
              <a:t>Versions</a:t>
            </a:r>
            <a:r>
              <a:rPr lang="es-MX" sz="1200" dirty="0"/>
              <a:t> </a:t>
            </a:r>
            <a:r>
              <a:rPr lang="es-MX" sz="1200" dirty="0" err="1"/>
              <a:t>System</a:t>
            </a:r>
            <a:endParaRPr lang="es-MX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342657" y="912660"/>
            <a:ext cx="903684" cy="71508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1990. </a:t>
            </a:r>
            <a:r>
              <a:rPr lang="es-MX" sz="1200" dirty="0" err="1"/>
              <a:t>Rational</a:t>
            </a:r>
            <a:r>
              <a:rPr lang="es-MX" sz="1200" dirty="0"/>
              <a:t> </a:t>
            </a:r>
            <a:r>
              <a:rPr lang="es-MX" sz="1200" dirty="0" err="1"/>
              <a:t>Synergy</a:t>
            </a:r>
            <a:endParaRPr lang="es-MX" sz="1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009894" y="1726437"/>
            <a:ext cx="1074383" cy="1304806"/>
          </a:xfrm>
          <a:prstGeom prst="flowChartAlternateProcess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1991</a:t>
            </a:r>
            <a:r>
              <a:rPr lang="es-MX" sz="1200" b="1" dirty="0" smtClean="0"/>
              <a:t>.</a:t>
            </a:r>
          </a:p>
          <a:p>
            <a:pPr algn="ctr"/>
            <a:r>
              <a:rPr lang="es-MX" sz="1200" b="1" dirty="0" smtClean="0"/>
              <a:t> </a:t>
            </a:r>
            <a:r>
              <a:rPr lang="es-MX" sz="1200" dirty="0"/>
              <a:t>QVCS (</a:t>
            </a:r>
            <a:r>
              <a:rPr lang="es-MX" sz="1200" dirty="0" err="1"/>
              <a:t>Quma</a:t>
            </a:r>
            <a:r>
              <a:rPr lang="es-MX" sz="1200" dirty="0"/>
              <a:t> </a:t>
            </a:r>
            <a:r>
              <a:rPr lang="es-MX" sz="1200" dirty="0" err="1"/>
              <a:t>Version</a:t>
            </a:r>
            <a:r>
              <a:rPr lang="es-MX" sz="1200" dirty="0"/>
              <a:t> Control </a:t>
            </a:r>
            <a:r>
              <a:rPr lang="es-MX" sz="1200" dirty="0" err="1"/>
              <a:t>System</a:t>
            </a:r>
            <a:r>
              <a:rPr lang="es-MX" sz="1200" dirty="0"/>
              <a:t>)</a:t>
            </a:r>
            <a:r>
              <a:rPr lang="es-MX" sz="1200" b="1" dirty="0"/>
              <a:t> 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442546" y="3663000"/>
            <a:ext cx="924594" cy="1104067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1990. </a:t>
            </a:r>
            <a:endParaRPr lang="es-MX" sz="1200" b="1" dirty="0" smtClean="0"/>
          </a:p>
          <a:p>
            <a:pPr algn="ctr"/>
            <a:r>
              <a:rPr lang="es-MX" sz="1200" dirty="0" err="1" smtClean="0"/>
              <a:t>Sun</a:t>
            </a:r>
            <a:r>
              <a:rPr lang="es-MX" sz="1200" dirty="0" smtClean="0"/>
              <a:t> </a:t>
            </a:r>
          </a:p>
          <a:p>
            <a:pPr algn="ctr"/>
            <a:r>
              <a:rPr lang="es-MX" sz="1200" dirty="0" err="1" smtClean="0"/>
              <a:t>WorkShop</a:t>
            </a:r>
            <a:r>
              <a:rPr lang="es-MX" sz="1200" dirty="0" smtClean="0"/>
              <a:t> </a:t>
            </a:r>
            <a:r>
              <a:rPr lang="es-MX" sz="1200" dirty="0" err="1"/>
              <a:t>TeamWare</a:t>
            </a:r>
            <a:endParaRPr lang="es-MX" sz="12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389730" y="4440392"/>
            <a:ext cx="997340" cy="71508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1992</a:t>
            </a:r>
            <a:r>
              <a:rPr lang="es-MX" sz="1200" b="1" dirty="0" smtClean="0"/>
              <a:t>.</a:t>
            </a:r>
          </a:p>
          <a:p>
            <a:pPr algn="ctr"/>
            <a:r>
              <a:rPr lang="es-MX" sz="1200" b="1" dirty="0" smtClean="0"/>
              <a:t> </a:t>
            </a:r>
            <a:r>
              <a:rPr lang="es-MX" sz="1200" dirty="0" err="1" smtClean="0"/>
              <a:t>Rational</a:t>
            </a:r>
            <a:endParaRPr lang="es-MX" sz="1200" dirty="0" smtClean="0"/>
          </a:p>
          <a:p>
            <a:pPr algn="ctr"/>
            <a:r>
              <a:rPr lang="es-MX" sz="1200" dirty="0" smtClean="0"/>
              <a:t> </a:t>
            </a:r>
            <a:r>
              <a:rPr lang="es-MX" sz="1200" dirty="0" err="1"/>
              <a:t>ClearCase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138725" y="826237"/>
            <a:ext cx="1319535" cy="1123712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1994. </a:t>
            </a:r>
            <a:r>
              <a:rPr lang="es-MX" sz="1200" dirty="0" err="1"/>
              <a:t>Configuration</a:t>
            </a:r>
            <a:r>
              <a:rPr lang="es-MX" sz="1200" dirty="0"/>
              <a:t> Management </a:t>
            </a:r>
            <a:r>
              <a:rPr lang="es-MX" sz="1200" dirty="0" err="1"/>
              <a:t>Version</a:t>
            </a:r>
            <a:r>
              <a:rPr lang="es-MX" sz="1200" dirty="0"/>
              <a:t> Control (CMVC) 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7906939" y="4424927"/>
            <a:ext cx="1039956" cy="71508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1995.</a:t>
            </a:r>
          </a:p>
          <a:p>
            <a:pPr algn="ctr"/>
            <a:r>
              <a:rPr lang="es-MX" sz="1200" dirty="0" smtClean="0"/>
              <a:t> </a:t>
            </a:r>
            <a:r>
              <a:rPr lang="es-MX" sz="1200" dirty="0" err="1"/>
              <a:t>Perforce</a:t>
            </a:r>
            <a:r>
              <a:rPr lang="es-MX" sz="1200" dirty="0"/>
              <a:t> Software 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7098294" y="1964585"/>
            <a:ext cx="1472780" cy="1123712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1994. </a:t>
            </a:r>
            <a:endParaRPr lang="es-MX" sz="1200" b="1" dirty="0" smtClean="0"/>
          </a:p>
          <a:p>
            <a:pPr algn="ctr"/>
            <a:r>
              <a:rPr lang="es-MX" sz="1200" dirty="0" err="1" smtClean="0"/>
              <a:t>Configuration</a:t>
            </a:r>
            <a:r>
              <a:rPr lang="es-MX" sz="1200" dirty="0" smtClean="0"/>
              <a:t> </a:t>
            </a:r>
            <a:r>
              <a:rPr lang="es-MX" sz="1200" dirty="0"/>
              <a:t>Management </a:t>
            </a:r>
            <a:r>
              <a:rPr lang="es-MX" sz="1200" dirty="0" err="1"/>
              <a:t>Version</a:t>
            </a:r>
            <a:r>
              <a:rPr lang="es-MX" sz="1200" dirty="0"/>
              <a:t> Control (CMVC) 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6409661" y="3718526"/>
            <a:ext cx="995841" cy="1123712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1994.</a:t>
            </a:r>
            <a:r>
              <a:rPr lang="es-MX" sz="1200" dirty="0" smtClean="0"/>
              <a:t> </a:t>
            </a:r>
          </a:p>
          <a:p>
            <a:pPr algn="ctr"/>
            <a:r>
              <a:rPr lang="es-MX" sz="1200" dirty="0" smtClean="0"/>
              <a:t>Microsoft </a:t>
            </a:r>
            <a:r>
              <a:rPr lang="es-MX" sz="1200" dirty="0"/>
              <a:t>Visual </a:t>
            </a:r>
            <a:r>
              <a:rPr lang="es-MX" sz="1200" dirty="0" smtClean="0"/>
              <a:t>SourceSafe</a:t>
            </a:r>
          </a:p>
          <a:p>
            <a:pPr algn="ctr"/>
            <a:r>
              <a:rPr lang="es-MX" sz="1200" dirty="0"/>
              <a:t> (VSS)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8495454" y="935516"/>
            <a:ext cx="908979" cy="51077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1995.</a:t>
            </a:r>
          </a:p>
          <a:p>
            <a:pPr algn="ctr"/>
            <a:r>
              <a:rPr lang="es-MX" sz="1200" b="1" dirty="0" smtClean="0"/>
              <a:t> </a:t>
            </a:r>
            <a:r>
              <a:rPr lang="es-MX" sz="1200" dirty="0" err="1"/>
              <a:t>StarTeam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664067" y="3648912"/>
            <a:ext cx="1030825" cy="510778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1997.</a:t>
            </a:r>
          </a:p>
          <a:p>
            <a:pPr algn="ctr"/>
            <a:r>
              <a:rPr lang="es-MX" sz="1200" dirty="0" smtClean="0"/>
              <a:t> </a:t>
            </a:r>
            <a:r>
              <a:rPr lang="es-MX" sz="1200" dirty="0" err="1"/>
              <a:t>Code</a:t>
            </a:r>
            <a:r>
              <a:rPr lang="es-MX" sz="1200" dirty="0"/>
              <a:t> Co-</a:t>
            </a:r>
            <a:r>
              <a:rPr lang="es-MX" sz="1200" dirty="0" err="1"/>
              <a:t>op</a:t>
            </a:r>
            <a:r>
              <a:rPr lang="es-MX" sz="1200" dirty="0"/>
              <a:t> 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9456196" y="1867397"/>
            <a:ext cx="776566" cy="51077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1998.</a:t>
            </a:r>
          </a:p>
          <a:p>
            <a:pPr algn="ctr"/>
            <a:r>
              <a:rPr lang="es-MX" sz="1200" dirty="0" smtClean="0"/>
              <a:t> </a:t>
            </a:r>
            <a:r>
              <a:rPr lang="es-MX" sz="1200" dirty="0"/>
              <a:t>CVSNT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9426390" y="4444904"/>
            <a:ext cx="1047576" cy="71508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1998.</a:t>
            </a:r>
            <a:r>
              <a:rPr lang="es-MX" sz="1200" dirty="0" smtClean="0"/>
              <a:t> </a:t>
            </a:r>
          </a:p>
          <a:p>
            <a:pPr algn="ctr"/>
            <a:r>
              <a:rPr lang="es-MX" sz="1200" dirty="0" smtClean="0"/>
              <a:t>QVCS </a:t>
            </a:r>
            <a:r>
              <a:rPr lang="es-MX" sz="1200" dirty="0"/>
              <a:t>Enterprise 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10232762" y="983390"/>
            <a:ext cx="904748" cy="510778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2000.</a:t>
            </a:r>
          </a:p>
          <a:p>
            <a:pPr algn="ctr"/>
            <a:r>
              <a:rPr lang="es-MX" sz="1200" b="1" dirty="0" smtClean="0"/>
              <a:t> </a:t>
            </a:r>
            <a:r>
              <a:rPr lang="es-MX" sz="1200" dirty="0" err="1"/>
              <a:t>BitKeeper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0267618" y="3671247"/>
            <a:ext cx="1208932" cy="71508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2000.</a:t>
            </a:r>
            <a:r>
              <a:rPr lang="es-MX" sz="1200" dirty="0" smtClean="0"/>
              <a:t> </a:t>
            </a:r>
          </a:p>
          <a:p>
            <a:pPr algn="ctr"/>
            <a:r>
              <a:rPr lang="es-MX" sz="1200" dirty="0" smtClean="0"/>
              <a:t>Apache </a:t>
            </a:r>
            <a:r>
              <a:rPr lang="es-MX" sz="1200" dirty="0" err="1"/>
              <a:t>Subversion</a:t>
            </a:r>
            <a:r>
              <a:rPr lang="es-MX" sz="1200" dirty="0"/>
              <a:t>  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1134614" y="1668871"/>
            <a:ext cx="881825" cy="109424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2001.</a:t>
            </a:r>
          </a:p>
          <a:p>
            <a:pPr algn="ctr"/>
            <a:r>
              <a:rPr lang="es-MX" sz="1200" dirty="0"/>
              <a:t>PTC </a:t>
            </a:r>
            <a:r>
              <a:rPr lang="es-MX" sz="1200" dirty="0" err="1"/>
              <a:t>Integrity</a:t>
            </a:r>
            <a:r>
              <a:rPr lang="es-MX" sz="1200" dirty="0"/>
              <a:t> </a:t>
            </a:r>
            <a:r>
              <a:rPr lang="es-MX" sz="1200" dirty="0" err="1"/>
              <a:t>Lifecycle</a:t>
            </a:r>
            <a:r>
              <a:rPr lang="es-MX" sz="1200" dirty="0"/>
              <a:t> Manager 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11114775" y="4600736"/>
            <a:ext cx="954120" cy="510778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2001.</a:t>
            </a:r>
            <a:r>
              <a:rPr lang="es-MX" sz="1200" dirty="0" smtClean="0"/>
              <a:t> </a:t>
            </a:r>
          </a:p>
          <a:p>
            <a:pPr algn="ctr"/>
            <a:r>
              <a:rPr lang="es-MX" sz="1200" dirty="0"/>
              <a:t>GNU </a:t>
            </a:r>
            <a:r>
              <a:rPr lang="es-MX" sz="1200" dirty="0" err="1"/>
              <a:t>arch</a:t>
            </a:r>
            <a:r>
              <a:rPr lang="es-MX" sz="1200" dirty="0"/>
              <a:t>   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12185449" y="466001"/>
            <a:ext cx="835778" cy="510778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2002.</a:t>
            </a:r>
          </a:p>
          <a:p>
            <a:pPr algn="ctr"/>
            <a:r>
              <a:rPr lang="es-MX" sz="1200" dirty="0" err="1"/>
              <a:t>Darcs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2160826" y="3673304"/>
            <a:ext cx="1208932" cy="1316415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2002.</a:t>
            </a:r>
            <a:r>
              <a:rPr lang="es-MX" sz="1200" dirty="0" smtClean="0"/>
              <a:t> </a:t>
            </a:r>
          </a:p>
          <a:p>
            <a:pPr algn="ctr"/>
            <a:r>
              <a:rPr lang="es-MX" sz="1200" dirty="0" err="1"/>
              <a:t>Distributed</a:t>
            </a:r>
            <a:r>
              <a:rPr lang="es-MX" sz="1200" dirty="0"/>
              <a:t> </a:t>
            </a:r>
            <a:r>
              <a:rPr lang="es-MX" sz="1200" dirty="0" err="1"/>
              <a:t>Concurrent</a:t>
            </a:r>
            <a:r>
              <a:rPr lang="es-MX" sz="1200" dirty="0"/>
              <a:t> </a:t>
            </a:r>
            <a:r>
              <a:rPr lang="es-MX" sz="1200" dirty="0" err="1"/>
              <a:t>Versions</a:t>
            </a:r>
            <a:r>
              <a:rPr lang="es-MX" sz="1200" dirty="0"/>
              <a:t> </a:t>
            </a:r>
            <a:r>
              <a:rPr lang="es-MX" sz="1200" dirty="0" err="1"/>
              <a:t>System</a:t>
            </a:r>
            <a:r>
              <a:rPr lang="es-MX" sz="1200" dirty="0"/>
              <a:t> (DCVS)  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2072018" y="1401164"/>
            <a:ext cx="1058995" cy="71508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2002.</a:t>
            </a:r>
          </a:p>
          <a:p>
            <a:pPr algn="ctr"/>
            <a:r>
              <a:rPr lang="es-MX" sz="1200" dirty="0" err="1"/>
              <a:t>Surround</a:t>
            </a:r>
            <a:r>
              <a:rPr lang="es-MX" sz="1200" dirty="0"/>
              <a:t> SCM 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13440924" y="2129965"/>
            <a:ext cx="852815" cy="51077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2003.</a:t>
            </a:r>
          </a:p>
          <a:p>
            <a:pPr algn="ctr"/>
            <a:r>
              <a:rPr lang="es-MX" sz="1200" dirty="0" err="1"/>
              <a:t>Vault</a:t>
            </a:r>
            <a:endParaRPr lang="es-MX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3488481" y="4823424"/>
            <a:ext cx="768091" cy="510778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2003.</a:t>
            </a:r>
            <a:r>
              <a:rPr lang="es-MX" sz="1200" dirty="0" smtClean="0"/>
              <a:t> </a:t>
            </a:r>
          </a:p>
          <a:p>
            <a:pPr algn="ctr"/>
            <a:r>
              <a:rPr lang="es-MX" sz="1200" dirty="0" err="1"/>
              <a:t>ArX</a:t>
            </a:r>
            <a:r>
              <a:rPr lang="es-MX" sz="1200" dirty="0"/>
              <a:t>  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4495119" y="1600099"/>
            <a:ext cx="906492" cy="510778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2005.</a:t>
            </a:r>
          </a:p>
          <a:p>
            <a:pPr algn="ctr"/>
            <a:r>
              <a:rPr lang="es-MX" sz="1200" dirty="0"/>
              <a:t> Mercurial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3472382" y="472612"/>
            <a:ext cx="801733" cy="510778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2003.</a:t>
            </a:r>
          </a:p>
          <a:p>
            <a:pPr algn="ctr"/>
            <a:r>
              <a:rPr lang="es-MX" sz="1200" dirty="0"/>
              <a:t> SVK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13384856" y="1344710"/>
            <a:ext cx="975342" cy="510778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2003.</a:t>
            </a:r>
          </a:p>
          <a:p>
            <a:pPr algn="ctr"/>
            <a:r>
              <a:rPr lang="es-MX" sz="1200" dirty="0"/>
              <a:t> </a:t>
            </a:r>
            <a:r>
              <a:rPr lang="es-MX" sz="1200" dirty="0" err="1"/>
              <a:t>Monotone</a:t>
            </a:r>
            <a:r>
              <a:rPr lang="es-MX" sz="1200" b="1" dirty="0"/>
              <a:t> 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14577893" y="4197897"/>
            <a:ext cx="725484" cy="715089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2005.</a:t>
            </a:r>
            <a:r>
              <a:rPr lang="es-MX" sz="1200" dirty="0" smtClean="0"/>
              <a:t> </a:t>
            </a:r>
          </a:p>
          <a:p>
            <a:pPr algn="ctr"/>
            <a:r>
              <a:rPr lang="es-MX" sz="1200" dirty="0" smtClean="0"/>
              <a:t>GNU</a:t>
            </a:r>
          </a:p>
          <a:p>
            <a:pPr algn="ctr"/>
            <a:r>
              <a:rPr lang="es-MX" sz="1200" dirty="0" err="1" smtClean="0"/>
              <a:t>Bazaar</a:t>
            </a:r>
            <a:r>
              <a:rPr lang="es-MX" sz="1200" dirty="0"/>
              <a:t> 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14614771" y="822282"/>
            <a:ext cx="659873" cy="510778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2005.</a:t>
            </a:r>
          </a:p>
          <a:p>
            <a:pPr algn="ctr"/>
            <a:r>
              <a:rPr lang="es-MX" sz="1200" dirty="0" err="1" smtClean="0"/>
              <a:t>Git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4520743" y="5121183"/>
            <a:ext cx="837135" cy="510778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2005.</a:t>
            </a:r>
            <a:r>
              <a:rPr lang="es-MX" sz="1200" dirty="0" smtClean="0"/>
              <a:t> </a:t>
            </a:r>
          </a:p>
          <a:p>
            <a:pPr algn="ctr"/>
            <a:r>
              <a:rPr lang="es-MX" sz="1200" dirty="0" err="1"/>
              <a:t>Codeville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4439238" y="5837431"/>
            <a:ext cx="997825" cy="919401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2005.</a:t>
            </a:r>
            <a:r>
              <a:rPr lang="es-MX" sz="1200" dirty="0" smtClean="0"/>
              <a:t> </a:t>
            </a:r>
          </a:p>
          <a:p>
            <a:pPr algn="ctr"/>
            <a:r>
              <a:rPr lang="es-MX" sz="1200" dirty="0" err="1"/>
              <a:t>Team</a:t>
            </a:r>
            <a:r>
              <a:rPr lang="es-MX" sz="1200" dirty="0"/>
              <a:t> </a:t>
            </a:r>
            <a:r>
              <a:rPr lang="es-MX" sz="1200" dirty="0" err="1"/>
              <a:t>Foundation</a:t>
            </a:r>
            <a:r>
              <a:rPr lang="es-MX" sz="1200" dirty="0"/>
              <a:t> Server 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5237851" y="2264042"/>
            <a:ext cx="912104" cy="715089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2006.</a:t>
            </a:r>
          </a:p>
          <a:p>
            <a:pPr algn="ctr"/>
            <a:r>
              <a:rPr lang="es-MX" sz="1200" dirty="0" err="1"/>
              <a:t>Plastic</a:t>
            </a:r>
            <a:r>
              <a:rPr lang="es-MX" sz="1200" dirty="0"/>
              <a:t> SCM 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5607470" y="3833474"/>
            <a:ext cx="876264" cy="510778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2007.</a:t>
            </a:r>
            <a:r>
              <a:rPr lang="es-MX" sz="1200" dirty="0" smtClean="0"/>
              <a:t> </a:t>
            </a:r>
          </a:p>
          <a:p>
            <a:pPr algn="ctr"/>
            <a:r>
              <a:rPr lang="es-MX" sz="1200" dirty="0" err="1"/>
              <a:t>Fossil</a:t>
            </a:r>
            <a:r>
              <a:rPr lang="es-MX" sz="1200" dirty="0"/>
              <a:t> 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15836376" y="714711"/>
            <a:ext cx="795975" cy="1084421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2008.</a:t>
            </a:r>
          </a:p>
          <a:p>
            <a:pPr algn="ctr"/>
            <a:r>
              <a:rPr lang="es-MX" sz="1200" dirty="0" err="1"/>
              <a:t>Rational</a:t>
            </a:r>
            <a:r>
              <a:rPr lang="es-MX" sz="1200" dirty="0"/>
              <a:t> </a:t>
            </a:r>
            <a:r>
              <a:rPr lang="es-MX" sz="1200" dirty="0" err="1"/>
              <a:t>Team</a:t>
            </a:r>
            <a:r>
              <a:rPr lang="es-MX" sz="1200" dirty="0"/>
              <a:t> </a:t>
            </a:r>
            <a:r>
              <a:rPr lang="es-MX" sz="1200" dirty="0" err="1"/>
              <a:t>Concert</a:t>
            </a:r>
            <a:r>
              <a:rPr lang="es-MX" sz="1200" dirty="0"/>
              <a:t>  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6417321" y="4982126"/>
            <a:ext cx="788701" cy="510778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2010.</a:t>
            </a:r>
            <a:r>
              <a:rPr lang="es-MX" sz="1200" dirty="0" smtClean="0"/>
              <a:t> </a:t>
            </a:r>
          </a:p>
          <a:p>
            <a:pPr algn="ctr"/>
            <a:r>
              <a:rPr lang="es-MX" sz="1200" dirty="0" err="1"/>
              <a:t>Veracity</a:t>
            </a:r>
            <a:r>
              <a:rPr lang="es-MX" sz="1200" dirty="0"/>
              <a:t> 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17003832" y="3799469"/>
            <a:ext cx="916774" cy="919401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2014.</a:t>
            </a:r>
            <a:r>
              <a:rPr lang="es-MX" sz="1200" dirty="0" smtClean="0"/>
              <a:t> </a:t>
            </a:r>
          </a:p>
          <a:p>
            <a:pPr algn="ctr"/>
            <a:r>
              <a:rPr lang="es-MX" sz="1200" dirty="0"/>
              <a:t>Microsoft Visual Studio 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16621817" y="1830670"/>
            <a:ext cx="984141" cy="919401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2013.</a:t>
            </a:r>
            <a:r>
              <a:rPr lang="es-MX" sz="1200" dirty="0" smtClean="0"/>
              <a:t> </a:t>
            </a:r>
          </a:p>
          <a:p>
            <a:pPr algn="ctr"/>
            <a:r>
              <a:rPr lang="es-MX" sz="1200" dirty="0" err="1"/>
              <a:t>Team</a:t>
            </a:r>
            <a:r>
              <a:rPr lang="es-MX" sz="1200" dirty="0"/>
              <a:t> </a:t>
            </a:r>
            <a:r>
              <a:rPr lang="es-MX" sz="1200" dirty="0" err="1"/>
              <a:t>Foundation</a:t>
            </a:r>
            <a:r>
              <a:rPr lang="es-MX" sz="1200" dirty="0"/>
              <a:t> Server </a:t>
            </a:r>
          </a:p>
        </p:txBody>
      </p:sp>
      <p:cxnSp>
        <p:nvCxnSpPr>
          <p:cNvPr id="52" name="Conector recto 51"/>
          <p:cNvCxnSpPr>
            <a:stCxn id="5" idx="2"/>
          </p:cNvCxnSpPr>
          <p:nvPr/>
        </p:nvCxnSpPr>
        <p:spPr>
          <a:xfrm>
            <a:off x="765675" y="2998722"/>
            <a:ext cx="0" cy="17469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246414" y="2700542"/>
            <a:ext cx="0" cy="47287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H="1">
            <a:off x="1514475" y="1924831"/>
            <a:ext cx="3277" cy="1248582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3680513" y="2964846"/>
            <a:ext cx="0" cy="20465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H="1">
            <a:off x="2238750" y="1969920"/>
            <a:ext cx="722201" cy="120194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5366776" y="3031243"/>
            <a:ext cx="3899" cy="14217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>
            <a:stCxn id="13" idx="2"/>
          </p:cNvCxnSpPr>
          <p:nvPr/>
        </p:nvCxnSpPr>
        <p:spPr>
          <a:xfrm flipH="1">
            <a:off x="4787634" y="1627749"/>
            <a:ext cx="6865" cy="1541754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19" idx="2"/>
          </p:cNvCxnSpPr>
          <p:nvPr/>
        </p:nvCxnSpPr>
        <p:spPr>
          <a:xfrm flipH="1">
            <a:off x="6906442" y="3088297"/>
            <a:ext cx="928242" cy="81206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6911516" y="1961053"/>
            <a:ext cx="321" cy="120274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endCxn id="9" idx="0"/>
          </p:cNvCxnSpPr>
          <p:nvPr/>
        </p:nvCxnSpPr>
        <p:spPr>
          <a:xfrm flipH="1">
            <a:off x="1620143" y="3554062"/>
            <a:ext cx="639575" cy="248084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763347" y="3554062"/>
            <a:ext cx="2329" cy="51337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3227465" y="3546898"/>
            <a:ext cx="5247" cy="236436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>
            <a:endCxn id="10" idx="0"/>
          </p:cNvCxnSpPr>
          <p:nvPr/>
        </p:nvCxnSpPr>
        <p:spPr>
          <a:xfrm>
            <a:off x="2259718" y="3552699"/>
            <a:ext cx="266222" cy="57383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>
            <a:off x="4794499" y="3554062"/>
            <a:ext cx="5741" cy="111054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 flipH="1">
            <a:off x="3954087" y="3546898"/>
            <a:ext cx="3056" cy="87668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endCxn id="20" idx="0"/>
          </p:cNvCxnSpPr>
          <p:nvPr/>
        </p:nvCxnSpPr>
        <p:spPr>
          <a:xfrm>
            <a:off x="6907581" y="3552699"/>
            <a:ext cx="1" cy="1658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>
            <a:off x="5774362" y="3552699"/>
            <a:ext cx="4024" cy="88769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9152163" y="3554062"/>
            <a:ext cx="0" cy="10262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 flipH="1">
            <a:off x="8616302" y="3546898"/>
            <a:ext cx="4517" cy="884699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endCxn id="26" idx="0"/>
          </p:cNvCxnSpPr>
          <p:nvPr/>
        </p:nvCxnSpPr>
        <p:spPr>
          <a:xfrm>
            <a:off x="10865756" y="3554062"/>
            <a:ext cx="6328" cy="117185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 flipH="1">
            <a:off x="9826462" y="3567024"/>
            <a:ext cx="8821" cy="87336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>
            <a:off x="9838218" y="2378175"/>
            <a:ext cx="5870" cy="79132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>
            <a:off x="8631182" y="1446709"/>
            <a:ext cx="14337" cy="1714356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10816487" y="1494168"/>
            <a:ext cx="23754" cy="1683819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>
            <a:stCxn id="33" idx="2"/>
          </p:cNvCxnSpPr>
          <p:nvPr/>
        </p:nvCxnSpPr>
        <p:spPr>
          <a:xfrm flipH="1">
            <a:off x="13864389" y="2640743"/>
            <a:ext cx="2943" cy="52305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>
            <a:stCxn id="31" idx="2"/>
          </p:cNvCxnSpPr>
          <p:nvPr/>
        </p:nvCxnSpPr>
        <p:spPr>
          <a:xfrm flipH="1">
            <a:off x="12597996" y="2116253"/>
            <a:ext cx="3520" cy="103399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38" idx="2"/>
            <a:endCxn id="33" idx="0"/>
          </p:cNvCxnSpPr>
          <p:nvPr/>
        </p:nvCxnSpPr>
        <p:spPr>
          <a:xfrm flipH="1">
            <a:off x="13867332" y="1855488"/>
            <a:ext cx="5195" cy="27447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>
            <a:stCxn id="37" idx="2"/>
            <a:endCxn id="38" idx="0"/>
          </p:cNvCxnSpPr>
          <p:nvPr/>
        </p:nvCxnSpPr>
        <p:spPr>
          <a:xfrm flipH="1">
            <a:off x="13872527" y="983390"/>
            <a:ext cx="722" cy="36132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>
            <a:stCxn id="31" idx="0"/>
            <a:endCxn id="29" idx="2"/>
          </p:cNvCxnSpPr>
          <p:nvPr/>
        </p:nvCxnSpPr>
        <p:spPr>
          <a:xfrm flipV="1">
            <a:off x="12601516" y="976779"/>
            <a:ext cx="1822" cy="424385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>
            <a:stCxn id="27" idx="2"/>
          </p:cNvCxnSpPr>
          <p:nvPr/>
        </p:nvCxnSpPr>
        <p:spPr>
          <a:xfrm flipH="1">
            <a:off x="11570673" y="2763115"/>
            <a:ext cx="4854" cy="40874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>
            <a:endCxn id="28" idx="0"/>
          </p:cNvCxnSpPr>
          <p:nvPr/>
        </p:nvCxnSpPr>
        <p:spPr>
          <a:xfrm>
            <a:off x="11579679" y="3552699"/>
            <a:ext cx="12156" cy="104803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 flipH="1">
            <a:off x="12597996" y="3510186"/>
            <a:ext cx="9778" cy="181864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>
            <a:endCxn id="34" idx="0"/>
          </p:cNvCxnSpPr>
          <p:nvPr/>
        </p:nvCxnSpPr>
        <p:spPr>
          <a:xfrm>
            <a:off x="13871228" y="3561301"/>
            <a:ext cx="1299" cy="126212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>
            <a:stCxn id="35" idx="2"/>
          </p:cNvCxnSpPr>
          <p:nvPr/>
        </p:nvCxnSpPr>
        <p:spPr>
          <a:xfrm flipH="1">
            <a:off x="14944708" y="2110877"/>
            <a:ext cx="3657" cy="105018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>
            <a:stCxn id="40" idx="2"/>
            <a:endCxn id="35" idx="0"/>
          </p:cNvCxnSpPr>
          <p:nvPr/>
        </p:nvCxnSpPr>
        <p:spPr>
          <a:xfrm>
            <a:off x="14944708" y="1333060"/>
            <a:ext cx="3657" cy="267039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/>
          <p:cNvCxnSpPr>
            <a:stCxn id="39" idx="2"/>
            <a:endCxn id="41" idx="0"/>
          </p:cNvCxnSpPr>
          <p:nvPr/>
        </p:nvCxnSpPr>
        <p:spPr>
          <a:xfrm flipH="1">
            <a:off x="14939311" y="4912986"/>
            <a:ext cx="1324" cy="20819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>
            <a:endCxn id="39" idx="0"/>
          </p:cNvCxnSpPr>
          <p:nvPr/>
        </p:nvCxnSpPr>
        <p:spPr>
          <a:xfrm>
            <a:off x="14940635" y="3566335"/>
            <a:ext cx="0" cy="631562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/>
          <p:cNvCxnSpPr>
            <a:stCxn id="41" idx="2"/>
            <a:endCxn id="42" idx="0"/>
          </p:cNvCxnSpPr>
          <p:nvPr/>
        </p:nvCxnSpPr>
        <p:spPr>
          <a:xfrm flipH="1">
            <a:off x="14938151" y="5631961"/>
            <a:ext cx="1160" cy="20547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15693195" y="2986569"/>
            <a:ext cx="0" cy="174496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 flipH="1">
            <a:off x="16234363" y="1786873"/>
            <a:ext cx="1" cy="1391114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 flipH="1">
            <a:off x="17113887" y="2749032"/>
            <a:ext cx="2" cy="428955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/>
          <p:cNvCxnSpPr/>
          <p:nvPr/>
        </p:nvCxnSpPr>
        <p:spPr>
          <a:xfrm flipH="1">
            <a:off x="15990387" y="3552699"/>
            <a:ext cx="4023" cy="260992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199"/>
          <p:cNvCxnSpPr/>
          <p:nvPr/>
        </p:nvCxnSpPr>
        <p:spPr>
          <a:xfrm flipH="1">
            <a:off x="16571658" y="3552699"/>
            <a:ext cx="4380" cy="143702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201"/>
          <p:cNvCxnSpPr>
            <a:endCxn id="47" idx="0"/>
          </p:cNvCxnSpPr>
          <p:nvPr/>
        </p:nvCxnSpPr>
        <p:spPr>
          <a:xfrm>
            <a:off x="17452913" y="3554062"/>
            <a:ext cx="9306" cy="24540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CuadroTexto 205"/>
          <p:cNvSpPr txBox="1"/>
          <p:nvPr/>
        </p:nvSpPr>
        <p:spPr>
          <a:xfrm>
            <a:off x="7328819" y="116025"/>
            <a:ext cx="364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Sistemas de Control de Versiones</a:t>
            </a:r>
            <a:endParaRPr lang="es-MX" b="1" dirty="0"/>
          </a:p>
        </p:txBody>
      </p:sp>
      <p:sp>
        <p:nvSpPr>
          <p:cNvPr id="48" name="Proceso alternativo 47"/>
          <p:cNvSpPr/>
          <p:nvPr/>
        </p:nvSpPr>
        <p:spPr>
          <a:xfrm>
            <a:off x="236220" y="5631961"/>
            <a:ext cx="335280" cy="31925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Proceso alternativo 99"/>
          <p:cNvSpPr/>
          <p:nvPr/>
        </p:nvSpPr>
        <p:spPr>
          <a:xfrm>
            <a:off x="236220" y="6054620"/>
            <a:ext cx="335280" cy="319259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659922" y="6083444"/>
            <a:ext cx="1280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Distribuido</a:t>
            </a:r>
            <a:endParaRPr lang="es-MX" sz="1050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680877" y="5663075"/>
            <a:ext cx="1280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Cliente-Servidor</a:t>
            </a:r>
            <a:endParaRPr lang="es-MX" sz="1050" dirty="0"/>
          </a:p>
        </p:txBody>
      </p:sp>
      <p:sp>
        <p:nvSpPr>
          <p:cNvPr id="102" name="Proceso alternativo 101"/>
          <p:cNvSpPr/>
          <p:nvPr/>
        </p:nvSpPr>
        <p:spPr>
          <a:xfrm>
            <a:off x="236220" y="6477279"/>
            <a:ext cx="335280" cy="319259"/>
          </a:xfrm>
          <a:prstGeom prst="flowChartAlternateProcess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80877" y="6506103"/>
            <a:ext cx="1280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Solo local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4273146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</TotalTime>
  <Words>216</Words>
  <Application>Microsoft Office PowerPoint</Application>
  <PresentationFormat>Personalizado</PresentationFormat>
  <Paragraphs>87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ITLM</dc:creator>
  <cp:lastModifiedBy>Fam Chavarín Díaz</cp:lastModifiedBy>
  <cp:revision>16</cp:revision>
  <dcterms:created xsi:type="dcterms:W3CDTF">2018-02-07T15:16:48Z</dcterms:created>
  <dcterms:modified xsi:type="dcterms:W3CDTF">2018-02-08T07:30:19Z</dcterms:modified>
</cp:coreProperties>
</file>