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8" r:id="rId2"/>
    <p:sldId id="363" r:id="rId3"/>
    <p:sldId id="365" r:id="rId4"/>
    <p:sldId id="366" r:id="rId5"/>
    <p:sldId id="367" r:id="rId6"/>
    <p:sldId id="368" r:id="rId7"/>
    <p:sldId id="371" r:id="rId8"/>
    <p:sldId id="369" r:id="rId9"/>
    <p:sldId id="370" r:id="rId10"/>
    <p:sldId id="364" r:id="rId11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3C78A0"/>
    <a:srgbClr val="2C6EB0"/>
    <a:srgbClr val="2552B7"/>
    <a:srgbClr val="FF5451"/>
    <a:srgbClr val="262A31"/>
    <a:srgbClr val="B2B2B2"/>
    <a:srgbClr val="969696"/>
    <a:srgbClr val="4D4D4D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9" autoAdjust="0"/>
    <p:restoredTop sz="95380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25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2.uni-leipzig.de/user/view.php?course=32983&amp;id=108945" TargetMode="External"/><Relationship Id="rId2" Type="http://schemas.openxmlformats.org/officeDocument/2006/relationships/hyperlink" Target="https://moodle2.uni-leipzig.de/user/view.php?course=32983&amp;id=47278" TargetMode="External"/><Relationship Id="rId1" Type="http://schemas.openxmlformats.org/officeDocument/2006/relationships/hyperlink" Target="https://moodle2.uni-leipzig.de/user/view.php?course=32983&amp;id=112320" TargetMode="External"/><Relationship Id="rId5" Type="http://schemas.openxmlformats.org/officeDocument/2006/relationships/hyperlink" Target="https://moodle2.uni-leipzig.de/user/view.php?course=32983&amp;id=107984" TargetMode="External"/><Relationship Id="rId4" Type="http://schemas.openxmlformats.org/officeDocument/2006/relationships/hyperlink" Target="https://moodle2.uni-leipzig.de/user/view.php?course=32983&amp;id=110754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2.uni-leipzig.de/user/view.php?course=32983&amp;id=108945" TargetMode="External"/><Relationship Id="rId2" Type="http://schemas.openxmlformats.org/officeDocument/2006/relationships/hyperlink" Target="https://moodle2.uni-leipzig.de/user/view.php?course=32983&amp;id=47278" TargetMode="External"/><Relationship Id="rId1" Type="http://schemas.openxmlformats.org/officeDocument/2006/relationships/hyperlink" Target="https://moodle2.uni-leipzig.de/user/view.php?course=32983&amp;id=112320" TargetMode="External"/><Relationship Id="rId5" Type="http://schemas.openxmlformats.org/officeDocument/2006/relationships/hyperlink" Target="https://moodle2.uni-leipzig.de/user/view.php?course=32983&amp;id=107984" TargetMode="External"/><Relationship Id="rId4" Type="http://schemas.openxmlformats.org/officeDocument/2006/relationships/hyperlink" Target="https://moodle2.uni-leipzig.de/user/view.php?course=32983&amp;id=11075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33299-5057-4064-85C9-EE14979DBA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56049C-76D8-4B49-9CB9-CDF8B4A2C47C}">
      <dgm:prSet/>
      <dgm:spPr/>
      <dgm:t>
        <a:bodyPr/>
        <a:lstStyle/>
        <a:p>
          <a:r>
            <a:rPr lang="de-DE"/>
            <a:t>Ziel: </a:t>
          </a:r>
          <a:endParaRPr lang="en-US"/>
        </a:p>
      </dgm:t>
    </dgm:pt>
    <dgm:pt modelId="{85646F0C-9E97-439A-9291-BA5D5B842C94}" type="parTrans" cxnId="{E42E09A5-3EC2-4850-B784-01AD84D7218D}">
      <dgm:prSet/>
      <dgm:spPr/>
      <dgm:t>
        <a:bodyPr/>
        <a:lstStyle/>
        <a:p>
          <a:endParaRPr lang="en-US"/>
        </a:p>
      </dgm:t>
    </dgm:pt>
    <dgm:pt modelId="{DAC256D1-E8BE-406A-B189-2D81A0D3D685}" type="sibTrans" cxnId="{E42E09A5-3EC2-4850-B784-01AD84D7218D}">
      <dgm:prSet/>
      <dgm:spPr/>
      <dgm:t>
        <a:bodyPr/>
        <a:lstStyle/>
        <a:p>
          <a:endParaRPr lang="en-US"/>
        </a:p>
      </dgm:t>
    </dgm:pt>
    <dgm:pt modelId="{EB22EA6D-2A80-4053-804C-3D9484853F3A}">
      <dgm:prSet/>
      <dgm:spPr/>
      <dgm:t>
        <a:bodyPr/>
        <a:lstStyle/>
        <a:p>
          <a:r>
            <a:rPr lang="de-DE"/>
            <a:t>E – Commerce Shop für Luxusartikel</a:t>
          </a:r>
          <a:endParaRPr lang="en-US"/>
        </a:p>
      </dgm:t>
    </dgm:pt>
    <dgm:pt modelId="{302B76B0-D3D9-46F4-9E0E-0E3C817B21EF}" type="parTrans" cxnId="{52AFF8F3-5868-49D6-B200-13F2CDE3455B}">
      <dgm:prSet/>
      <dgm:spPr/>
      <dgm:t>
        <a:bodyPr/>
        <a:lstStyle/>
        <a:p>
          <a:endParaRPr lang="en-US"/>
        </a:p>
      </dgm:t>
    </dgm:pt>
    <dgm:pt modelId="{01CA6A87-1B13-4CD1-8D14-D9AD2A45912D}" type="sibTrans" cxnId="{52AFF8F3-5868-49D6-B200-13F2CDE3455B}">
      <dgm:prSet/>
      <dgm:spPr/>
      <dgm:t>
        <a:bodyPr/>
        <a:lstStyle/>
        <a:p>
          <a:endParaRPr lang="en-US"/>
        </a:p>
      </dgm:t>
    </dgm:pt>
    <dgm:pt modelId="{70AD97B3-83D3-4DE2-B9A3-F687A9D14A40}">
      <dgm:prSet/>
      <dgm:spPr/>
      <dgm:t>
        <a:bodyPr/>
        <a:lstStyle/>
        <a:p>
          <a:r>
            <a:rPr lang="de-DE"/>
            <a:t>Es werden hochwertige Spirituosen angeboten</a:t>
          </a:r>
          <a:endParaRPr lang="en-US"/>
        </a:p>
      </dgm:t>
    </dgm:pt>
    <dgm:pt modelId="{6DBD6A64-AEF3-4CCE-B0BF-823992B169D1}" type="parTrans" cxnId="{843BA57C-FA69-456E-9ADF-048D07B9302A}">
      <dgm:prSet/>
      <dgm:spPr/>
      <dgm:t>
        <a:bodyPr/>
        <a:lstStyle/>
        <a:p>
          <a:endParaRPr lang="en-US"/>
        </a:p>
      </dgm:t>
    </dgm:pt>
    <dgm:pt modelId="{B4FF3F4A-5987-4099-AA51-564ED8A874E6}" type="sibTrans" cxnId="{843BA57C-FA69-456E-9ADF-048D07B9302A}">
      <dgm:prSet/>
      <dgm:spPr/>
      <dgm:t>
        <a:bodyPr/>
        <a:lstStyle/>
        <a:p>
          <a:endParaRPr lang="en-US"/>
        </a:p>
      </dgm:t>
    </dgm:pt>
    <dgm:pt modelId="{2301878E-65D8-4F36-AEAE-D88FDD966522}">
      <dgm:prSet/>
      <dgm:spPr/>
      <dgm:t>
        <a:bodyPr/>
        <a:lstStyle/>
        <a:p>
          <a:r>
            <a:rPr lang="de-DE"/>
            <a:t>Organisation:</a:t>
          </a:r>
          <a:endParaRPr lang="en-US"/>
        </a:p>
      </dgm:t>
    </dgm:pt>
    <dgm:pt modelId="{30FCD85D-C7F6-42EC-86C4-86EBB61A5BF4}" type="parTrans" cxnId="{D66029D7-EE02-437C-9590-2828734BE389}">
      <dgm:prSet/>
      <dgm:spPr/>
      <dgm:t>
        <a:bodyPr/>
        <a:lstStyle/>
        <a:p>
          <a:endParaRPr lang="en-US"/>
        </a:p>
      </dgm:t>
    </dgm:pt>
    <dgm:pt modelId="{EC2AEE0A-CE4B-4BD6-B9C4-0963AD641447}" type="sibTrans" cxnId="{D66029D7-EE02-437C-9590-2828734BE389}">
      <dgm:prSet/>
      <dgm:spPr/>
      <dgm:t>
        <a:bodyPr/>
        <a:lstStyle/>
        <a:p>
          <a:endParaRPr lang="en-US"/>
        </a:p>
      </dgm:t>
    </dgm:pt>
    <dgm:pt modelId="{93591A2C-FC73-4765-94CB-BFD59A088757}">
      <dgm:prSet/>
      <dgm:spPr/>
      <dgm:t>
        <a:bodyPr/>
        <a:lstStyle/>
        <a:p>
          <a:r>
            <a:rPr lang="de-DE"/>
            <a:t>Weekly Meetings jeweils Donnerstag um 15 Uhr</a:t>
          </a:r>
          <a:endParaRPr lang="en-US"/>
        </a:p>
      </dgm:t>
    </dgm:pt>
    <dgm:pt modelId="{021AD9E5-30BA-49CE-8A2D-6EEB907896AB}" type="parTrans" cxnId="{E45AE92D-9336-4119-9FAA-97EC6714D577}">
      <dgm:prSet/>
      <dgm:spPr/>
      <dgm:t>
        <a:bodyPr/>
        <a:lstStyle/>
        <a:p>
          <a:endParaRPr lang="en-US"/>
        </a:p>
      </dgm:t>
    </dgm:pt>
    <dgm:pt modelId="{C08A39F0-156F-4941-90C0-7C25EC831624}" type="sibTrans" cxnId="{E45AE92D-9336-4119-9FAA-97EC6714D577}">
      <dgm:prSet/>
      <dgm:spPr/>
      <dgm:t>
        <a:bodyPr/>
        <a:lstStyle/>
        <a:p>
          <a:endParaRPr lang="en-US"/>
        </a:p>
      </dgm:t>
    </dgm:pt>
    <dgm:pt modelId="{BF59CAE4-C139-4C8E-88B7-D91860DD7FEA}">
      <dgm:prSet/>
      <dgm:spPr/>
      <dgm:t>
        <a:bodyPr/>
        <a:lstStyle/>
        <a:p>
          <a:r>
            <a:rPr lang="de-DE"/>
            <a:t>Team: </a:t>
          </a:r>
          <a:endParaRPr lang="en-US"/>
        </a:p>
      </dgm:t>
    </dgm:pt>
    <dgm:pt modelId="{E9BD6608-3090-4E22-819C-28110D07D528}" type="parTrans" cxnId="{B87B0090-5F9C-450A-BFD7-DCA5B0617429}">
      <dgm:prSet/>
      <dgm:spPr/>
      <dgm:t>
        <a:bodyPr/>
        <a:lstStyle/>
        <a:p>
          <a:endParaRPr lang="en-US"/>
        </a:p>
      </dgm:t>
    </dgm:pt>
    <dgm:pt modelId="{35819F62-9DD2-42D0-93EF-0CD1D4A70F27}" type="sibTrans" cxnId="{B87B0090-5F9C-450A-BFD7-DCA5B0617429}">
      <dgm:prSet/>
      <dgm:spPr/>
      <dgm:t>
        <a:bodyPr/>
        <a:lstStyle/>
        <a:p>
          <a:endParaRPr lang="en-US"/>
        </a:p>
      </dgm:t>
    </dgm:pt>
    <dgm:pt modelId="{37B6692B-E69C-45CD-8999-EAD9220496F0}">
      <dgm:prSet/>
      <dgm:spPr/>
      <dgm:t>
        <a:bodyPr/>
        <a:lstStyle/>
        <a:p>
          <a:r>
            <a:rPr lang="de-DE"/>
            <a:t>Technik: </a:t>
          </a:r>
          <a:r>
            <a:rPr lang="de-DE">
              <a:hlinkClick xmlns:r="http://schemas.openxmlformats.org/officeDocument/2006/relationships" r:id="rId1"/>
            </a:rPr>
            <a:t>Yussuf Fischer</a:t>
          </a:r>
          <a:r>
            <a:rPr lang="de-DE"/>
            <a:t>, Content: </a:t>
          </a:r>
          <a:r>
            <a:rPr lang="de-DE">
              <a:hlinkClick xmlns:r="http://schemas.openxmlformats.org/officeDocument/2006/relationships" r:id="rId2"/>
            </a:rPr>
            <a:t>Alunciano Ricardo Cornejo Rivera</a:t>
          </a:r>
          <a:r>
            <a:rPr lang="de-DE"/>
            <a:t>, Design: </a:t>
          </a:r>
          <a:r>
            <a:rPr lang="de-DE">
              <a:hlinkClick xmlns:r="http://schemas.openxmlformats.org/officeDocument/2006/relationships" r:id="rId3"/>
            </a:rPr>
            <a:t>Nora Holz</a:t>
          </a:r>
          <a:r>
            <a:rPr lang="de-DE"/>
            <a:t>, SEO: </a:t>
          </a:r>
          <a:r>
            <a:rPr lang="de-DE">
              <a:hlinkClick xmlns:r="http://schemas.openxmlformats.org/officeDocument/2006/relationships" r:id="rId4"/>
            </a:rPr>
            <a:t>Tymur Mezinov</a:t>
          </a:r>
          <a:r>
            <a:rPr lang="de-DE"/>
            <a:t>, Management: </a:t>
          </a:r>
          <a:r>
            <a:rPr lang="de-DE">
              <a:hlinkClick xmlns:r="http://schemas.openxmlformats.org/officeDocument/2006/relationships" r:id="rId5"/>
            </a:rPr>
            <a:t>Samuel Schmidt</a:t>
          </a:r>
          <a:endParaRPr lang="en-US"/>
        </a:p>
      </dgm:t>
    </dgm:pt>
    <dgm:pt modelId="{C2BA9D44-C2EE-4D1A-82FA-0E6C45A68D87}" type="parTrans" cxnId="{7E15AD3D-9DA1-4D89-A361-B0CE279CAE9A}">
      <dgm:prSet/>
      <dgm:spPr/>
      <dgm:t>
        <a:bodyPr/>
        <a:lstStyle/>
        <a:p>
          <a:endParaRPr lang="en-US"/>
        </a:p>
      </dgm:t>
    </dgm:pt>
    <dgm:pt modelId="{B7029915-3F7D-42B3-843F-B43290757AD4}" type="sibTrans" cxnId="{7E15AD3D-9DA1-4D89-A361-B0CE279CAE9A}">
      <dgm:prSet/>
      <dgm:spPr/>
      <dgm:t>
        <a:bodyPr/>
        <a:lstStyle/>
        <a:p>
          <a:endParaRPr lang="en-US"/>
        </a:p>
      </dgm:t>
    </dgm:pt>
    <dgm:pt modelId="{34543FE6-8C82-46BC-A3A0-094AB1C4AF25}">
      <dgm:prSet/>
      <dgm:spPr/>
      <dgm:t>
        <a:bodyPr/>
        <a:lstStyle/>
        <a:p>
          <a:r>
            <a:rPr lang="de-DE"/>
            <a:t>Fragen:</a:t>
          </a:r>
          <a:endParaRPr lang="en-US"/>
        </a:p>
      </dgm:t>
    </dgm:pt>
    <dgm:pt modelId="{F2EFFAD8-786F-4744-BD91-D25B182C7CB6}" type="parTrans" cxnId="{06359016-A055-4A50-93BD-EBF3DC5D00FB}">
      <dgm:prSet/>
      <dgm:spPr/>
      <dgm:t>
        <a:bodyPr/>
        <a:lstStyle/>
        <a:p>
          <a:endParaRPr lang="en-US"/>
        </a:p>
      </dgm:t>
    </dgm:pt>
    <dgm:pt modelId="{54160121-7EAA-4572-9914-C74C0DFDE565}" type="sibTrans" cxnId="{06359016-A055-4A50-93BD-EBF3DC5D00FB}">
      <dgm:prSet/>
      <dgm:spPr/>
      <dgm:t>
        <a:bodyPr/>
        <a:lstStyle/>
        <a:p>
          <a:endParaRPr lang="en-US"/>
        </a:p>
      </dgm:t>
    </dgm:pt>
    <dgm:pt modelId="{5FF33161-F5F2-4B78-B6B3-8B304A10B8BC}">
      <dgm:prSet/>
      <dgm:spPr/>
      <dgm:t>
        <a:bodyPr/>
        <a:lstStyle/>
        <a:p>
          <a:r>
            <a:rPr lang="de-DE"/>
            <a:t>Marken- / Urheberrecht bei Produkten? -&gt; Nicht relevant</a:t>
          </a:r>
          <a:endParaRPr lang="en-US"/>
        </a:p>
      </dgm:t>
    </dgm:pt>
    <dgm:pt modelId="{53FFD58C-6713-4A59-985E-9252CEE08B43}" type="parTrans" cxnId="{D806542E-B14E-43C5-841F-C0905FAB0E82}">
      <dgm:prSet/>
      <dgm:spPr/>
      <dgm:t>
        <a:bodyPr/>
        <a:lstStyle/>
        <a:p>
          <a:endParaRPr lang="en-US"/>
        </a:p>
      </dgm:t>
    </dgm:pt>
    <dgm:pt modelId="{D9D6D5BF-8A93-45B6-A20A-25FDBDC5A5C2}" type="sibTrans" cxnId="{D806542E-B14E-43C5-841F-C0905FAB0E82}">
      <dgm:prSet/>
      <dgm:spPr/>
      <dgm:t>
        <a:bodyPr/>
        <a:lstStyle/>
        <a:p>
          <a:endParaRPr lang="en-US"/>
        </a:p>
      </dgm:t>
    </dgm:pt>
    <dgm:pt modelId="{0C2B417E-CDF0-4191-8731-690A8E46AF1F}" type="pres">
      <dgm:prSet presAssocID="{D3033299-5057-4064-85C9-EE14979DBAB8}" presName="linear" presStyleCnt="0">
        <dgm:presLayoutVars>
          <dgm:dir/>
          <dgm:animLvl val="lvl"/>
          <dgm:resizeHandles val="exact"/>
        </dgm:presLayoutVars>
      </dgm:prSet>
      <dgm:spPr/>
    </dgm:pt>
    <dgm:pt modelId="{46C2FA1A-69B5-42E5-B25F-4BBBE8CD5872}" type="pres">
      <dgm:prSet presAssocID="{1E56049C-76D8-4B49-9CB9-CDF8B4A2C47C}" presName="parentLin" presStyleCnt="0"/>
      <dgm:spPr/>
    </dgm:pt>
    <dgm:pt modelId="{78F5B3F9-76F8-4D75-82DD-0AFA4A81E364}" type="pres">
      <dgm:prSet presAssocID="{1E56049C-76D8-4B49-9CB9-CDF8B4A2C47C}" presName="parentLeftMargin" presStyleLbl="node1" presStyleIdx="0" presStyleCnt="4"/>
      <dgm:spPr/>
    </dgm:pt>
    <dgm:pt modelId="{9E0F6BE2-DCB0-45A2-A1EF-C89DC062FD16}" type="pres">
      <dgm:prSet presAssocID="{1E56049C-76D8-4B49-9CB9-CDF8B4A2C4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1412E6-9A47-40B7-8DCB-C75FD0F354D3}" type="pres">
      <dgm:prSet presAssocID="{1E56049C-76D8-4B49-9CB9-CDF8B4A2C47C}" presName="negativeSpace" presStyleCnt="0"/>
      <dgm:spPr/>
    </dgm:pt>
    <dgm:pt modelId="{B811EAE5-E438-45B8-989B-28D4480EDAD8}" type="pres">
      <dgm:prSet presAssocID="{1E56049C-76D8-4B49-9CB9-CDF8B4A2C47C}" presName="childText" presStyleLbl="conFgAcc1" presStyleIdx="0" presStyleCnt="4">
        <dgm:presLayoutVars>
          <dgm:bulletEnabled val="1"/>
        </dgm:presLayoutVars>
      </dgm:prSet>
      <dgm:spPr/>
    </dgm:pt>
    <dgm:pt modelId="{0AFDEE8B-2569-4A14-8982-16956DECFAE4}" type="pres">
      <dgm:prSet presAssocID="{DAC256D1-E8BE-406A-B189-2D81A0D3D685}" presName="spaceBetweenRectangles" presStyleCnt="0"/>
      <dgm:spPr/>
    </dgm:pt>
    <dgm:pt modelId="{C428A09B-C380-453E-8BEA-5AEFD36E0FA9}" type="pres">
      <dgm:prSet presAssocID="{2301878E-65D8-4F36-AEAE-D88FDD966522}" presName="parentLin" presStyleCnt="0"/>
      <dgm:spPr/>
    </dgm:pt>
    <dgm:pt modelId="{DD88077C-872E-4204-9365-226FC166DB64}" type="pres">
      <dgm:prSet presAssocID="{2301878E-65D8-4F36-AEAE-D88FDD966522}" presName="parentLeftMargin" presStyleLbl="node1" presStyleIdx="0" presStyleCnt="4"/>
      <dgm:spPr/>
    </dgm:pt>
    <dgm:pt modelId="{22A366F0-FF6A-4223-A4AC-BD4BF4A094A0}" type="pres">
      <dgm:prSet presAssocID="{2301878E-65D8-4F36-AEAE-D88FDD9665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292EB3-725D-4080-AEF9-043860E987B8}" type="pres">
      <dgm:prSet presAssocID="{2301878E-65D8-4F36-AEAE-D88FDD966522}" presName="negativeSpace" presStyleCnt="0"/>
      <dgm:spPr/>
    </dgm:pt>
    <dgm:pt modelId="{D0CE28D0-70BE-4E19-84F0-F86F585BB60E}" type="pres">
      <dgm:prSet presAssocID="{2301878E-65D8-4F36-AEAE-D88FDD966522}" presName="childText" presStyleLbl="conFgAcc1" presStyleIdx="1" presStyleCnt="4">
        <dgm:presLayoutVars>
          <dgm:bulletEnabled val="1"/>
        </dgm:presLayoutVars>
      </dgm:prSet>
      <dgm:spPr/>
    </dgm:pt>
    <dgm:pt modelId="{44A70CCF-F43D-4850-96C1-526735BAE8C5}" type="pres">
      <dgm:prSet presAssocID="{EC2AEE0A-CE4B-4BD6-B9C4-0963AD641447}" presName="spaceBetweenRectangles" presStyleCnt="0"/>
      <dgm:spPr/>
    </dgm:pt>
    <dgm:pt modelId="{FE5515D6-86EA-4676-B5AA-C11E601CD22D}" type="pres">
      <dgm:prSet presAssocID="{BF59CAE4-C139-4C8E-88B7-D91860DD7FEA}" presName="parentLin" presStyleCnt="0"/>
      <dgm:spPr/>
    </dgm:pt>
    <dgm:pt modelId="{063B6BFF-533C-4833-9B41-2A20FA10D2B6}" type="pres">
      <dgm:prSet presAssocID="{BF59CAE4-C139-4C8E-88B7-D91860DD7FEA}" presName="parentLeftMargin" presStyleLbl="node1" presStyleIdx="1" presStyleCnt="4"/>
      <dgm:spPr/>
    </dgm:pt>
    <dgm:pt modelId="{FBB59EA6-4B32-445E-B0E3-21D9222589CA}" type="pres">
      <dgm:prSet presAssocID="{BF59CAE4-C139-4C8E-88B7-D91860DD7F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F7613C-720C-4AFD-8D9A-8FE726207034}" type="pres">
      <dgm:prSet presAssocID="{BF59CAE4-C139-4C8E-88B7-D91860DD7FEA}" presName="negativeSpace" presStyleCnt="0"/>
      <dgm:spPr/>
    </dgm:pt>
    <dgm:pt modelId="{F56D6911-DA0D-4009-8E73-F2B603846B5C}" type="pres">
      <dgm:prSet presAssocID="{BF59CAE4-C139-4C8E-88B7-D91860DD7FEA}" presName="childText" presStyleLbl="conFgAcc1" presStyleIdx="2" presStyleCnt="4">
        <dgm:presLayoutVars>
          <dgm:bulletEnabled val="1"/>
        </dgm:presLayoutVars>
      </dgm:prSet>
      <dgm:spPr/>
    </dgm:pt>
    <dgm:pt modelId="{2A2F883A-C3DF-4F5A-B3F5-B29D5BF07C4A}" type="pres">
      <dgm:prSet presAssocID="{35819F62-9DD2-42D0-93EF-0CD1D4A70F27}" presName="spaceBetweenRectangles" presStyleCnt="0"/>
      <dgm:spPr/>
    </dgm:pt>
    <dgm:pt modelId="{640D995B-E522-4B3E-B3EB-903CB7DE4419}" type="pres">
      <dgm:prSet presAssocID="{34543FE6-8C82-46BC-A3A0-094AB1C4AF25}" presName="parentLin" presStyleCnt="0"/>
      <dgm:spPr/>
    </dgm:pt>
    <dgm:pt modelId="{86235942-D86B-446B-947E-6CF1C025C6D2}" type="pres">
      <dgm:prSet presAssocID="{34543FE6-8C82-46BC-A3A0-094AB1C4AF25}" presName="parentLeftMargin" presStyleLbl="node1" presStyleIdx="2" presStyleCnt="4"/>
      <dgm:spPr/>
    </dgm:pt>
    <dgm:pt modelId="{CE9049A5-D0F4-4163-BA25-700665972F1F}" type="pres">
      <dgm:prSet presAssocID="{34543FE6-8C82-46BC-A3A0-094AB1C4AF2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1EB4C0-595E-48D5-8BD7-20805833431A}" type="pres">
      <dgm:prSet presAssocID="{34543FE6-8C82-46BC-A3A0-094AB1C4AF25}" presName="negativeSpace" presStyleCnt="0"/>
      <dgm:spPr/>
    </dgm:pt>
    <dgm:pt modelId="{F85C2DCB-F7FA-40C2-89CA-A76284139A12}" type="pres">
      <dgm:prSet presAssocID="{34543FE6-8C82-46BC-A3A0-094AB1C4AF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6359016-A055-4A50-93BD-EBF3DC5D00FB}" srcId="{D3033299-5057-4064-85C9-EE14979DBAB8}" destId="{34543FE6-8C82-46BC-A3A0-094AB1C4AF25}" srcOrd="3" destOrd="0" parTransId="{F2EFFAD8-786F-4744-BD91-D25B182C7CB6}" sibTransId="{54160121-7EAA-4572-9914-C74C0DFDE565}"/>
    <dgm:cxn modelId="{00B7311B-1871-4C4B-9190-0C28EEC01CBF}" type="presOf" srcId="{37B6692B-E69C-45CD-8999-EAD9220496F0}" destId="{F56D6911-DA0D-4009-8E73-F2B603846B5C}" srcOrd="0" destOrd="0" presId="urn:microsoft.com/office/officeart/2005/8/layout/list1"/>
    <dgm:cxn modelId="{7F40B91C-29A2-4856-A006-7197454B1657}" type="presOf" srcId="{34543FE6-8C82-46BC-A3A0-094AB1C4AF25}" destId="{CE9049A5-D0F4-4163-BA25-700665972F1F}" srcOrd="1" destOrd="0" presId="urn:microsoft.com/office/officeart/2005/8/layout/list1"/>
    <dgm:cxn modelId="{E45AE92D-9336-4119-9FAA-97EC6714D577}" srcId="{2301878E-65D8-4F36-AEAE-D88FDD966522}" destId="{93591A2C-FC73-4765-94CB-BFD59A088757}" srcOrd="0" destOrd="0" parTransId="{021AD9E5-30BA-49CE-8A2D-6EEB907896AB}" sibTransId="{C08A39F0-156F-4941-90C0-7C25EC831624}"/>
    <dgm:cxn modelId="{D806542E-B14E-43C5-841F-C0905FAB0E82}" srcId="{34543FE6-8C82-46BC-A3A0-094AB1C4AF25}" destId="{5FF33161-F5F2-4B78-B6B3-8B304A10B8BC}" srcOrd="0" destOrd="0" parTransId="{53FFD58C-6713-4A59-985E-9252CEE08B43}" sibTransId="{D9D6D5BF-8A93-45B6-A20A-25FDBDC5A5C2}"/>
    <dgm:cxn modelId="{7E15AD3D-9DA1-4D89-A361-B0CE279CAE9A}" srcId="{BF59CAE4-C139-4C8E-88B7-D91860DD7FEA}" destId="{37B6692B-E69C-45CD-8999-EAD9220496F0}" srcOrd="0" destOrd="0" parTransId="{C2BA9D44-C2EE-4D1A-82FA-0E6C45A68D87}" sibTransId="{B7029915-3F7D-42B3-843F-B43290757AD4}"/>
    <dgm:cxn modelId="{EBE1B343-A694-4EF8-9239-4A6B6DE163FF}" type="presOf" srcId="{BF59CAE4-C139-4C8E-88B7-D91860DD7FEA}" destId="{FBB59EA6-4B32-445E-B0E3-21D9222589CA}" srcOrd="1" destOrd="0" presId="urn:microsoft.com/office/officeart/2005/8/layout/list1"/>
    <dgm:cxn modelId="{D2C77052-34C5-47AB-AA19-1E5CE59908EF}" type="presOf" srcId="{2301878E-65D8-4F36-AEAE-D88FDD966522}" destId="{22A366F0-FF6A-4223-A4AC-BD4BF4A094A0}" srcOrd="1" destOrd="0" presId="urn:microsoft.com/office/officeart/2005/8/layout/list1"/>
    <dgm:cxn modelId="{EBB36353-964B-4BED-AB4D-50A2123DCA72}" type="presOf" srcId="{5FF33161-F5F2-4B78-B6B3-8B304A10B8BC}" destId="{F85C2DCB-F7FA-40C2-89CA-A76284139A12}" srcOrd="0" destOrd="0" presId="urn:microsoft.com/office/officeart/2005/8/layout/list1"/>
    <dgm:cxn modelId="{23DC6B57-B194-4A3B-84F2-B0D9139509FA}" type="presOf" srcId="{EB22EA6D-2A80-4053-804C-3D9484853F3A}" destId="{B811EAE5-E438-45B8-989B-28D4480EDAD8}" srcOrd="0" destOrd="0" presId="urn:microsoft.com/office/officeart/2005/8/layout/list1"/>
    <dgm:cxn modelId="{843BA57C-FA69-456E-9ADF-048D07B9302A}" srcId="{1E56049C-76D8-4B49-9CB9-CDF8B4A2C47C}" destId="{70AD97B3-83D3-4DE2-B9A3-F687A9D14A40}" srcOrd="1" destOrd="0" parTransId="{6DBD6A64-AEF3-4CCE-B0BF-823992B169D1}" sibTransId="{B4FF3F4A-5987-4099-AA51-564ED8A874E6}"/>
    <dgm:cxn modelId="{E641567F-9F11-48D9-A884-033D8D93F16E}" type="presOf" srcId="{1E56049C-76D8-4B49-9CB9-CDF8B4A2C47C}" destId="{78F5B3F9-76F8-4D75-82DD-0AFA4A81E364}" srcOrd="0" destOrd="0" presId="urn:microsoft.com/office/officeart/2005/8/layout/list1"/>
    <dgm:cxn modelId="{B87B0090-5F9C-450A-BFD7-DCA5B0617429}" srcId="{D3033299-5057-4064-85C9-EE14979DBAB8}" destId="{BF59CAE4-C139-4C8E-88B7-D91860DD7FEA}" srcOrd="2" destOrd="0" parTransId="{E9BD6608-3090-4E22-819C-28110D07D528}" sibTransId="{35819F62-9DD2-42D0-93EF-0CD1D4A70F27}"/>
    <dgm:cxn modelId="{50357C9B-4BEB-4F06-AAC5-9AF190DBC97C}" type="presOf" srcId="{D3033299-5057-4064-85C9-EE14979DBAB8}" destId="{0C2B417E-CDF0-4191-8731-690A8E46AF1F}" srcOrd="0" destOrd="0" presId="urn:microsoft.com/office/officeart/2005/8/layout/list1"/>
    <dgm:cxn modelId="{ACE861A1-EE09-4937-973D-841FDD21E08A}" type="presOf" srcId="{93591A2C-FC73-4765-94CB-BFD59A088757}" destId="{D0CE28D0-70BE-4E19-84F0-F86F585BB60E}" srcOrd="0" destOrd="0" presId="urn:microsoft.com/office/officeart/2005/8/layout/list1"/>
    <dgm:cxn modelId="{E42E09A5-3EC2-4850-B784-01AD84D7218D}" srcId="{D3033299-5057-4064-85C9-EE14979DBAB8}" destId="{1E56049C-76D8-4B49-9CB9-CDF8B4A2C47C}" srcOrd="0" destOrd="0" parTransId="{85646F0C-9E97-439A-9291-BA5D5B842C94}" sibTransId="{DAC256D1-E8BE-406A-B189-2D81A0D3D685}"/>
    <dgm:cxn modelId="{427C75B6-D0AB-4655-915D-A5A18B7D7924}" type="presOf" srcId="{BF59CAE4-C139-4C8E-88B7-D91860DD7FEA}" destId="{063B6BFF-533C-4833-9B41-2A20FA10D2B6}" srcOrd="0" destOrd="0" presId="urn:microsoft.com/office/officeart/2005/8/layout/list1"/>
    <dgm:cxn modelId="{95D6D8BA-28F4-424C-8D9E-8E3BE5D63376}" type="presOf" srcId="{70AD97B3-83D3-4DE2-B9A3-F687A9D14A40}" destId="{B811EAE5-E438-45B8-989B-28D4480EDAD8}" srcOrd="0" destOrd="1" presId="urn:microsoft.com/office/officeart/2005/8/layout/list1"/>
    <dgm:cxn modelId="{C25DF6CB-2D20-424B-8A6C-E73F08CDBD54}" type="presOf" srcId="{34543FE6-8C82-46BC-A3A0-094AB1C4AF25}" destId="{86235942-D86B-446B-947E-6CF1C025C6D2}" srcOrd="0" destOrd="0" presId="urn:microsoft.com/office/officeart/2005/8/layout/list1"/>
    <dgm:cxn modelId="{D66029D7-EE02-437C-9590-2828734BE389}" srcId="{D3033299-5057-4064-85C9-EE14979DBAB8}" destId="{2301878E-65D8-4F36-AEAE-D88FDD966522}" srcOrd="1" destOrd="0" parTransId="{30FCD85D-C7F6-42EC-86C4-86EBB61A5BF4}" sibTransId="{EC2AEE0A-CE4B-4BD6-B9C4-0963AD641447}"/>
    <dgm:cxn modelId="{C94983E9-28B2-4D89-9824-49D7F873FA68}" type="presOf" srcId="{2301878E-65D8-4F36-AEAE-D88FDD966522}" destId="{DD88077C-872E-4204-9365-226FC166DB64}" srcOrd="0" destOrd="0" presId="urn:microsoft.com/office/officeart/2005/8/layout/list1"/>
    <dgm:cxn modelId="{52AFF8F3-5868-49D6-B200-13F2CDE3455B}" srcId="{1E56049C-76D8-4B49-9CB9-CDF8B4A2C47C}" destId="{EB22EA6D-2A80-4053-804C-3D9484853F3A}" srcOrd="0" destOrd="0" parTransId="{302B76B0-D3D9-46F4-9E0E-0E3C817B21EF}" sibTransId="{01CA6A87-1B13-4CD1-8D14-D9AD2A45912D}"/>
    <dgm:cxn modelId="{897912FB-F646-4846-B470-4093CCCE56C0}" type="presOf" srcId="{1E56049C-76D8-4B49-9CB9-CDF8B4A2C47C}" destId="{9E0F6BE2-DCB0-45A2-A1EF-C89DC062FD16}" srcOrd="1" destOrd="0" presId="urn:microsoft.com/office/officeart/2005/8/layout/list1"/>
    <dgm:cxn modelId="{95B996FF-23E2-49A2-93AA-DA4192E33B42}" type="presParOf" srcId="{0C2B417E-CDF0-4191-8731-690A8E46AF1F}" destId="{46C2FA1A-69B5-42E5-B25F-4BBBE8CD5872}" srcOrd="0" destOrd="0" presId="urn:microsoft.com/office/officeart/2005/8/layout/list1"/>
    <dgm:cxn modelId="{8611BAC8-6F55-46B3-8E7B-0966E996CA56}" type="presParOf" srcId="{46C2FA1A-69B5-42E5-B25F-4BBBE8CD5872}" destId="{78F5B3F9-76F8-4D75-82DD-0AFA4A81E364}" srcOrd="0" destOrd="0" presId="urn:microsoft.com/office/officeart/2005/8/layout/list1"/>
    <dgm:cxn modelId="{4B602CDC-9A24-4EB2-9071-D094BF003064}" type="presParOf" srcId="{46C2FA1A-69B5-42E5-B25F-4BBBE8CD5872}" destId="{9E0F6BE2-DCB0-45A2-A1EF-C89DC062FD16}" srcOrd="1" destOrd="0" presId="urn:microsoft.com/office/officeart/2005/8/layout/list1"/>
    <dgm:cxn modelId="{6C17E7D4-CC82-4A99-82F6-EC071EFA8822}" type="presParOf" srcId="{0C2B417E-CDF0-4191-8731-690A8E46AF1F}" destId="{781412E6-9A47-40B7-8DCB-C75FD0F354D3}" srcOrd="1" destOrd="0" presId="urn:microsoft.com/office/officeart/2005/8/layout/list1"/>
    <dgm:cxn modelId="{3FBC9AEF-AC2E-44BA-894C-0AF7DDCE6DD4}" type="presParOf" srcId="{0C2B417E-CDF0-4191-8731-690A8E46AF1F}" destId="{B811EAE5-E438-45B8-989B-28D4480EDAD8}" srcOrd="2" destOrd="0" presId="urn:microsoft.com/office/officeart/2005/8/layout/list1"/>
    <dgm:cxn modelId="{6DB6159B-D3CF-4322-9111-00344658653E}" type="presParOf" srcId="{0C2B417E-CDF0-4191-8731-690A8E46AF1F}" destId="{0AFDEE8B-2569-4A14-8982-16956DECFAE4}" srcOrd="3" destOrd="0" presId="urn:microsoft.com/office/officeart/2005/8/layout/list1"/>
    <dgm:cxn modelId="{3855901D-5FC5-4DC9-9DE8-87DF47D47E55}" type="presParOf" srcId="{0C2B417E-CDF0-4191-8731-690A8E46AF1F}" destId="{C428A09B-C380-453E-8BEA-5AEFD36E0FA9}" srcOrd="4" destOrd="0" presId="urn:microsoft.com/office/officeart/2005/8/layout/list1"/>
    <dgm:cxn modelId="{9B26854B-DB86-4807-94A9-200774FDC997}" type="presParOf" srcId="{C428A09B-C380-453E-8BEA-5AEFD36E0FA9}" destId="{DD88077C-872E-4204-9365-226FC166DB64}" srcOrd="0" destOrd="0" presId="urn:microsoft.com/office/officeart/2005/8/layout/list1"/>
    <dgm:cxn modelId="{9B515F96-D777-4BDD-A82B-7716E51F170F}" type="presParOf" srcId="{C428A09B-C380-453E-8BEA-5AEFD36E0FA9}" destId="{22A366F0-FF6A-4223-A4AC-BD4BF4A094A0}" srcOrd="1" destOrd="0" presId="urn:microsoft.com/office/officeart/2005/8/layout/list1"/>
    <dgm:cxn modelId="{88510B70-0FC6-41B8-866F-997E2F318C1F}" type="presParOf" srcId="{0C2B417E-CDF0-4191-8731-690A8E46AF1F}" destId="{31292EB3-725D-4080-AEF9-043860E987B8}" srcOrd="5" destOrd="0" presId="urn:microsoft.com/office/officeart/2005/8/layout/list1"/>
    <dgm:cxn modelId="{0EE628F4-8F01-4928-820B-9D4F3786D469}" type="presParOf" srcId="{0C2B417E-CDF0-4191-8731-690A8E46AF1F}" destId="{D0CE28D0-70BE-4E19-84F0-F86F585BB60E}" srcOrd="6" destOrd="0" presId="urn:microsoft.com/office/officeart/2005/8/layout/list1"/>
    <dgm:cxn modelId="{5FDD830C-E5F1-4948-A196-EA68BD2B80E0}" type="presParOf" srcId="{0C2B417E-CDF0-4191-8731-690A8E46AF1F}" destId="{44A70CCF-F43D-4850-96C1-526735BAE8C5}" srcOrd="7" destOrd="0" presId="urn:microsoft.com/office/officeart/2005/8/layout/list1"/>
    <dgm:cxn modelId="{8D2C2C91-6437-4803-AB1A-F157CDBB2F83}" type="presParOf" srcId="{0C2B417E-CDF0-4191-8731-690A8E46AF1F}" destId="{FE5515D6-86EA-4676-B5AA-C11E601CD22D}" srcOrd="8" destOrd="0" presId="urn:microsoft.com/office/officeart/2005/8/layout/list1"/>
    <dgm:cxn modelId="{7B8B6117-5289-4E3F-B447-5DD62F3A727E}" type="presParOf" srcId="{FE5515D6-86EA-4676-B5AA-C11E601CD22D}" destId="{063B6BFF-533C-4833-9B41-2A20FA10D2B6}" srcOrd="0" destOrd="0" presId="urn:microsoft.com/office/officeart/2005/8/layout/list1"/>
    <dgm:cxn modelId="{2A244A86-ABCB-47B3-9076-871F55329857}" type="presParOf" srcId="{FE5515D6-86EA-4676-B5AA-C11E601CD22D}" destId="{FBB59EA6-4B32-445E-B0E3-21D9222589CA}" srcOrd="1" destOrd="0" presId="urn:microsoft.com/office/officeart/2005/8/layout/list1"/>
    <dgm:cxn modelId="{CE435AD5-2A36-460A-8E2E-097BF97D3C41}" type="presParOf" srcId="{0C2B417E-CDF0-4191-8731-690A8E46AF1F}" destId="{7CF7613C-720C-4AFD-8D9A-8FE726207034}" srcOrd="9" destOrd="0" presId="urn:microsoft.com/office/officeart/2005/8/layout/list1"/>
    <dgm:cxn modelId="{97756C93-ED60-42BE-B784-BE9A527498A8}" type="presParOf" srcId="{0C2B417E-CDF0-4191-8731-690A8E46AF1F}" destId="{F56D6911-DA0D-4009-8E73-F2B603846B5C}" srcOrd="10" destOrd="0" presId="urn:microsoft.com/office/officeart/2005/8/layout/list1"/>
    <dgm:cxn modelId="{3E7C7A88-9EF9-4B78-B8D0-82E8E4B85D9E}" type="presParOf" srcId="{0C2B417E-CDF0-4191-8731-690A8E46AF1F}" destId="{2A2F883A-C3DF-4F5A-B3F5-B29D5BF07C4A}" srcOrd="11" destOrd="0" presId="urn:microsoft.com/office/officeart/2005/8/layout/list1"/>
    <dgm:cxn modelId="{BDFC597C-8917-4665-91E1-6374BFA7A209}" type="presParOf" srcId="{0C2B417E-CDF0-4191-8731-690A8E46AF1F}" destId="{640D995B-E522-4B3E-B3EB-903CB7DE4419}" srcOrd="12" destOrd="0" presId="urn:microsoft.com/office/officeart/2005/8/layout/list1"/>
    <dgm:cxn modelId="{9A7A96DD-6341-4C31-A774-267ACB95809E}" type="presParOf" srcId="{640D995B-E522-4B3E-B3EB-903CB7DE4419}" destId="{86235942-D86B-446B-947E-6CF1C025C6D2}" srcOrd="0" destOrd="0" presId="urn:microsoft.com/office/officeart/2005/8/layout/list1"/>
    <dgm:cxn modelId="{2DABC87B-E163-46B6-A0A0-80C53B3E253D}" type="presParOf" srcId="{640D995B-E522-4B3E-B3EB-903CB7DE4419}" destId="{CE9049A5-D0F4-4163-BA25-700665972F1F}" srcOrd="1" destOrd="0" presId="urn:microsoft.com/office/officeart/2005/8/layout/list1"/>
    <dgm:cxn modelId="{DCF9790D-8735-44E0-A78B-C97A0228F674}" type="presParOf" srcId="{0C2B417E-CDF0-4191-8731-690A8E46AF1F}" destId="{021EB4C0-595E-48D5-8BD7-20805833431A}" srcOrd="13" destOrd="0" presId="urn:microsoft.com/office/officeart/2005/8/layout/list1"/>
    <dgm:cxn modelId="{5AD15465-A200-483F-9361-5BAA4B034C8C}" type="presParOf" srcId="{0C2B417E-CDF0-4191-8731-690A8E46AF1F}" destId="{F85C2DCB-F7FA-40C2-89CA-A76284139A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1EAE5-E438-45B8-989B-28D4480EDAD8}">
      <dsp:nvSpPr>
        <dsp:cNvPr id="0" name=""/>
        <dsp:cNvSpPr/>
      </dsp:nvSpPr>
      <dsp:spPr>
        <a:xfrm>
          <a:off x="0" y="243479"/>
          <a:ext cx="823436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078" tIns="249936" rIns="6390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E – Commerce Shop für Luxusartikel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Es werden hochwertige Spirituosen angeboten</a:t>
          </a:r>
          <a:endParaRPr lang="en-US" sz="1200" kern="1200"/>
        </a:p>
      </dsp:txBody>
      <dsp:txXfrm>
        <a:off x="0" y="243479"/>
        <a:ext cx="8234363" cy="680400"/>
      </dsp:txXfrm>
    </dsp:sp>
    <dsp:sp modelId="{9E0F6BE2-DCB0-45A2-A1EF-C89DC062FD16}">
      <dsp:nvSpPr>
        <dsp:cNvPr id="0" name=""/>
        <dsp:cNvSpPr/>
      </dsp:nvSpPr>
      <dsp:spPr>
        <a:xfrm>
          <a:off x="411718" y="66359"/>
          <a:ext cx="5764054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Ziel: </a:t>
          </a:r>
          <a:endParaRPr lang="en-US" sz="1200" kern="1200"/>
        </a:p>
      </dsp:txBody>
      <dsp:txXfrm>
        <a:off x="429011" y="83652"/>
        <a:ext cx="5729468" cy="319654"/>
      </dsp:txXfrm>
    </dsp:sp>
    <dsp:sp modelId="{D0CE28D0-70BE-4E19-84F0-F86F585BB60E}">
      <dsp:nvSpPr>
        <dsp:cNvPr id="0" name=""/>
        <dsp:cNvSpPr/>
      </dsp:nvSpPr>
      <dsp:spPr>
        <a:xfrm>
          <a:off x="0" y="1165799"/>
          <a:ext cx="8234363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078" tIns="249936" rIns="6390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Weekly Meetings jeweils Donnerstag um 15 Uhr</a:t>
          </a:r>
          <a:endParaRPr lang="en-US" sz="1200" kern="1200"/>
        </a:p>
      </dsp:txBody>
      <dsp:txXfrm>
        <a:off x="0" y="1165799"/>
        <a:ext cx="8234363" cy="500850"/>
      </dsp:txXfrm>
    </dsp:sp>
    <dsp:sp modelId="{22A366F0-FF6A-4223-A4AC-BD4BF4A094A0}">
      <dsp:nvSpPr>
        <dsp:cNvPr id="0" name=""/>
        <dsp:cNvSpPr/>
      </dsp:nvSpPr>
      <dsp:spPr>
        <a:xfrm>
          <a:off x="411718" y="988679"/>
          <a:ext cx="5764054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Organisation:</a:t>
          </a:r>
          <a:endParaRPr lang="en-US" sz="1200" kern="1200"/>
        </a:p>
      </dsp:txBody>
      <dsp:txXfrm>
        <a:off x="429011" y="1005972"/>
        <a:ext cx="5729468" cy="319654"/>
      </dsp:txXfrm>
    </dsp:sp>
    <dsp:sp modelId="{F56D6911-DA0D-4009-8E73-F2B603846B5C}">
      <dsp:nvSpPr>
        <dsp:cNvPr id="0" name=""/>
        <dsp:cNvSpPr/>
      </dsp:nvSpPr>
      <dsp:spPr>
        <a:xfrm>
          <a:off x="0" y="1908569"/>
          <a:ext cx="8234363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078" tIns="249936" rIns="6390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Technik: </a:t>
          </a:r>
          <a:r>
            <a:rPr lang="de-DE" sz="1200" kern="1200">
              <a:hlinkClick xmlns:r="http://schemas.openxmlformats.org/officeDocument/2006/relationships" r:id="rId1"/>
            </a:rPr>
            <a:t>Yussuf Fischer</a:t>
          </a:r>
          <a:r>
            <a:rPr lang="de-DE" sz="1200" kern="1200"/>
            <a:t>, Content: </a:t>
          </a:r>
          <a:r>
            <a:rPr lang="de-DE" sz="1200" kern="1200">
              <a:hlinkClick xmlns:r="http://schemas.openxmlformats.org/officeDocument/2006/relationships" r:id="rId2"/>
            </a:rPr>
            <a:t>Alunciano Ricardo Cornejo Rivera</a:t>
          </a:r>
          <a:r>
            <a:rPr lang="de-DE" sz="1200" kern="1200"/>
            <a:t>, Design: </a:t>
          </a:r>
          <a:r>
            <a:rPr lang="de-DE" sz="1200" kern="1200">
              <a:hlinkClick xmlns:r="http://schemas.openxmlformats.org/officeDocument/2006/relationships" r:id="rId3"/>
            </a:rPr>
            <a:t>Nora Holz</a:t>
          </a:r>
          <a:r>
            <a:rPr lang="de-DE" sz="1200" kern="1200"/>
            <a:t>, SEO: </a:t>
          </a:r>
          <a:r>
            <a:rPr lang="de-DE" sz="1200" kern="1200">
              <a:hlinkClick xmlns:r="http://schemas.openxmlformats.org/officeDocument/2006/relationships" r:id="rId4"/>
            </a:rPr>
            <a:t>Tymur Mezinov</a:t>
          </a:r>
          <a:r>
            <a:rPr lang="de-DE" sz="1200" kern="1200"/>
            <a:t>, Management: </a:t>
          </a:r>
          <a:r>
            <a:rPr lang="de-DE" sz="1200" kern="1200">
              <a:hlinkClick xmlns:r="http://schemas.openxmlformats.org/officeDocument/2006/relationships" r:id="rId5"/>
            </a:rPr>
            <a:t>Samuel Schmidt</a:t>
          </a:r>
          <a:endParaRPr lang="en-US" sz="1200" kern="1200"/>
        </a:p>
      </dsp:txBody>
      <dsp:txXfrm>
        <a:off x="0" y="1908569"/>
        <a:ext cx="8234363" cy="661500"/>
      </dsp:txXfrm>
    </dsp:sp>
    <dsp:sp modelId="{FBB59EA6-4B32-445E-B0E3-21D9222589CA}">
      <dsp:nvSpPr>
        <dsp:cNvPr id="0" name=""/>
        <dsp:cNvSpPr/>
      </dsp:nvSpPr>
      <dsp:spPr>
        <a:xfrm>
          <a:off x="411718" y="1731449"/>
          <a:ext cx="5764054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Team: </a:t>
          </a:r>
          <a:endParaRPr lang="en-US" sz="1200" kern="1200"/>
        </a:p>
      </dsp:txBody>
      <dsp:txXfrm>
        <a:off x="429011" y="1748742"/>
        <a:ext cx="5729468" cy="319654"/>
      </dsp:txXfrm>
    </dsp:sp>
    <dsp:sp modelId="{F85C2DCB-F7FA-40C2-89CA-A76284139A12}">
      <dsp:nvSpPr>
        <dsp:cNvPr id="0" name=""/>
        <dsp:cNvSpPr/>
      </dsp:nvSpPr>
      <dsp:spPr>
        <a:xfrm>
          <a:off x="0" y="2811989"/>
          <a:ext cx="8234363" cy="50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078" tIns="249936" rIns="6390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Marken- / Urheberrecht bei Produkten? -&gt; Nicht relevant</a:t>
          </a:r>
          <a:endParaRPr lang="en-US" sz="1200" kern="1200"/>
        </a:p>
      </dsp:txBody>
      <dsp:txXfrm>
        <a:off x="0" y="2811989"/>
        <a:ext cx="8234363" cy="500850"/>
      </dsp:txXfrm>
    </dsp:sp>
    <dsp:sp modelId="{CE9049A5-D0F4-4163-BA25-700665972F1F}">
      <dsp:nvSpPr>
        <dsp:cNvPr id="0" name=""/>
        <dsp:cNvSpPr/>
      </dsp:nvSpPr>
      <dsp:spPr>
        <a:xfrm>
          <a:off x="411718" y="2634869"/>
          <a:ext cx="5764054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Fragen:</a:t>
          </a:r>
          <a:endParaRPr lang="en-US" sz="1200" kern="1200"/>
        </a:p>
      </dsp:txBody>
      <dsp:txXfrm>
        <a:off x="429011" y="2652162"/>
        <a:ext cx="5729468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11.05.2021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11.05.2021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446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7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  <p:sldLayoutId id="2147483886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E – Commerce Gruppe 4</a:t>
            </a:r>
            <a:b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altLang="de-DE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Weekly 2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6400800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07.05.21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5CE0-90C7-4500-9A3D-F797042A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Präsi von Montag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2CF4C6F-208F-4E16-B1E0-02732D06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083"/>
            <a:ext cx="3324689" cy="190526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8A7FA-8CE2-4412-B552-ABBF1022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F61B48-E145-4DE4-9995-F07A1946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4" y="2971349"/>
            <a:ext cx="2297337" cy="168872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F3D3625-B7CE-4EA6-8E26-E9398AABE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405" y="2863079"/>
            <a:ext cx="2095447" cy="1905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DCB9EB-DA9F-47D8-B70F-DE5CA01B8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933" y="433495"/>
            <a:ext cx="3772657" cy="211601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8E39DF-6780-47B7-8FB7-2FE12320D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219" y="2933435"/>
            <a:ext cx="2170038" cy="19052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591F66-7320-44E2-95AC-31A84F543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347" y="4539552"/>
            <a:ext cx="3142872" cy="1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25CB31A3-5D4E-44F4-B470-BC60D0F3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04CFF9-F88E-4B04-B57F-32D2EB51B8F1}"/>
              </a:ext>
            </a:extLst>
          </p:cNvPr>
          <p:cNvSpPr/>
          <p:nvPr/>
        </p:nvSpPr>
        <p:spPr>
          <a:xfrm>
            <a:off x="452437" y="1307594"/>
            <a:ext cx="8234363" cy="23854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BF2497A-58E7-480E-A2C0-796FDEB4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latin typeface="+mn-lt"/>
                <a:ea typeface="Times New Roman" panose="02020603050405020304" pitchFamily="18" charset="0"/>
              </a:rPr>
              <a:t>Recap</a:t>
            </a:r>
            <a:endParaRPr lang="de-DE" b="1" dirty="0">
              <a:latin typeface="+mn-lt"/>
              <a:ea typeface="Times New Roman" panose="02020603050405020304" pitchFamily="18" charset="0"/>
            </a:endParaRPr>
          </a:p>
          <a:p>
            <a:r>
              <a:rPr lang="de-DE" dirty="0">
                <a:latin typeface="+mn-lt"/>
                <a:ea typeface="Times New Roman" panose="02020603050405020304" pitchFamily="18" charset="0"/>
              </a:rPr>
              <a:t>Projektstruktur</a:t>
            </a:r>
            <a:endParaRPr lang="de-DE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Projektphasen</a:t>
            </a: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Anforderungsanalyse</a:t>
            </a: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Gantt – Chart</a:t>
            </a: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Projekttools</a:t>
            </a:r>
          </a:p>
          <a:p>
            <a:r>
              <a:rPr lang="de-DE" dirty="0">
                <a:latin typeface="+mn-lt"/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12047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4E2C4-11DD-46AE-903C-62B3043C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: Weekly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FBEC45-6D94-4AFC-8165-DC5B31C6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B39627F4-CB35-4DD2-941E-7EB5914CF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635045"/>
              </p:ext>
            </p:extLst>
          </p:nvPr>
        </p:nvGraphicFramePr>
        <p:xfrm>
          <a:off x="457200" y="1223492"/>
          <a:ext cx="8234363" cy="337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8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25CB31A3-5D4E-44F4-B470-BC60D0F3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04CFF9-F88E-4B04-B57F-32D2EB51B8F1}"/>
              </a:ext>
            </a:extLst>
          </p:cNvPr>
          <p:cNvSpPr/>
          <p:nvPr/>
        </p:nvSpPr>
        <p:spPr>
          <a:xfrm>
            <a:off x="452437" y="1639189"/>
            <a:ext cx="8234363" cy="23854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BF2497A-58E7-480E-A2C0-796FDEB4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+mn-lt"/>
                <a:ea typeface="Times New Roman" panose="02020603050405020304" pitchFamily="18" charset="0"/>
              </a:rPr>
              <a:t>Recap</a:t>
            </a:r>
            <a:endParaRPr lang="de-DE" dirty="0">
              <a:latin typeface="+mn-lt"/>
              <a:ea typeface="Times New Roman" panose="02020603050405020304" pitchFamily="18" charset="0"/>
            </a:endParaRPr>
          </a:p>
          <a:p>
            <a:r>
              <a:rPr lang="de-DE" b="1" dirty="0">
                <a:latin typeface="+mn-lt"/>
                <a:ea typeface="Times New Roman" panose="02020603050405020304" pitchFamily="18" charset="0"/>
              </a:rPr>
              <a:t>Projektstruktur</a:t>
            </a:r>
            <a:endParaRPr lang="de-DE" sz="1800" b="1" dirty="0">
              <a:effectLst/>
              <a:latin typeface="+mn-lt"/>
              <a:ea typeface="Times New Roman" panose="02020603050405020304" pitchFamily="18" charset="0"/>
            </a:endParaRP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Anforderungsanalyse</a:t>
            </a: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Projektphasen</a:t>
            </a: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Gantt – Chart</a:t>
            </a:r>
          </a:p>
          <a:p>
            <a:pPr lvl="1"/>
            <a:r>
              <a:rPr lang="de-DE" dirty="0">
                <a:latin typeface="+mn-lt"/>
                <a:ea typeface="Times New Roman" panose="02020603050405020304" pitchFamily="18" charset="0"/>
              </a:rPr>
              <a:t>Projekttools</a:t>
            </a:r>
          </a:p>
          <a:p>
            <a:r>
              <a:rPr lang="de-DE" dirty="0">
                <a:latin typeface="+mn-lt"/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52076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A900D-58B2-4476-A451-B017C74E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Projektphasen I: Zeitlicher Rahmen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6E291-A50D-4324-A43E-6458B4C6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5D126F5-4342-4E61-9C66-A8E4FBE4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Präsentation am 19.07 (voraussichtlich)</a:t>
            </a:r>
            <a:endParaRPr lang="en-US" dirty="0"/>
          </a:p>
          <a:p>
            <a:pPr lvl="0"/>
            <a:r>
              <a:rPr lang="de-DE" dirty="0"/>
              <a:t>Noch 75 Tage oder knapp 11 Wochen</a:t>
            </a:r>
            <a:endParaRPr lang="en-US" dirty="0"/>
          </a:p>
          <a:p>
            <a:pPr lvl="0"/>
            <a:r>
              <a:rPr lang="de-DE" dirty="0"/>
              <a:t>Lehrveranstaltungen gehen bis 24.07</a:t>
            </a:r>
            <a:endParaRPr lang="en-US" dirty="0"/>
          </a:p>
          <a:p>
            <a:pPr lvl="1"/>
            <a:r>
              <a:rPr lang="de-DE" dirty="0"/>
              <a:t>Daher Überschneidung mit anderen Modulen unwahrscheinlich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89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A900D-58B2-4476-A451-B017C74E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Projektphasen II: Meilensteine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6E291-A50D-4324-A43E-6458B4C6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57E6795-6F68-4182-A2D9-CBEA0AF8D6B2}"/>
              </a:ext>
            </a:extLst>
          </p:cNvPr>
          <p:cNvGrpSpPr/>
          <p:nvPr/>
        </p:nvGrpSpPr>
        <p:grpSpPr>
          <a:xfrm>
            <a:off x="457200" y="1224894"/>
            <a:ext cx="8234363" cy="3376393"/>
            <a:chOff x="457200" y="1224894"/>
            <a:chExt cx="8234363" cy="3376393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08A67051-E9C8-41E5-A183-37CD6E16D305}"/>
                </a:ext>
              </a:extLst>
            </p:cNvPr>
            <p:cNvSpPr/>
            <p:nvPr/>
          </p:nvSpPr>
          <p:spPr>
            <a:xfrm>
              <a:off x="457200" y="1224894"/>
              <a:ext cx="8234363" cy="71081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F74548B0-DEFE-4E07-B0EC-BA7CA16D1AEF}"/>
                </a:ext>
              </a:extLst>
            </p:cNvPr>
            <p:cNvSpPr/>
            <p:nvPr/>
          </p:nvSpPr>
          <p:spPr>
            <a:xfrm>
              <a:off x="1278196" y="1224894"/>
              <a:ext cx="7413366" cy="710819"/>
            </a:xfrm>
            <a:custGeom>
              <a:avLst/>
              <a:gdLst>
                <a:gd name="connsiteX0" fmla="*/ 0 w 7413366"/>
                <a:gd name="connsiteY0" fmla="*/ 0 h 710819"/>
                <a:gd name="connsiteX1" fmla="*/ 7413366 w 7413366"/>
                <a:gd name="connsiteY1" fmla="*/ 0 h 710819"/>
                <a:gd name="connsiteX2" fmla="*/ 7413366 w 7413366"/>
                <a:gd name="connsiteY2" fmla="*/ 710819 h 710819"/>
                <a:gd name="connsiteX3" fmla="*/ 0 w 7413366"/>
                <a:gd name="connsiteY3" fmla="*/ 710819 h 710819"/>
                <a:gd name="connsiteX4" fmla="*/ 0 w 7413366"/>
                <a:gd name="connsiteY4" fmla="*/ 0 h 7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366" h="710819">
                  <a:moveTo>
                    <a:pt x="0" y="0"/>
                  </a:moveTo>
                  <a:lnTo>
                    <a:pt x="7413366" y="0"/>
                  </a:lnTo>
                  <a:lnTo>
                    <a:pt x="7413366" y="710819"/>
                  </a:lnTo>
                  <a:lnTo>
                    <a:pt x="0" y="7108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228" tIns="75228" rIns="75228" bIns="7522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/>
                <a:t>Finale Präsentation</a:t>
              </a:r>
              <a:endParaRPr lang="en-US" sz="2200" kern="1200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2A07D1D-DFA3-42D8-BDCA-9685F289C4B1}"/>
                </a:ext>
              </a:extLst>
            </p:cNvPr>
            <p:cNvSpPr/>
            <p:nvPr/>
          </p:nvSpPr>
          <p:spPr>
            <a:xfrm>
              <a:off x="457200" y="2113419"/>
              <a:ext cx="8234363" cy="71081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480048E9-BBC6-40BE-BC34-2B216547D073}"/>
                </a:ext>
              </a:extLst>
            </p:cNvPr>
            <p:cNvSpPr/>
            <p:nvPr/>
          </p:nvSpPr>
          <p:spPr>
            <a:xfrm>
              <a:off x="1278196" y="2113419"/>
              <a:ext cx="7413366" cy="710819"/>
            </a:xfrm>
            <a:custGeom>
              <a:avLst/>
              <a:gdLst>
                <a:gd name="connsiteX0" fmla="*/ 0 w 7413366"/>
                <a:gd name="connsiteY0" fmla="*/ 0 h 710819"/>
                <a:gd name="connsiteX1" fmla="*/ 7413366 w 7413366"/>
                <a:gd name="connsiteY1" fmla="*/ 0 h 710819"/>
                <a:gd name="connsiteX2" fmla="*/ 7413366 w 7413366"/>
                <a:gd name="connsiteY2" fmla="*/ 710819 h 710819"/>
                <a:gd name="connsiteX3" fmla="*/ 0 w 7413366"/>
                <a:gd name="connsiteY3" fmla="*/ 710819 h 710819"/>
                <a:gd name="connsiteX4" fmla="*/ 0 w 7413366"/>
                <a:gd name="connsiteY4" fmla="*/ 0 h 7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366" h="710819">
                  <a:moveTo>
                    <a:pt x="0" y="0"/>
                  </a:moveTo>
                  <a:lnTo>
                    <a:pt x="7413366" y="0"/>
                  </a:lnTo>
                  <a:lnTo>
                    <a:pt x="7413366" y="710819"/>
                  </a:lnTo>
                  <a:lnTo>
                    <a:pt x="0" y="7108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228" tIns="75228" rIns="75228" bIns="7522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/>
                <a:t>Finales Produkt </a:t>
              </a:r>
              <a:endParaRPr lang="en-US" sz="2200" kern="1200" dirty="0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1D0C38E-CF61-412C-BDA8-6BDF694782D6}"/>
                </a:ext>
              </a:extLst>
            </p:cNvPr>
            <p:cNvSpPr/>
            <p:nvPr/>
          </p:nvSpPr>
          <p:spPr>
            <a:xfrm>
              <a:off x="457200" y="3001943"/>
              <a:ext cx="8234363" cy="71081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9D1661B6-C8A9-4C27-AEB3-58A798FC59B2}"/>
                </a:ext>
              </a:extLst>
            </p:cNvPr>
            <p:cNvSpPr/>
            <p:nvPr/>
          </p:nvSpPr>
          <p:spPr>
            <a:xfrm>
              <a:off x="1278196" y="3001943"/>
              <a:ext cx="7413366" cy="710819"/>
            </a:xfrm>
            <a:custGeom>
              <a:avLst/>
              <a:gdLst>
                <a:gd name="connsiteX0" fmla="*/ 0 w 7413366"/>
                <a:gd name="connsiteY0" fmla="*/ 0 h 710819"/>
                <a:gd name="connsiteX1" fmla="*/ 7413366 w 7413366"/>
                <a:gd name="connsiteY1" fmla="*/ 0 h 710819"/>
                <a:gd name="connsiteX2" fmla="*/ 7413366 w 7413366"/>
                <a:gd name="connsiteY2" fmla="*/ 710819 h 710819"/>
                <a:gd name="connsiteX3" fmla="*/ 0 w 7413366"/>
                <a:gd name="connsiteY3" fmla="*/ 710819 h 710819"/>
                <a:gd name="connsiteX4" fmla="*/ 0 w 7413366"/>
                <a:gd name="connsiteY4" fmla="*/ 0 h 7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366" h="710819">
                  <a:moveTo>
                    <a:pt x="0" y="0"/>
                  </a:moveTo>
                  <a:lnTo>
                    <a:pt x="7413366" y="0"/>
                  </a:lnTo>
                  <a:lnTo>
                    <a:pt x="7413366" y="710819"/>
                  </a:lnTo>
                  <a:lnTo>
                    <a:pt x="0" y="7108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228" tIns="75228" rIns="75228" bIns="7522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/>
                <a:t>Minimum Viable </a:t>
              </a:r>
              <a:r>
                <a:rPr lang="de-DE" sz="2200" dirty="0"/>
                <a:t>P</a:t>
              </a:r>
              <a:r>
                <a:rPr lang="de-DE" sz="2200" kern="1200" dirty="0"/>
                <a:t>roduct  </a:t>
              </a:r>
              <a:endParaRPr lang="en-US" sz="2200" kern="1200" dirty="0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5B187DB-AA2C-4759-B052-7D17C0FB7D51}"/>
                </a:ext>
              </a:extLst>
            </p:cNvPr>
            <p:cNvSpPr/>
            <p:nvPr/>
          </p:nvSpPr>
          <p:spPr>
            <a:xfrm>
              <a:off x="457200" y="3890468"/>
              <a:ext cx="8234363" cy="71081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995D1F0-0ECB-48EB-98AF-4C5F8C8457D4}"/>
                </a:ext>
              </a:extLst>
            </p:cNvPr>
            <p:cNvSpPr/>
            <p:nvPr/>
          </p:nvSpPr>
          <p:spPr>
            <a:xfrm>
              <a:off x="1278196" y="3890468"/>
              <a:ext cx="7413366" cy="710819"/>
            </a:xfrm>
            <a:custGeom>
              <a:avLst/>
              <a:gdLst>
                <a:gd name="connsiteX0" fmla="*/ 0 w 7413366"/>
                <a:gd name="connsiteY0" fmla="*/ 0 h 710819"/>
                <a:gd name="connsiteX1" fmla="*/ 7413366 w 7413366"/>
                <a:gd name="connsiteY1" fmla="*/ 0 h 710819"/>
                <a:gd name="connsiteX2" fmla="*/ 7413366 w 7413366"/>
                <a:gd name="connsiteY2" fmla="*/ 710819 h 710819"/>
                <a:gd name="connsiteX3" fmla="*/ 0 w 7413366"/>
                <a:gd name="connsiteY3" fmla="*/ 710819 h 710819"/>
                <a:gd name="connsiteX4" fmla="*/ 0 w 7413366"/>
                <a:gd name="connsiteY4" fmla="*/ 0 h 7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366" h="710819">
                  <a:moveTo>
                    <a:pt x="0" y="0"/>
                  </a:moveTo>
                  <a:lnTo>
                    <a:pt x="7413366" y="0"/>
                  </a:lnTo>
                  <a:lnTo>
                    <a:pt x="7413366" y="710819"/>
                  </a:lnTo>
                  <a:lnTo>
                    <a:pt x="0" y="7108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5228" tIns="75228" rIns="75228" bIns="75228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/>
                <a:t>Entwurf</a:t>
              </a:r>
              <a:endParaRPr lang="en-US" sz="2200" kern="1200" dirty="0"/>
            </a:p>
          </p:txBody>
        </p:sp>
      </p:grpSp>
      <p:pic>
        <p:nvPicPr>
          <p:cNvPr id="7" name="Grafik 6" descr="Lehrer mit einfarbiger Füllung">
            <a:extLst>
              <a:ext uri="{FF2B5EF4-FFF2-40B4-BE49-F238E27FC236}">
                <a16:creationId xmlns:a16="http://schemas.microsoft.com/office/drawing/2014/main" id="{14103055-8D78-447E-9D03-C3D00958B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10" y="1263686"/>
            <a:ext cx="720000" cy="720000"/>
          </a:xfrm>
          <a:prstGeom prst="rect">
            <a:avLst/>
          </a:prstGeom>
        </p:spPr>
      </p:pic>
      <p:pic>
        <p:nvPicPr>
          <p:cNvPr id="24" name="Grafik 23" descr="Einkaufstasche mit einfarbiger Füllung">
            <a:extLst>
              <a:ext uri="{FF2B5EF4-FFF2-40B4-BE49-F238E27FC236}">
                <a16:creationId xmlns:a16="http://schemas.microsoft.com/office/drawing/2014/main" id="{B01B0E68-DBDB-430C-AD5C-98A11EBBE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10" y="2101752"/>
            <a:ext cx="720000" cy="720000"/>
          </a:xfrm>
          <a:prstGeom prst="rect">
            <a:avLst/>
          </a:prstGeom>
        </p:spPr>
      </p:pic>
      <p:pic>
        <p:nvPicPr>
          <p:cNvPr id="26" name="Grafik 25" descr="Einkaufstasche Silhouette">
            <a:extLst>
              <a:ext uri="{FF2B5EF4-FFF2-40B4-BE49-F238E27FC236}">
                <a16:creationId xmlns:a16="http://schemas.microsoft.com/office/drawing/2014/main" id="{AAF73A68-3A0A-4EC2-889E-91F668C79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510" y="2981095"/>
            <a:ext cx="720000" cy="720000"/>
          </a:xfrm>
          <a:prstGeom prst="rect">
            <a:avLst/>
          </a:prstGeom>
        </p:spPr>
      </p:pic>
      <p:pic>
        <p:nvPicPr>
          <p:cNvPr id="28" name="Grafik 27" descr="Blaupause mit einfarbiger Füllung">
            <a:extLst>
              <a:ext uri="{FF2B5EF4-FFF2-40B4-BE49-F238E27FC236}">
                <a16:creationId xmlns:a16="http://schemas.microsoft.com/office/drawing/2014/main" id="{A8A67FF9-5063-4927-8105-ABB48CECF6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10" y="387053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97D210-D8A3-4181-B03B-A78CF5ECBC0C}"/>
              </a:ext>
            </a:extLst>
          </p:cNvPr>
          <p:cNvGrpSpPr/>
          <p:nvPr/>
        </p:nvGrpSpPr>
        <p:grpSpPr>
          <a:xfrm>
            <a:off x="457200" y="1223904"/>
            <a:ext cx="8234363" cy="3378373"/>
            <a:chOff x="457200" y="1223904"/>
            <a:chExt cx="8234363" cy="3378373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F21967E-89F1-4D35-A6AD-FD50CF85594F}"/>
                </a:ext>
              </a:extLst>
            </p:cNvPr>
            <p:cNvSpPr/>
            <p:nvPr/>
          </p:nvSpPr>
          <p:spPr>
            <a:xfrm>
              <a:off x="457200" y="3637028"/>
              <a:ext cx="8234363" cy="965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5FFF39C3-E7F5-4D17-858A-DB55D7CB7724}"/>
                </a:ext>
              </a:extLst>
            </p:cNvPr>
            <p:cNvSpPr/>
            <p:nvPr/>
          </p:nvSpPr>
          <p:spPr>
            <a:xfrm>
              <a:off x="457200" y="2430466"/>
              <a:ext cx="8234363" cy="965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71040DD3-296D-4056-8A32-E6D09089C1C1}"/>
                </a:ext>
              </a:extLst>
            </p:cNvPr>
            <p:cNvSpPr/>
            <p:nvPr/>
          </p:nvSpPr>
          <p:spPr>
            <a:xfrm>
              <a:off x="457200" y="1223904"/>
              <a:ext cx="8234363" cy="96524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hteck 7" descr="Web Design">
              <a:extLst>
                <a:ext uri="{FF2B5EF4-FFF2-40B4-BE49-F238E27FC236}">
                  <a16:creationId xmlns:a16="http://schemas.microsoft.com/office/drawing/2014/main" id="{7B125589-2090-4235-A738-2256C3F2FCCC}"/>
                </a:ext>
              </a:extLst>
            </p:cNvPr>
            <p:cNvSpPr/>
            <p:nvPr/>
          </p:nvSpPr>
          <p:spPr>
            <a:xfrm>
              <a:off x="749188" y="2695796"/>
              <a:ext cx="530887" cy="53088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D18E0D4F-4331-4198-8619-75EFD40EB588}"/>
                </a:ext>
              </a:extLst>
            </p:cNvPr>
            <p:cNvSpPr/>
            <p:nvPr/>
          </p:nvSpPr>
          <p:spPr>
            <a:xfrm>
              <a:off x="1572063" y="1223904"/>
              <a:ext cx="3705463" cy="965249"/>
            </a:xfrm>
            <a:custGeom>
              <a:avLst/>
              <a:gdLst>
                <a:gd name="connsiteX0" fmla="*/ 0 w 3705463"/>
                <a:gd name="connsiteY0" fmla="*/ 0 h 965249"/>
                <a:gd name="connsiteX1" fmla="*/ 3705463 w 3705463"/>
                <a:gd name="connsiteY1" fmla="*/ 0 h 965249"/>
                <a:gd name="connsiteX2" fmla="*/ 3705463 w 3705463"/>
                <a:gd name="connsiteY2" fmla="*/ 965249 h 965249"/>
                <a:gd name="connsiteX3" fmla="*/ 0 w 3705463"/>
                <a:gd name="connsiteY3" fmla="*/ 965249 h 965249"/>
                <a:gd name="connsiteX4" fmla="*/ 0 w 3705463"/>
                <a:gd name="connsiteY4" fmla="*/ 0 h 96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5463" h="965249">
                  <a:moveTo>
                    <a:pt x="0" y="0"/>
                  </a:moveTo>
                  <a:lnTo>
                    <a:pt x="3705463" y="0"/>
                  </a:lnTo>
                  <a:lnTo>
                    <a:pt x="3705463" y="965249"/>
                  </a:lnTo>
                  <a:lnTo>
                    <a:pt x="0" y="9652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156" tIns="102156" rIns="102156" bIns="10215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/>
                <a:t>Entwurfsphase</a:t>
              </a:r>
              <a:endParaRPr lang="en-US" sz="2500" kern="120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F6E78CCE-1240-4DCB-B515-5FABFA013CC1}"/>
                </a:ext>
              </a:extLst>
            </p:cNvPr>
            <p:cNvSpPr/>
            <p:nvPr/>
          </p:nvSpPr>
          <p:spPr>
            <a:xfrm>
              <a:off x="5277526" y="1223904"/>
              <a:ext cx="3414036" cy="965249"/>
            </a:xfrm>
            <a:custGeom>
              <a:avLst/>
              <a:gdLst>
                <a:gd name="connsiteX0" fmla="*/ 0 w 3414036"/>
                <a:gd name="connsiteY0" fmla="*/ 0 h 965249"/>
                <a:gd name="connsiteX1" fmla="*/ 3414036 w 3414036"/>
                <a:gd name="connsiteY1" fmla="*/ 0 h 965249"/>
                <a:gd name="connsiteX2" fmla="*/ 3414036 w 3414036"/>
                <a:gd name="connsiteY2" fmla="*/ 965249 h 965249"/>
                <a:gd name="connsiteX3" fmla="*/ 0 w 3414036"/>
                <a:gd name="connsiteY3" fmla="*/ 965249 h 965249"/>
                <a:gd name="connsiteX4" fmla="*/ 0 w 3414036"/>
                <a:gd name="connsiteY4" fmla="*/ 0 h 96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036" h="965249">
                  <a:moveTo>
                    <a:pt x="0" y="0"/>
                  </a:moveTo>
                  <a:lnTo>
                    <a:pt x="3414036" y="0"/>
                  </a:lnTo>
                  <a:lnTo>
                    <a:pt x="3414036" y="965249"/>
                  </a:lnTo>
                  <a:lnTo>
                    <a:pt x="0" y="9652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156" tIns="102156" rIns="102156" bIns="10215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/>
                <a:t>Architektur- und </a:t>
              </a:r>
              <a:r>
                <a:rPr lang="de-DE" sz="1400" kern="1200" dirty="0" err="1"/>
                <a:t>Desingvorschlag</a:t>
              </a:r>
              <a:endParaRPr lang="de-DE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 err="1"/>
                <a:t>Contentübersicht</a:t>
              </a:r>
              <a:r>
                <a:rPr lang="de-DE" sz="1400" kern="1200" dirty="0"/>
                <a:t> erstellen</a:t>
              </a:r>
              <a:endParaRPr lang="en-US" sz="1400" kern="1200" dirty="0"/>
            </a:p>
          </p:txBody>
        </p:sp>
        <p:sp>
          <p:nvSpPr>
            <p:cNvPr id="12" name="Rechteck 11" descr="Zahnräder">
              <a:extLst>
                <a:ext uri="{FF2B5EF4-FFF2-40B4-BE49-F238E27FC236}">
                  <a16:creationId xmlns:a16="http://schemas.microsoft.com/office/drawing/2014/main" id="{2789E186-3E1D-45E6-B004-57B3B8F0CBBE}"/>
                </a:ext>
              </a:extLst>
            </p:cNvPr>
            <p:cNvSpPr/>
            <p:nvPr/>
          </p:nvSpPr>
          <p:spPr>
            <a:xfrm>
              <a:off x="754210" y="3878568"/>
              <a:ext cx="530887" cy="53088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D8EDEF79-6377-44D7-B70F-F894E04064FD}"/>
                </a:ext>
              </a:extLst>
            </p:cNvPr>
            <p:cNvSpPr/>
            <p:nvPr/>
          </p:nvSpPr>
          <p:spPr>
            <a:xfrm>
              <a:off x="1572063" y="2430466"/>
              <a:ext cx="3705463" cy="965249"/>
            </a:xfrm>
            <a:custGeom>
              <a:avLst/>
              <a:gdLst>
                <a:gd name="connsiteX0" fmla="*/ 0 w 3705463"/>
                <a:gd name="connsiteY0" fmla="*/ 0 h 965249"/>
                <a:gd name="connsiteX1" fmla="*/ 3705463 w 3705463"/>
                <a:gd name="connsiteY1" fmla="*/ 0 h 965249"/>
                <a:gd name="connsiteX2" fmla="*/ 3705463 w 3705463"/>
                <a:gd name="connsiteY2" fmla="*/ 965249 h 965249"/>
                <a:gd name="connsiteX3" fmla="*/ 0 w 3705463"/>
                <a:gd name="connsiteY3" fmla="*/ 965249 h 965249"/>
                <a:gd name="connsiteX4" fmla="*/ 0 w 3705463"/>
                <a:gd name="connsiteY4" fmla="*/ 0 h 96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5463" h="965249">
                  <a:moveTo>
                    <a:pt x="0" y="0"/>
                  </a:moveTo>
                  <a:lnTo>
                    <a:pt x="3705463" y="0"/>
                  </a:lnTo>
                  <a:lnTo>
                    <a:pt x="3705463" y="965249"/>
                  </a:lnTo>
                  <a:lnTo>
                    <a:pt x="0" y="9652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156" tIns="102156" rIns="102156" bIns="10215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/>
                <a:t>Implementationsphase</a:t>
              </a:r>
              <a:endParaRPr lang="en-US" sz="2500" kern="120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6FF443B3-E667-47F6-AAAE-FF2DF4919863}"/>
                </a:ext>
              </a:extLst>
            </p:cNvPr>
            <p:cNvSpPr/>
            <p:nvPr/>
          </p:nvSpPr>
          <p:spPr>
            <a:xfrm>
              <a:off x="5277526" y="2430466"/>
              <a:ext cx="3414036" cy="965249"/>
            </a:xfrm>
            <a:custGeom>
              <a:avLst/>
              <a:gdLst>
                <a:gd name="connsiteX0" fmla="*/ 0 w 3414036"/>
                <a:gd name="connsiteY0" fmla="*/ 0 h 965249"/>
                <a:gd name="connsiteX1" fmla="*/ 3414036 w 3414036"/>
                <a:gd name="connsiteY1" fmla="*/ 0 h 965249"/>
                <a:gd name="connsiteX2" fmla="*/ 3414036 w 3414036"/>
                <a:gd name="connsiteY2" fmla="*/ 965249 h 965249"/>
                <a:gd name="connsiteX3" fmla="*/ 0 w 3414036"/>
                <a:gd name="connsiteY3" fmla="*/ 965249 h 965249"/>
                <a:gd name="connsiteX4" fmla="*/ 0 w 3414036"/>
                <a:gd name="connsiteY4" fmla="*/ 0 h 96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036" h="965249">
                  <a:moveTo>
                    <a:pt x="0" y="0"/>
                  </a:moveTo>
                  <a:lnTo>
                    <a:pt x="3414036" y="0"/>
                  </a:lnTo>
                  <a:lnTo>
                    <a:pt x="3414036" y="965249"/>
                  </a:lnTo>
                  <a:lnTo>
                    <a:pt x="0" y="9652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156" tIns="102156" rIns="102156" bIns="10215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/>
                <a:t>Design</a:t>
              </a:r>
              <a:endParaRPr lang="en-US" sz="1400" kern="120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/>
                <a:t>Shop aufsetzten / Architektur</a:t>
              </a:r>
              <a:endParaRPr lang="en-US" sz="1400" kern="120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/>
                <a:t>Content erstellen</a:t>
              </a:r>
              <a:endParaRPr lang="en-US" sz="1400" kern="1200"/>
            </a:p>
          </p:txBody>
        </p:sp>
        <p:sp>
          <p:nvSpPr>
            <p:cNvPr id="16" name="Rechteck 15" descr="Projector screen">
              <a:extLst>
                <a:ext uri="{FF2B5EF4-FFF2-40B4-BE49-F238E27FC236}">
                  <a16:creationId xmlns:a16="http://schemas.microsoft.com/office/drawing/2014/main" id="{84E2782C-204B-4868-A14E-C81CCBBA5947}"/>
                </a:ext>
              </a:extLst>
            </p:cNvPr>
            <p:cNvSpPr/>
            <p:nvPr/>
          </p:nvSpPr>
          <p:spPr>
            <a:xfrm>
              <a:off x="753610" y="1467924"/>
              <a:ext cx="530887" cy="53088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C1BDE51-7DCF-4C17-B223-7CC2239C56F4}"/>
                </a:ext>
              </a:extLst>
            </p:cNvPr>
            <p:cNvSpPr/>
            <p:nvPr/>
          </p:nvSpPr>
          <p:spPr>
            <a:xfrm>
              <a:off x="1572063" y="3637028"/>
              <a:ext cx="3705463" cy="965249"/>
            </a:xfrm>
            <a:custGeom>
              <a:avLst/>
              <a:gdLst>
                <a:gd name="connsiteX0" fmla="*/ 0 w 3705463"/>
                <a:gd name="connsiteY0" fmla="*/ 0 h 965249"/>
                <a:gd name="connsiteX1" fmla="*/ 3705463 w 3705463"/>
                <a:gd name="connsiteY1" fmla="*/ 0 h 965249"/>
                <a:gd name="connsiteX2" fmla="*/ 3705463 w 3705463"/>
                <a:gd name="connsiteY2" fmla="*/ 965249 h 965249"/>
                <a:gd name="connsiteX3" fmla="*/ 0 w 3705463"/>
                <a:gd name="connsiteY3" fmla="*/ 965249 h 965249"/>
                <a:gd name="connsiteX4" fmla="*/ 0 w 3705463"/>
                <a:gd name="connsiteY4" fmla="*/ 0 h 96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5463" h="965249">
                  <a:moveTo>
                    <a:pt x="0" y="0"/>
                  </a:moveTo>
                  <a:lnTo>
                    <a:pt x="3705463" y="0"/>
                  </a:lnTo>
                  <a:lnTo>
                    <a:pt x="3705463" y="965249"/>
                  </a:lnTo>
                  <a:lnTo>
                    <a:pt x="0" y="9652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156" tIns="102156" rIns="102156" bIns="10215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/>
                <a:t>Testphase</a:t>
              </a:r>
              <a:endParaRPr lang="en-US" sz="2500" kern="120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58E445DE-3EA8-4A7E-9EFC-698FEA9FBC33}"/>
                </a:ext>
              </a:extLst>
            </p:cNvPr>
            <p:cNvSpPr/>
            <p:nvPr/>
          </p:nvSpPr>
          <p:spPr>
            <a:xfrm>
              <a:off x="5277526" y="3637028"/>
              <a:ext cx="3414036" cy="965249"/>
            </a:xfrm>
            <a:custGeom>
              <a:avLst/>
              <a:gdLst>
                <a:gd name="connsiteX0" fmla="*/ 0 w 3414036"/>
                <a:gd name="connsiteY0" fmla="*/ 0 h 965249"/>
                <a:gd name="connsiteX1" fmla="*/ 3414036 w 3414036"/>
                <a:gd name="connsiteY1" fmla="*/ 0 h 965249"/>
                <a:gd name="connsiteX2" fmla="*/ 3414036 w 3414036"/>
                <a:gd name="connsiteY2" fmla="*/ 965249 h 965249"/>
                <a:gd name="connsiteX3" fmla="*/ 0 w 3414036"/>
                <a:gd name="connsiteY3" fmla="*/ 965249 h 965249"/>
                <a:gd name="connsiteX4" fmla="*/ 0 w 3414036"/>
                <a:gd name="connsiteY4" fmla="*/ 0 h 96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036" h="965249">
                  <a:moveTo>
                    <a:pt x="0" y="0"/>
                  </a:moveTo>
                  <a:lnTo>
                    <a:pt x="3414036" y="0"/>
                  </a:lnTo>
                  <a:lnTo>
                    <a:pt x="3414036" y="965249"/>
                  </a:lnTo>
                  <a:lnTo>
                    <a:pt x="0" y="9652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156" tIns="102156" rIns="102156" bIns="102156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/>
                <a:t>Finales Testen der Demo</a:t>
              </a:r>
              <a:endParaRPr lang="en-US" sz="1400" kern="120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/>
                <a:t>Präsentation erstellen</a:t>
              </a:r>
              <a:endParaRPr lang="en-US" sz="1400" kern="120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6E057F-9B6A-4A1B-815F-9021E2D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Projektphasen III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078CB7-F16C-4A53-AAEC-D0A0A5D6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de-DE" altLang="de-DE" sz="1000">
              <a:solidFill>
                <a:srgbClr val="D841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3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B3EDB-43D5-4E78-BAA6-05B3EA4F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 -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8E0F3-4A8F-4EA3-8A16-5010F728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Excel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FBD5BD-750B-4D2D-BFFA-CAFDF029F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4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09113-C292-42C2-ACE9-29E3CD1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8A245B-17EE-410D-AF0E-BF8F26A5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WA und </a:t>
            </a:r>
            <a:r>
              <a:rPr lang="de-DE" dirty="0" err="1"/>
              <a:t>Discord</a:t>
            </a:r>
            <a:r>
              <a:rPr lang="de-DE" dirty="0"/>
              <a:t> für Kommunikation</a:t>
            </a:r>
          </a:p>
          <a:p>
            <a:pPr>
              <a:buFontTx/>
              <a:buChar char="-"/>
            </a:pPr>
            <a:r>
              <a:rPr lang="de-DE" dirty="0"/>
              <a:t>Gant – Charts usw. in Excel </a:t>
            </a:r>
          </a:p>
          <a:p>
            <a:pPr>
              <a:buFontTx/>
              <a:buChar char="-"/>
            </a:pPr>
            <a:r>
              <a:rPr lang="de-DE" dirty="0"/>
              <a:t>GitHub für Versionskontrolle</a:t>
            </a:r>
          </a:p>
          <a:p>
            <a:pPr lvl="1">
              <a:buFontTx/>
              <a:buChar char="-"/>
            </a:pPr>
            <a:r>
              <a:rPr lang="de-DE" dirty="0"/>
              <a:t>Wo werden Ergebnisartefakte gespeichert werden und dokumentiert?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AC672-8717-4760-9075-8785F9F2F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263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Bildschirmpräsentation (16:9)</PresentationFormat>
  <Paragraphs>66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Futura</vt:lpstr>
      <vt:lpstr>Symbol</vt:lpstr>
      <vt:lpstr>Master1_UniLeipzig_PPT Vorlage</vt:lpstr>
      <vt:lpstr>E – Commerce Gruppe 4 </vt:lpstr>
      <vt:lpstr>AgENDA</vt:lpstr>
      <vt:lpstr>Recap: Weekly 1</vt:lpstr>
      <vt:lpstr>AgENDA</vt:lpstr>
      <vt:lpstr>Projektphasen I: Zeitlicher Rahmen</vt:lpstr>
      <vt:lpstr>Projektphasen II: Meilensteine </vt:lpstr>
      <vt:lpstr>Projektphasen III</vt:lpstr>
      <vt:lpstr>Gantt - Chart</vt:lpstr>
      <vt:lpstr>Projekttools</vt:lpstr>
      <vt:lpstr>Präsi von Montag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Visualization Of Code With Bubble Charts</dc:title>
  <dc:creator>Paulo Liedtke</dc:creator>
  <cp:lastModifiedBy>ms445386</cp:lastModifiedBy>
  <cp:revision>87</cp:revision>
  <dcterms:created xsi:type="dcterms:W3CDTF">2019-09-24T09:27:12Z</dcterms:created>
  <dcterms:modified xsi:type="dcterms:W3CDTF">2021-05-11T19:38:13Z</dcterms:modified>
</cp:coreProperties>
</file>