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5bbc0685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5bbc0685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5bbc068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5bbc068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5bbc0685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5bbc0685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5bbc06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5bbc06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5bbc068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5bbc068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5bbc06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5bbc06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5bbc0685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5bbc0685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5bbc0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5bbc0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5bbc068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5bbc068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5bbc068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5bbc068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5bbc068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5bbc068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5bbc068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5bbc068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5bbc0685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5bbc0685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5bbc0685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5bbc0685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5bbc0685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5bbc0685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Store management in Named Data Network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Sanchita Badkas (2019H1030520P)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Yashita Goswami (2019H1030521P)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9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288450" y="4617800"/>
            <a:ext cx="6699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Hit ratio vs cache size for complete binary tree of 31 nodes 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1191175"/>
            <a:ext cx="39814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19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1222050" y="4524850"/>
            <a:ext cx="6699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Hit ratio vs cache size for complete ternary tree of 15 nodes 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084750"/>
            <a:ext cx="74485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19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222050" y="4524850"/>
            <a:ext cx="6699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Hit ratio vs cache size for complete ternary tree of 15 nodes 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25" y="1108575"/>
            <a:ext cx="7375159" cy="33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1259675"/>
            <a:ext cx="721995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2982550" y="4612475"/>
            <a:ext cx="3607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Prediction vs Random in level 7 tree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00" y="1271175"/>
            <a:ext cx="721995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2852175" y="4623975"/>
            <a:ext cx="3544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Predictions vs Random in Level 9 tree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the accuracy be improved:</a:t>
            </a:r>
            <a:endParaRPr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743878" y="1404459"/>
            <a:ext cx="2087199" cy="3432185"/>
            <a:chOff x="1083025" y="2306625"/>
            <a:chExt cx="1834900" cy="15826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Less Assumptions</a:t>
              </a:r>
              <a:endParaRPr b="1" sz="18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Different topologies, different data flow patterns</a:t>
              </a:r>
              <a:endParaRPr sz="12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7"/>
          <p:cNvGrpSpPr/>
          <p:nvPr/>
        </p:nvGrpSpPr>
        <p:grpSpPr>
          <a:xfrm>
            <a:off x="2687855" y="1404459"/>
            <a:ext cx="2087199" cy="3432185"/>
            <a:chOff x="1083025" y="2306625"/>
            <a:chExt cx="1834900" cy="1582600"/>
          </a:xfrm>
        </p:grpSpPr>
        <p:sp>
          <p:nvSpPr>
            <p:cNvPr id="166" name="Google Shape;166;p2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More dimensions, more data</a:t>
              </a:r>
              <a:endParaRPr b="1" sz="18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Dimensions like, distribution skewness, node </a:t>
              </a:r>
              <a:r>
                <a:rPr lang="en" sz="12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centrality</a:t>
              </a:r>
              <a:r>
                <a:rPr lang="en" sz="12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, multiple producers, multiple children nodes, etc </a:t>
              </a:r>
              <a:endParaRPr sz="12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7"/>
          <p:cNvGrpSpPr/>
          <p:nvPr/>
        </p:nvGrpSpPr>
        <p:grpSpPr>
          <a:xfrm>
            <a:off x="4634281" y="1404459"/>
            <a:ext cx="2087199" cy="3432185"/>
            <a:chOff x="1083025" y="2306625"/>
            <a:chExt cx="1834900" cy="1582600"/>
          </a:xfrm>
        </p:grpSpPr>
        <p:sp>
          <p:nvSpPr>
            <p:cNvPr id="171" name="Google Shape;171;p2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More insights in to data</a:t>
              </a:r>
              <a:endParaRPr b="1" sz="18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Proper correlations of the added dimensions with cache size would be uncovered</a:t>
              </a:r>
              <a:endParaRPr sz="12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6578259" y="1404459"/>
            <a:ext cx="2087199" cy="3432185"/>
            <a:chOff x="1083025" y="2306625"/>
            <a:chExt cx="1834900" cy="1582600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Greater accuracy</a:t>
              </a:r>
              <a:endParaRPr b="1" sz="18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rPr>
                <a:t>Less noise, more data, less overfitting</a:t>
              </a:r>
              <a:endParaRPr sz="1200">
                <a:solidFill>
                  <a:srgbClr val="A72A1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097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 Centric Networks</a:t>
            </a:r>
            <a:r>
              <a:rPr lang="en"/>
              <a:t>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Evolve the Internet infrastructure away from a host-centric paradigm around the data/content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Named Data Network</a:t>
            </a:r>
            <a:r>
              <a:rPr lang="en"/>
              <a:t> : Assumes hierarchical structure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 network caching</a:t>
            </a:r>
            <a:r>
              <a:rPr lang="en"/>
              <a:t> : Attractive option in NDN to avoid server bottlenecks and reduce data access latency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Cache allocation problem : </a:t>
            </a:r>
            <a:r>
              <a:rPr lang="en"/>
              <a:t>Given a finite set of cache storage and a specific </a:t>
            </a:r>
            <a:r>
              <a:rPr lang="en"/>
              <a:t>topology</a:t>
            </a:r>
            <a:r>
              <a:rPr lang="en"/>
              <a:t>, how should the storage be distributed across the routers?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size depends on various factors like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Level of the node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Distance from consumers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Interest rate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Distribution type, etc.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create a model using machine learning that will predict cache size for each level.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Environment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9402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Assumptions:</a:t>
            </a:r>
            <a:endParaRPr b="1"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 dynamic cache, plug-n-play device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ZIPF distribution with 0.7 skewness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Binary tree topology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Root = Producer, Leaf Nodes = Consumers, Internal Nodes = Routers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Simulation environment:</a:t>
            </a:r>
            <a:endParaRPr b="1"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Cache replacement policy : Least Recently Used(LRU)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Packet size : 1024 bytes 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Routing strategy : Best path strategy.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Caching Policy : Non-cooperative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38" y="1358400"/>
            <a:ext cx="75533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69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5" y="1152425"/>
            <a:ext cx="758904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288450" y="4617800"/>
            <a:ext cx="6699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Hit ratio vs cache size for complete binary tree of 15 nodes 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9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288450" y="4617800"/>
            <a:ext cx="6699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Hit ratio vs cache size for complete binary tree of 15 nodes 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50" y="1067250"/>
            <a:ext cx="7421094" cy="33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9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288450" y="4617800"/>
            <a:ext cx="6699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Hit ratio vs cache size for complete binary tree of 31 nodes 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25" y="1084750"/>
            <a:ext cx="74485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9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288450" y="4617800"/>
            <a:ext cx="6699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Hit ratio vs cache size for complete binary tree of 31 nodes 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63" y="1084763"/>
            <a:ext cx="74580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