
<file path=Configurations2/accelerator/current.xml>
</file>

<file path=META-INF/manifest.xml><?xml version="1.0" encoding="utf-8"?>
<manifest:manifest xmlns:manifest="urn:oasis:names:tc:opendocument:xmlns:manifest:1.0" manifest:version="1.2">
  <manifest:file-entry manifest:full-path="/" manifest:version="1.2" manifest:media-type="application/vnd.oasis.opendocument.presentation"/>
  <manifest:file-entry manifest:full-path="Thumbnails/thumbnail.png" manifest:media-type="image/png"/>
  <manifest:file-entry manifest:full-path="meta.xml" manifest:media-type="text/xml"/>
  <manifest:file-entry manifest:full-path="settings.xml" manifest:media-type="text/xml"/>
  <manifest:file-entry manifest:full-path="Configurations2/accelerator/current.xml" manifest:media-type=""/>
  <manifest:file-entry manifest:full-path="Configurations2/" manifest:media-type="application/vnd.sun.xml.ui.configuration"/>
  <manifest:file-entry manifest:full-path="styles.xml" manifest:media-type="text/xml"/>
  <manifest:file-entry manifest:full-path="content.xml" manifest:media-type="text/xml"/>
  <manifest:file-entry manifest:full-path="Pictures/10000030000001E0000001BE9EF91A731B5C2741.gif" manifest:media-type="image/gif"/>
  <manifest:file-entry manifest:full-path="Pictures/1000000000000695000002F16ABEA5348A830D56.png" manifest:media-type="image/png"/>
  <manifest:file-entry manifest:full-path="Pictures/100000000000024500000144351052C9951BE155.png" manifest:media-type="image/png"/>
  <manifest:file-entry manifest:full-path="Pictures/10000000000001AB0000019F2D8F4CB4093820E8.png" manifest:media-type="image/png"/>
  <manifest:file-entry manifest:full-path="Pictures/10000201000001D900000273192EA5DBE056B752.png" manifest:media-type="image/png"/>
  <manifest:file-entry manifest:full-path="Pictures/10000000000009C40000057EEEABD771D5C82EB9.png" manifest:media-type="image/png"/>
  <manifest:file-entry manifest:full-path="Pictures/10000201000002D00000016684A541CEB3559B96.png" manifest:media-type="image/png"/>
</manifest:manifest>
</file>

<file path=content.xml><?xml version="1.0" encoding="utf-8"?>
<office:document-content xmlns:office="urn:oasis:names:tc:opendocument:xmlns:office:1.0" xmlns:style="urn:oasis:names:tc:opendocument:xmlns:style:1.0" xmlns:text="urn:oasis:names:tc:opendocument:xmlns:text:1.0" xmlns:table="urn:oasis:names:tc:opendocument:xmlns:table:1.0" xmlns:draw="urn:oasis:names:tc:opendocument:xmlns:drawing:1.0" xmlns:fo="urn:oasis:names:tc:opendocument:xmlns:xsl-fo-compatible:1.0" xmlns:xlink="http://www.w3.org/1999/xlink" xmlns:dc="http://purl.org/dc/elements/1.1/" xmlns:meta="urn:oasis:names:tc:opendocument:xmlns:meta:1.0" xmlns:number="urn:oasis:names:tc:opendocument:xmlns:datastyle:1.0" xmlns:presentation="urn:oasis:names:tc:opendocument:xmlns:presentation:1.0" xmlns:svg="urn:oasis:names:tc:opendocument:xmlns:svg-compatible:1.0" xmlns:chart="urn:oasis:names:tc:opendocument:xmlns:chart:1.0" xmlns:dr3d="urn:oasis:names:tc:opendocument:xmlns:dr3d:1.0" xmlns:math="http://www.w3.org/1998/Math/MathML" xmlns:form="urn:oasis:names:tc:opendocument:xmlns:form:1.0" xmlns:script="urn:oasis:names:tc:opendocument:xmlns:script:1.0" xmlns:ooo="http://openoffice.org/2004/office" xmlns:ooow="http://openoffice.org/2004/writer" xmlns:oooc="http://openoffice.org/2004/calc" xmlns:dom="http://www.w3.org/2001/xml-events" xmlns:xforms="http://www.w3.org/2002/xforms" xmlns:xsd="http://www.w3.org/2001/XMLSchema" xmlns:xsi="http://www.w3.org/2001/XMLSchema-instance" xmlns:smil="urn:oasis:names:tc:opendocument:xmlns:smil-compatible:1.0" xmlns:anim="urn:oasis:names:tc:opendocument:xmlns:animation:1.0" xmlns:rpt="http://openoffice.org/2005/report" xmlns:of="urn:oasis:names:tc:opendocument:xmlns:of:1.2" xmlns:xhtml="http://www.w3.org/1999/xhtml" xmlns:grddl="http://www.w3.org/2003/g/data-view#" xmlns:officeooo="http://openoffice.org/2009/office" xmlns:tableooo="http://openoffice.org/2009/table" xmlns:drawooo="http://openoffice.org/2010/draw" xmlns:calcext="urn:org:documentfoundation:names:experimental:calc:xmlns:calcext:1.0" xmlns:loext="urn:org:documentfoundation:names:experimental:office:xmlns:loext:1.0" xmlns:field="urn:openoffice:names:experimental:ooo-ms-interop:xmlns:field:1.0" xmlns:formx="urn:openoffice:names:experimental:ooxml-odf-interop:xmlns:form:1.0" xmlns:css3t="http://www.w3.org/TR/css3-text/" office:version="1.2">
  <office:scripts/>
  <office:font-face-decls>
    <style:font-face style:name="Arial1" svg:font-family="Arial"/>
    <style:font-face style:name="Calibri1" svg:font-family="Calibri"/>
    <style:font-face style:name="Arial" svg:font-family="Arial" style:font-pitch="variable"/>
    <style:font-face style:name="Calibri" svg:font-family="Calibri" style:font-pitch="variable"/>
    <style:font-face style:name="DejaVu Sans1" svg:font-family="'DejaVu Sans'" style:font-pitch="variable"/>
    <style:font-face style:name="FreeSans1" svg:font-family="FreeSans" style:font-pitch="variable"/>
    <style:font-face style:name="Liberation Sans1" svg:font-family="'Liberation Sans'" style:font-pitch="variable"/>
    <style:font-face style:name="Liberation Serif1" svg:font-family="'Liberation Serif'" style:font-pitch="variable"/>
    <style:font-face style:name="Noto Sans CJK SC Regular1" svg:font-family="'Noto Sans CJK SC Regular'" style:font-pitch="variable"/>
    <style:font-face style:name="Arial2" svg:font-family="Arial" style:font-family-generic="roman" style:font-pitch="variable"/>
    <style:font-face style:name="Liberation Sans" svg:font-family="'Liberation Sans'" style:font-family-generic="roman" style:font-pitch="variable"/>
    <style:font-face style:name="Liberation Serif" svg:font-family="'Liberation Serif'" style:font-family-generic="roman" style:font-pitch="variable"/>
    <style:font-face style:name="Arial3" svg:font-family="Arial" style:font-family-generic="system" style:font-pitch="variable"/>
    <style:font-face style:name="DejaVu Sans" svg:font-family="'DejaVu Sans'" style:font-family-generic="system" style:font-pitch="variable"/>
    <style:font-face style:name="FreeSans" svg:font-family="FreeSans" style:font-family-generic="system" style:font-pitch="variable"/>
    <style:font-face style:name="Noto Sans CJK SC Regular" svg:font-family="'Noto Sans CJK SC Regular'" style:font-family-generic="system" style:font-pitch="variable"/>
  </office:font-face-decls>
  <office:automatic-styles>
    <style:style style:name="dp1" style:family="drawing-page">
      <style:drawing-page-properties presentation:background-visible="true" presentation:background-objects-visible="true" presentation:display-footer="false" presentation:display-page-number="false" presentation:display-date-time="false"/>
    </style:style>
    <style:style style:name="dp2" style:family="drawing-page">
      <style:drawing-page-properties presentation:display-header="false" presentation:display-footer="false" presentation:display-page-number="false" presentation:display-date-time="false"/>
    </style:style>
    <style:style style:name="gr1" style:family="graphic" style:parent-style-name="standard">
      <style:graphic-properties draw:stroke="none" svg:stroke-color="#000000" draw:fill="none" draw:fill-color="#ffffff" draw:auto-grow-height="true" draw:auto-grow-width="false" fo:max-height="0cm" fo:min-height="2.55cm"/>
    </style:style>
    <style:style style:name="gr2" style:family="graphic" style:parent-style-name="standard">
      <style:graphic-properties draw:stroke="none" svg:stroke-color="#000000" draw:fill="none" draw:fill-color="#ffffff" draw:auto-grow-height="true" draw:auto-grow-width="false" fo:max-height="0cm" fo:min-height="4.55cm"/>
    </style:style>
    <style:style style:name="gr3" style:family="graphic">
      <style:graphic-properties style:protect="size"/>
    </style:style>
    <style:style style:name="gr4" style:family="graphic" style:parent-style-name="Object_20_with_20_no_20_fill_20_and_20_no_20_line">
      <style:graphic-properties draw:stroke="none" svg:stroke-width="0cm" draw:fill="none" draw:textarea-vertical-align="top" draw:auto-grow-height="false" fo:padding-top="0.125cm" fo:padding-bottom="0.125cm" fo:padding-left="0.25cm" fo:padding-right="0.25cm" fo:wrap-option="wrap" draw:color-mode="standard" draw:luminance="0%" draw:contrast="0%" draw:gamma="100%" draw:red="0%" draw:green="0%" draw:blue="0%" fo:clip="rect(0cm, 0cm, 0cm, 0cm)" draw:image-opacity="100%" style:mirror="none"/>
    </style:style>
    <style:style style:name="gr5" style:family="graphic" style:parent-style-name="standard">
      <style:graphic-properties draw:stroke="none" svg:stroke-width="0cm" draw:fill="none" draw:textarea-vertical-align="top" draw:auto-grow-height="false" draw:fit-to-size="false" fo:min-height="0cm" fo:min-width="0cm" fo:padding-top="0.254cm" fo:padding-bottom="0.254cm" fo:padding-left="0.254cm" fo:padding-right="0.254cm" fo:wrap-option="wrap"/>
    </style:style>
    <style:style style:name="gr6" style:family="graphic" style:parent-style-name="standard">
      <style:graphic-properties draw:stroke="none" svg:stroke-width="0cm" draw:fill="none" draw:textarea-vertical-align="top" draw:auto-grow-height="false" draw:fit-to-size="false" fo:min-height="0cm" fo:min-width="0cm" fo:padding-top="0.254cm" fo:padding-bottom="0.254cm" fo:padding-left="0.254cm" fo:padding-right="0.254cm" fo:wrap-option="wrap"/>
    </style:style>
    <style:style style:name="pr1" style:family="presentation" style:parent-style-name="Custom_20_layout_20_1-outline1">
      <style:graphic-properties draw:stroke="none" svg:stroke-width="0cm" draw:fill="none" draw:textarea-vertical-align="middle" draw:auto-grow-height="false" draw:fit-to-size="false" fo:min-height="8.036cm" fo:padding-top="0.254cm" fo:padding-bottom="0.254cm" fo:padding-left="0.254cm" fo:padding-right="0.254cm" fo:wrap-option="wrap"/>
    </style:style>
    <style:style style:name="pr2" style:family="presentation" style:parent-style-name="Custom_20_layout_20_1-notes">
      <style:graphic-properties draw:stroke="none" svg:stroke-width="0cm" draw:fill="none" draw:fill-color="#ffffff" draw:textarea-vertical-align="top" draw:auto-grow-height="false" draw:fit-to-size="false" fo:min-height="11.43cm" fo:padding-top="0.254cm" fo:padding-bottom="0.254cm" fo:padding-left="0.254cm" fo:padding-right="0.254cm" fo:wrap-option="wrap"/>
    </style:style>
    <style:style style:name="pr3" style:family="presentation" style:parent-style-name="Blank-notes">
      <style:graphic-properties draw:stroke="none" svg:stroke-width="0cm" draw:fill="none" draw:fill-color="#ffffff" draw:textarea-vertical-align="top" draw:auto-grow-height="false" draw:fit-to-size="false" fo:min-height="11.43cm" fo:padding-top="0.254cm" fo:padding-bottom="0.254cm" fo:padding-left="0.254cm" fo:padding-right="0.254cm" fo:wrap-option="wrap"/>
    </style:style>
    <style:style style:name="pr4" style:family="presentation" style:parent-style-name="Title_20_slide-title">
      <style:graphic-properties draw:stroke="none" svg:stroke-width="0cm" draw:fill="none" draw:textarea-vertical-align="bottom" draw:auto-grow-height="false" draw:fit-to-size="false" fo:min-height="2.386cm" fo:padding-top="0.254cm" fo:padding-bottom="0.254cm" fo:padding-left="0.254cm" fo:padding-right="0.254cm" fo:wrap-option="wrap"/>
    </style:style>
    <style:style style:name="pr5" style:family="presentation" style:parent-style-name="Title_20_slide-notes">
      <style:graphic-properties draw:stroke="none" svg:stroke-width="0cm" draw:fill="none" draw:fill-color="#ffffff" draw:textarea-vertical-align="top" draw:auto-grow-height="false" draw:fit-to-size="false" fo:min-height="11.43cm" fo:padding-top="0.254cm" fo:padding-bottom="0.254cm" fo:padding-left="0.254cm" fo:padding-right="0.254cm" fo:wrap-option="wrap"/>
    </style:style>
    <style:style style:name="pr6" style:family="presentation" style:parent-style-name="Title_20_and_20_body-title">
      <style:graphic-properties draw:stroke="none" svg:stroke-width="0cm" draw:fill="none" draw:textarea-vertical-align="top" draw:auto-grow-height="false" draw:fit-to-size="false" fo:min-height="2.386cm" fo:padding-top="0.254cm" fo:padding-bottom="0.254cm" fo:padding-left="0.254cm" fo:padding-right="0.254cm" fo:wrap-option="wrap"/>
    </style:style>
    <style:style style:name="pr7" style:family="presentation" style:parent-style-name="Title_20_and_20_body-notes">
      <style:graphic-properties draw:stroke="none" svg:stroke-width="0cm" draw:fill="none" draw:fill-color="#ffffff" draw:textarea-vertical-align="top" draw:auto-grow-height="false" draw:fit-to-size="false" fo:min-height="11.43cm" fo:padding-top="0.254cm" fo:padding-bottom="0.254cm" fo:padding-left="0.254cm" fo:padding-right="0.254cm" fo:wrap-option="wrap"/>
    </style:style>
    <style:style style:name="pr8" style:family="presentation" style:parent-style-name="Title_20_and_20_body-outline1">
      <style:graphic-properties draw:stroke="none" svg:stroke-width="0cm" draw:fill="none" draw:textarea-vertical-align="top" draw:auto-grow-height="false" draw:fit-to-size="false" fo:min-height="8.036cm" fo:padding-top="0.254cm" fo:padding-bottom="0.254cm" fo:padding-left="0.254cm" fo:padding-right="0.254cm" fo:wrap-option="wrap"/>
    </style:style>
    <style:style style:name="pr9" style:family="presentation" style:parent-style-name="Custom_20_layout-title">
      <style:graphic-properties draw:stroke="none" svg:stroke-width="0cm" draw:fill="none" draw:textarea-vertical-align="bottom" draw:auto-grow-height="false" draw:fit-to-size="false" fo:min-height="2.386cm" fo:padding-top="0.254cm" fo:padding-bottom="0.254cm" fo:padding-left="0.254cm" fo:padding-right="0.254cm" fo:wrap-option="wrap"/>
    </style:style>
    <style:style style:name="pr10" style:family="presentation" style:parent-style-name="Custom_20_layout-outline1">
      <style:graphic-properties draw:stroke="none" svg:stroke-width="0cm" draw:fill="none" draw:textarea-vertical-align="top" draw:auto-grow-height="false" draw:fit-to-size="false" fo:min-height="8.036cm" fo:padding-top="0.254cm" fo:padding-bottom="0.254cm" fo:padding-left="0.254cm" fo:padding-right="0.254cm" fo:wrap-option="wrap"/>
    </style:style>
    <style:style style:name="pr11" style:family="presentation" style:parent-style-name="Custom_20_layout-notes">
      <style:graphic-properties draw:stroke="none" svg:stroke-width="0cm" draw:fill="none" draw:fill-color="#ffffff" draw:textarea-vertical-align="top" draw:auto-grow-height="false" draw:fit-to-size="false" fo:min-height="11.43cm" fo:padding-top="0.254cm" fo:padding-bottom="0.254cm" fo:padding-left="0.254cm" fo:padding-right="0.254cm" fo:wrap-option="wrap"/>
    </style:style>
    <style:style style:name="P1" style:family="paragraph">
      <style:paragraph-properties fo:margin-left="0cm" fo:margin-right="0cm" fo:margin-top="0cm" fo:margin-bottom="0.564cm" fo:line-height="100%" fo:text-align="start" fo:text-indent="1.27cm" style:writing-mode="lr-tb">
        <style:tab-stops>
          <style:tab-stop style:position="0cm"/>
        </style:tab-stops>
      </style:paragraph-properties>
    </style:style>
    <style:style style:name="P2" style:family="paragraph">
      <loext:graphic-properties draw:fill="none"/>
      <style:paragraph-properties fo:text-align="start" style:font-independent-line-spacing="true"/>
      <style:text-properties fo:font-size="18pt"/>
    </style:style>
    <style:style style:name="P3" style:family="paragraph">
      <loext:graphic-properties draw:fill="none" draw:fill-color="#ffffff"/>
    </style:style>
    <style:style style:name="P4" style:family="paragraph">
      <loext:graphic-properties draw:fill="none" draw:fill-color="#ffffff"/>
      <style:paragraph-properties fo:text-align="start" style:font-independent-line-spacing="true"/>
      <style:text-properties fo:font-size="11pt"/>
    </style:style>
    <style:style style:name="P5" style:family="paragraph">
      <loext:graphic-properties draw:fill="none"/>
      <style:paragraph-properties fo:text-align="start"/>
      <style:text-properties fo:font-size="18pt"/>
    </style:style>
    <style:style style:name="P6" style:family="paragraph">
      <loext:graphic-properties draw:fill="none"/>
      <style:paragraph-properties fo:text-align="start" style:font-independent-line-spacing="true"/>
      <style:text-properties fo:font-size="14pt"/>
    </style:style>
    <style:style style:name="P7" style:family="paragraph">
      <style:paragraph-properties fo:margin-left="0cm" fo:margin-right="0cm" fo:margin-top="0cm" fo:margin-bottom="0cm" fo:line-height="100%" fo:text-align="start" fo:text-indent="0cm" style:writing-mode="lr-tb"/>
    </style:style>
    <style:style style:name="P8" style:family="paragraph">
      <style:paragraph-properties fo:margin-left="0cm" fo:margin-right="0cm" fo:margin-top="0cm" fo:margin-bottom="0cm" fo:line-height="100%" fo:text-align="center" fo:text-indent="0cm" style:writing-mode="lr-tb"/>
    </style:style>
    <style:style style:name="P9" style:family="paragraph">
      <loext:graphic-properties draw:fill="none"/>
      <style:paragraph-properties fo:text-align="start" style:font-independent-line-spacing="true"/>
      <style:text-properties fo:font-size="52pt"/>
    </style:style>
    <style:style style:name="P10" style:family="paragraph">
      <loext:graphic-properties draw:fill="none"/>
      <style:paragraph-properties fo:text-align="start" style:font-independent-line-spacing="true"/>
      <style:text-properties fo:font-size="28pt"/>
    </style:style>
    <style:style style:name="P11" style:family="paragraph">
      <style:paragraph-properties fo:margin-left="0cm" fo:margin-right="0cm" fo:margin-top="0cm" fo:margin-bottom="0.564cm" fo:line-height="100%" fo:text-align="start" fo:text-indent="0cm" style:writing-mode="lr-tb"/>
    </style:style>
    <style:style style:name="P12" style:family="paragraph">
      <style:paragraph-properties fo:margin-top="0cm" fo:margin-bottom="0cm" fo:line-height="100%" fo:text-align="start"/>
    </style:style>
    <style:style style:name="P13" style:family="paragraph">
      <style:paragraph-properties fo:margin-left="0cm" fo:margin-right="0cm" fo:margin-top="0cm" fo:margin-bottom="0cm" fo:line-height="100%" fo:text-align="start" fo:text-indent="1.27cm" style:writing-mode="lr-tb">
        <style:tab-stops>
          <style:tab-stop style:position="0cm"/>
        </style:tab-stops>
      </style:paragraph-properties>
    </style:style>
    <style:style style:name="P14" style:family="paragraph">
      <style:paragraph-properties fo:margin-left="3.81cm" fo:margin-right="0cm" fo:margin-top="0cm" fo:margin-bottom="0cm" fo:line-height="100%" fo:text-align="start" fo:text-indent="1.27cm" style:writing-mode="lr-tb">
        <style:tab-stops>
          <style:tab-stop style:position="0cm"/>
        </style:tab-stops>
      </style:paragraph-properties>
    </style:style>
    <style:style style:name="P15" style:family="paragraph">
      <style:paragraph-properties fo:margin-left="3.81cm" fo:margin-right="0cm" fo:margin-top="0cm" fo:margin-bottom="0cm" fo:line-height="100%" fo:text-align="start" fo:text-indent="0cm" style:writing-mode="lr-tb">
        <style:tab-stops>
          <style:tab-stop style:position="0cm"/>
        </style:tab-stops>
      </style:paragraph-properties>
    </style:style>
    <style:style style:name="P16" style:family="paragraph">
      <style:paragraph-properties fo:margin-left="1.27cm" fo:margin-right="0cm" fo:margin-top="0cm" fo:margin-bottom="0cm" fo:line-height="100%" fo:text-align="start" fo:text-indent="1.27cm" style:writing-mode="lr-tb">
        <style:tab-stops>
          <style:tab-stop style:position="0cm"/>
        </style:tab-stops>
      </style:paragraph-properties>
    </style:style>
    <style:style style:name="P17" style:family="paragraph">
      <style:paragraph-properties fo:margin-left="0cm" fo:margin-right="0cm" fo:margin-top="0cm" fo:margin-bottom="0cm" fo:line-height="100%" fo:text-align="start" fo:text-indent="1.076cm" style:writing-mode="lr-tb">
        <style:tab-stops>
          <style:tab-stop style:position="0cm"/>
        </style:tab-stops>
      </style:paragraph-properties>
    </style:style>
    <style:style style:name="T1" style:family="text">
      <style:text-properties fo:font-variant="normal" fo:text-transform="none" fo:color="#424242" style:text-line-through-style="none" style:text-line-through-type="none" style:text-position="0% 100%" style:font-name="Arial1" fo:font-size="30pt" fo:letter-spacing="normal" fo:font-style="normal" style:text-underline-style="none" fo:font-weight="bold" style:font-name-asian="Arial1" style:font-size-asian="30pt" style:font-style-asian="normal" style:font-weight-asian="bold" style:font-name-complex="Arial1" style:font-size-complex="30pt" style:font-style-complex="normal" style:font-weight-complex="bold"/>
    </style:style>
    <style:style style:name="T2" style:family="text">
      <style:text-properties fo:font-variant="normal" fo:text-transform="none" fo:color="#424242" style:text-line-through-style="none" style:text-line-through-type="none" style:text-position="0% 100%" style:font-name="Arial1" fo:font-size="18pt" fo:letter-spacing="normal" fo:font-style="normal" style:text-underline-style="none" fo:font-weight="normal" style:font-name-asian="Arial1" style:font-size-asian="18pt" style:font-style-asian="normal" style:font-weight-asian="normal" style:font-name-complex="Arial1" style:font-size-complex="18pt" style:font-style-complex="normal" style:font-weight-complex="normal"/>
    </style:style>
    <style:style style:name="T3" style:family="text">
      <style:text-properties fo:font-variant="normal" fo:text-transform="none" fo:color="#000000" style:text-line-through-style="none" style:text-line-through-type="none" style:text-position="0% 100%" style:font-name="Calibri1" fo:font-size="36pt" fo:letter-spacing="normal" fo:font-style="normal" style:text-underline-style="none" fo:font-weight="bold" style:font-name-asian="Calibri1" style:font-size-asian="36pt" style:font-style-asian="normal" style:font-weight-asian="bold" style:font-name-complex="Calibri1" style:font-size-complex="36pt" style:font-style-complex="normal" style:font-weight-complex="bold"/>
    </style:style>
    <style:style style:name="T4" style:family="text">
      <style:text-properties fo:font-variant="normal" fo:text-transform="none" fo:color="#000000" style:text-line-through-style="none" style:text-line-through-type="none" style:text-position="0% 100%" style:font-name="Calibri1" fo:font-size="18pt" fo:letter-spacing="normal" fo:font-style="normal" style:text-underline-style="none" fo:font-weight="normal" style:font-name-asian="Calibri1" style:font-size-asian="18pt" style:font-style-asian="normal" style:font-weight-asian="normal" style:font-name-complex="Calibri1" style:font-size-complex="18pt" style:font-style-complex="normal" style:font-weight-complex="normal"/>
    </style:style>
    <style:style style:name="T5" style:family="text">
      <style:text-properties fo:font-variant="normal" fo:text-transform="none" fo:color="#000000" style:text-line-through-style="none" style:text-line-through-type="none" style:text-position="0% 100%" style:font-name="Arial1" fo:font-size="36pt" fo:letter-spacing="normal" fo:font-style="normal" style:text-underline-style="none" fo:font-weight="normal" style:font-name-asian="Arial1" style:font-size-asian="36pt" style:font-style-asian="normal" style:font-weight-asian="normal" style:font-name-complex="Arial1" style:font-size-complex="36pt" style:font-style-complex="normal" style:font-weight-complex="normal"/>
    </style:style>
    <style:style style:name="T6" style:family="text">
      <style:text-properties fo:font-variant="normal" fo:text-transform="none" fo:color="#000000" style:text-line-through-style="none" style:text-line-through-type="none" style:text-position="0% 100%" style:font-name="Calibri1" fo:font-size="24pt" fo:letter-spacing="normal" fo:font-style="normal" style:text-underline-style="none" fo:font-weight="normal" style:font-name-asian="Calibri1" style:font-size-asian="24pt" style:font-style-asian="normal" style:font-weight-asian="normal" style:font-name-complex="Calibri1" style:font-size-complex="24pt" style:font-style-complex="normal" style:font-weight-complex="normal"/>
    </style:style>
    <style:style style:name="T7" style:family="text">
      <style:text-properties fo:font-variant="normal" fo:text-transform="none" fo:color="#000000" style:text-line-through-style="none" style:text-line-through-type="none" style:text-position="0% 100%" style:font-name="Arial1" fo:font-size="52pt" fo:letter-spacing="normal" fo:font-style="normal" style:text-underline-style="none" fo:font-weight="normal" style:font-name-asian="Arial1" style:font-size-asian="52pt" style:font-style-asian="normal" style:font-weight-asian="normal" style:font-name-complex="Arial1" style:font-size-complex="52pt" style:font-style-complex="normal" style:font-weight-complex="normal"/>
    </style:style>
    <style:style style:name="T8" style:family="text">
      <style:text-properties fo:font-variant="normal" fo:text-transform="none" fo:color="#000000" style:text-line-through-style="none" style:text-line-through-type="none" style:text-position="0% 100%" style:font-name="Arial1" fo:font-size="28pt" fo:letter-spacing="normal" fo:font-style="normal" style:text-underline-style="none" fo:font-weight="bold" style:font-name-asian="Arial1" style:font-size-asian="28pt" style:font-style-asian="normal" style:font-weight-asian="bold" style:font-name-complex="Arial1" style:font-size-complex="28pt" style:font-style-complex="normal" style:font-weight-complex="bold"/>
    </style:style>
    <style:style style:name="T9" style:family="text">
      <style:text-properties fo:font-variant="normal" fo:text-transform="none" fo:color="#000000" style:text-line-through-style="none" style:text-line-through-type="none" style:text-position="0% 100%" style:font-name="Arial1" fo:font-size="14pt" fo:letter-spacing="normal" fo:font-style="normal" style:text-underline-style="none" fo:font-weight="normal" style:font-name-asian="Arial1" style:font-size-asian="14pt" style:font-style-asian="normal" style:font-weight-asian="normal" style:font-name-complex="Arial1" style:font-size-complex="14pt" style:font-style-complex="normal" style:font-weight-complex="normal"/>
    </style:style>
    <style:style style:name="T10" style:family="text">
      <style:text-properties fo:font-variant="normal" fo:text-transform="none" fo:color="#000000" style:text-line-through-style="none" style:text-line-through-type="none" style:text-position="0% 100%" style:font-name="Arial1" fo:font-size="30pt" fo:letter-spacing="normal" fo:font-style="normal" style:text-underline-style="none" fo:font-weight="bold" style:font-name-asian="Arial1" style:font-size-asian="30pt" style:font-style-asian="normal" style:font-weight-asian="bold" style:font-name-complex="Arial1" style:font-size-complex="30pt" style:font-style-complex="normal" style:font-weight-complex="bold"/>
    </style:style>
    <style:style style:name="T11" style:family="text">
      <style:text-properties fo:font-variant="normal" fo:text-transform="none" fo:color="#0097a7" style:text-line-through-style="none" style:text-line-through-type="none" style:text-position="0% 100%" style:font-name="Calibri1" fo:font-size="18pt" fo:letter-spacing="normal" fo:font-style="normal" style:text-underline-style="solid" style:text-underline-width="auto" style:text-underline-color="font-color" fo:font-weight="normal" style:font-name-asian="Calibri1" style:font-size-asian="18pt" style:font-style-asian="normal" style:font-weight-asian="normal" style:font-name-complex="Calibri1" style:font-size-complex="18pt" style:font-style-complex="normal" style:font-weight-complex="normal"/>
    </style:style>
    <style:style style:name="T12" style:family="text">
      <style:text-properties fo:font-variant="normal" fo:text-transform="none" fo:color="#000000" style:text-line-through-style="none" style:text-line-through-type="none" style:text-position="0% 100%" style:font-name="Calibri1" fo:font-size="14pt" fo:letter-spacing="normal" fo:font-style="normal" style:text-underline-style="none" fo:font-weight="normal" style:font-name-asian="Calibri1" style:font-size-asian="14pt" style:font-style-asian="normal" style:font-weight-asian="normal" style:font-name-complex="Calibri1" style:font-size-complex="14pt" style:font-style-complex="normal" style:font-weight-complex="normal"/>
    </style:style>
    <style:style style:name="T13" style:family="text">
      <style:text-properties fo:font-variant="normal" fo:text-transform="none" fo:color="#000000" style:text-line-through-style="none" style:text-line-through-type="none" style:text-position="0% 100%" style:font-name="Arial1" fo:font-size="18pt" fo:letter-spacing="normal" fo:font-style="normal" style:text-underline-style="none" fo:font-weight="normal" style:font-name-asian="Arial1" style:font-size-asian="18pt" style:font-style-asian="normal" style:font-weight-asian="normal" style:font-name-complex="Arial1" style:font-size-complex="18pt" style:font-style-complex="normal" style:font-weight-complex="normal"/>
    </style:style>
    <style:style style:name="T14" style:family="text">
      <style:text-properties fo:font-variant="normal" fo:text-transform="none" style:text-line-through-style="none" style:text-line-through-type="none" style:text-position="0% 100%" fo:font-size="11pt" fo:letter-spacing="normal" fo:font-style="normal" style:text-underline-style="none" fo:font-weight="normal" style:font-size-asian="11pt" style:font-style-asian="normal" style:font-weight-asian="normal" style:font-size-complex="11pt" style:font-style-complex="normal" style:font-weight-complex="normal"/>
    </style:style>
    <style:style style:name="T15" style:family="text">
      <style:text-properties fo:font-variant="normal" fo:text-transform="none" fo:color="#000000" style:text-line-through-style="none" style:text-line-through-type="none" style:text-position="0% 100%" style:font-name="Arial1" fo:font-size="14pt" fo:letter-spacing="normal" fo:font-style="normal" style:text-underline-style="none" fo:font-weight="bold" style:font-name-asian="Arial1" style:font-size-asian="14pt" style:font-style-asian="normal" style:font-weight-asian="bold" style:font-name-complex="Arial1" style:font-size-complex="14pt" style:font-style-complex="normal" style:font-weight-complex="bold"/>
    </style:style>
    <style:style style:name="T16" style:family="text">
      <style:text-properties fo:font-variant="normal" fo:text-transform="none" fo:color="#ffffff" style:text-line-through-style="none" style:text-line-through-type="none" style:text-position="0% 100%" style:font-name="Arial1" fo:font-size="28pt" fo:letter-spacing="normal" fo:font-style="normal" style:text-underline-style="none" fo:font-weight="bold" style:font-name-asian="Arial1" style:font-size-asian="28pt" style:font-style-asian="normal" style:font-weight-asian="bold" style:font-name-complex="Arial1" style:font-size-complex="28pt" style:font-style-complex="normal" style:font-weight-complex="bold"/>
    </style:style>
    <style:style style:name="T17" style:family="text">
      <style:text-properties fo:font-variant="normal" fo:text-transform="none" fo:color="#595959" style:text-line-through-style="none" style:text-line-through-type="none" style:text-position="0% 100%" style:font-name="Arial1" fo:font-size="18pt" fo:letter-spacing="normal" fo:font-style="normal" style:text-underline-style="none" fo:font-weight="normal" style:font-name-asian="Arial1" style:font-size-asian="18pt" style:font-style-asian="normal" style:font-weight-asian="normal" style:font-name-complex="Arial1" style:font-size-complex="18pt" style:font-style-complex="normal" style:font-weight-complex="normal"/>
    </style:style>
    <style:style style:name="T18" style:family="text">
      <style:text-properties fo:font-variant="normal" fo:text-transform="none" fo:color="#0097a7" style:text-line-through-style="none" style:text-line-through-type="none" style:text-position="0% 100%" style:font-name="Arial1" fo:font-size="18pt" fo:letter-spacing="normal" fo:font-style="normal" style:text-underline-style="solid" style:text-underline-width="auto" style:text-underline-color="font-color" fo:font-weight="normal" style:font-name-asian="Arial1" style:font-size-asian="18pt" style:font-style-asian="normal" style:font-weight-asian="normal" style:font-name-complex="Arial1" style:font-size-complex="18pt" style:font-style-complex="normal" style:font-weight-complex="normal"/>
    </style:style>
    <style:style style:name="T19" style:family="text">
      <style:text-properties fo:font-variant="normal" fo:text-transform="none" fo:color="#000000" style:text-line-through-style="none" style:text-line-through-type="none" style:text-position="0% 100%" style:font-name="Arial1" fo:font-size="30pt" fo:letter-spacing="normal" fo:font-style="normal" style:text-underline-style="none" fo:font-weight="normal" style:font-name-asian="Arial1" style:font-size-asian="30pt" style:font-style-asian="normal" style:font-weight-asian="normal" style:font-name-complex="Arial1" style:font-size-complex="30pt" style:font-style-complex="normal" style:font-weight-complex="normal"/>
    </style:style>
    <style:style style:name="T20" style:family="text">
      <style:text-properties fo:font-variant="normal" fo:text-transform="none" fo:color="#000000" style:text-line-through-style="none" style:text-line-through-type="none" style:text-position="0% 100%" style:font-name="Arial1" fo:font-size="12pt" fo:letter-spacing="normal" fo:font-style="normal" style:text-underline-style="none" fo:font-weight="normal" style:font-name-asian="Arial1" style:font-size-asian="12pt" style:font-style-asian="normal" style:font-weight-asian="normal" style:font-name-complex="Arial1" style:font-size-complex="12pt" style:font-style-complex="normal" style:font-weight-complex="normal"/>
    </style:style>
    <style:style style:name="T21" style:family="text">
      <style:text-properties fo:font-variant="normal" fo:text-transform="none" fo:color="#000000" style:text-line-through-style="none" style:text-line-through-type="none" style:text-position="0% 100%" style:font-name="Arial1" fo:font-size="12pt" fo:letter-spacing="normal" fo:font-style="normal" style:text-underline-style="none" fo:font-weight="bold" style:font-name-asian="Arial1" style:font-size-asian="12pt" style:font-style-asian="normal" style:font-weight-asian="bold" style:font-name-complex="Arial1" style:font-size-complex="12pt" style:font-style-complex="normal" style:font-weight-complex="bold"/>
    </style:style>
    <style:style style:name="T22" style:family="text">
      <style:text-properties fo:font-variant="normal" fo:text-transform="none" fo:color="#000000" style:text-line-through-style="none" style:text-line-through-type="none" style:text-position="0% 100%" style:font-name="Arial1" fo:font-size="12pt" fo:letter-spacing="normal" fo:font-style="normal" style:text-underline-style="solid" style:text-underline-width="auto" style:text-underline-color="font-color" fo:font-weight="bold" style:font-name-asian="Arial1" style:font-size-asian="12pt" style:font-style-asian="normal" style:font-weight-asian="bold" style:font-name-complex="Arial1" style:font-size-complex="12pt" style:font-style-complex="normal" style:font-weight-complex="bold"/>
    </style:style>
    <style:style style:name="T23" style:family="text">
      <style:text-properties fo:font-variant="normal" fo:text-transform="none" fo:color="#0097a7" style:text-line-through-style="none" style:text-line-through-type="none" style:text-position="0% 100%" style:font-name="Arial1" fo:font-size="14pt" fo:letter-spacing="normal" fo:font-style="normal" style:text-underline-style="solid" style:text-underline-width="auto" style:text-underline-color="font-color" fo:font-weight="normal" style:font-name-asian="Arial1" style:font-size-asian="14pt" style:font-style-asian="normal" style:font-weight-asian="normal" style:font-name-complex="Arial1" style:font-size-complex="14pt" style:font-style-complex="normal" style:font-weight-complex="normal"/>
    </style:style>
    <style:style style:name="T24" style:family="text">
      <style:text-properties fo:font-variant="normal" fo:text-transform="none" fo:color="#000000" style:text-line-through-style="none" style:text-line-through-type="none" style:text-position="0% 100%" style:font-name="Arial1" fo:font-size="24pt" fo:letter-spacing="normal" fo:font-style="normal" style:text-underline-style="none" fo:font-weight="bold" style:font-name-asian="Arial1" style:font-size-asian="24pt" style:font-style-asian="normal" style:font-weight-asian="bold" style:font-name-complex="Arial1" style:font-size-complex="24pt" style:font-style-complex="normal" style:font-weight-complex="bold"/>
    </style:style>
    <style:style style:name="T25" style:family="text">
      <style:text-properties fo:font-variant="normal" fo:text-transform="none" fo:color="#000000" style:text-line-through-style="none" style:text-line-through-type="none" style:text-position="0% 100%" style:font-name="Arial1" fo:font-size="28pt" fo:letter-spacing="normal" fo:font-style="normal" style:text-underline-style="none" fo:font-weight="normal" style:font-name-asian="Arial1" style:font-size-asian="28pt" style:font-style-asian="normal" style:font-weight-asian="normal" style:font-name-complex="Arial1" style:font-size-complex="28pt" style:font-style-complex="normal" style:font-weight-complex="normal"/>
    </style:style>
    <style:style style:name="T26" style:family="text">
      <style:text-properties fo:font-variant="normal" fo:text-transform="none" fo:color="#000000" style:text-line-through-style="none" style:text-line-through-type="none" style:text-position="0% 100%" style:font-name="Arial1" fo:font-size="20pt" fo:letter-spacing="normal" fo:font-style="normal" style:text-underline-style="none" fo:font-weight="normal" style:font-name-asian="Arial1" style:font-size-asian="20pt" style:font-style-asian="normal" style:font-weight-asian="normal" style:font-name-complex="Arial1" style:font-size-complex="20pt" style:font-style-complex="normal" style:font-weight-complex="normal"/>
    </style:style>
    <style:style style:name="T27" style:family="text">
      <style:text-properties fo:font-variant="normal" fo:text-transform="none" fo:color="#595959" style:text-line-through-style="none" style:text-line-through-type="none" style:text-position="0% 100%" style:font-name="Arial1" fo:font-size="14pt" fo:letter-spacing="normal" fo:font-style="normal" style:text-underline-style="none" fo:font-weight="normal" style:font-name-asian="Arial1" style:font-size-asian="14pt" style:font-style-asian="normal" style:font-weight-asian="normal" style:font-name-complex="Arial1" style:font-size-complex="14pt" style:font-style-complex="normal" style:font-weight-complex="normal"/>
    </style:style>
    <style:style style:name="T28" style:family="text">
      <style:text-properties fo:font-variant="normal" fo:text-transform="none" fo:color="#000000" style:text-line-through-style="none" style:text-line-through-type="none" style:text-position="0% 100%" fo:font-size="11pt" fo:letter-spacing="normal" fo:font-style="normal" style:text-underline-style="none" fo:font-weight="bold" style:font-size-asian="11pt" style:font-style-asian="normal" style:font-weight-asian="bold" style:font-size-complex="11pt" style:font-style-complex="normal" style:font-weight-complex="bold"/>
    </style:style>
    <style:style style:name="T29" style:family="text">
      <style:text-properties fo:font-variant="normal" fo:text-transform="none" fo:color="#000000" style:text-line-through-style="none" style:text-line-through-type="none" style:text-position="0% 100%" fo:font-size="11pt" fo:letter-spacing="normal" fo:font-style="normal" style:text-underline-style="none" fo:font-weight="normal" style:font-size-asian="11pt" style:font-style-asian="normal" style:font-weight-asian="normal" style:font-size-complex="11pt" style:font-style-complex="normal" style:font-weight-complex="normal"/>
    </style:style>
    <style:style style:name="T30" style:family="text">
      <style:text-properties fo:font-variant="normal" fo:text-transform="none" fo:color="#000000" style:text-line-through-style="none" style:text-line-through-type="none" style:text-position="0% 100%" fo:font-size="11pt" fo:letter-spacing="normal" fo:font-style="normal" style:text-underline-style="solid" style:text-underline-width="auto" style:text-underline-color="font-color" fo:font-weight="normal" style:font-size-asian="11pt" style:font-style-asian="normal" style:font-weight-asian="normal" style:font-size-complex="11pt" style:font-style-complex="normal" style:font-weight-complex="normal"/>
    </style:style>
    <text:list-style style:name="L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2">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3">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4">
      <text:list-level-style-number text:level="1" style:num-suffix="." style:num-format="1">
        <style:list-level-properties text:space-before="0.389cm" text:min-label-width="0.881cm"/>
        <style:text-properties fo:color="#000000" fo:font-size="100%"/>
      </text:list-level-style-number>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5">
      <text:list-level-style-number text:level="1" style:num-suffix="." style:num-format="1">
        <style:list-level-properties text:space-before="0.318cm" text:min-label-width="0.952cm"/>
        <style:text-properties fo:color="#000000" fo:font-size="100%"/>
      </text:list-level-style-number>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6">
      <text:list-level-style-number text:level="1" style:num-suffix="." style:num-format="1">
        <style:list-level-properties text:space-before="0.389cm" text:min-label-width="0.881cm"/>
        <style:text-properties fo:color="#595959" fo:font-size="100%"/>
      </text:list-level-style-number>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office:automatic-styles>
  <office:body>
    <office:presentation>
      <draw:page draw:name="page1" draw:style-name="dp1" draw:master-page-name="Custom_20_layout_20_1" presentation:presentation-page-layout-name="AL1T0">
        <draw:frame draw:name="Shape 75" presentation:style-name="pr1" draw:text-style-name="P2" draw:layer="layout" svg:width="13.616cm" svg:height="5.77cm" svg:x="11.184cm" svg:y="1.03cm" presentation:class="outline" presentation:user-transformed="true">
          <draw:text-box>
            <text:p text:style-name="P1">
              <text:span text:style-name="T1">Problem Statement</text:span>
            </text:p>
            <text:p text:style-name="P1">
              <text:span text:style-name="T2">
                Design a 10 bit multiplier using 
                <text:s/>
                VHDL. 
              </text:span>
              <text:span text:style-name="T2">
                <text:tab/>
              </text:span>
              <text:span text:style-name="T2">
                <text:tab/>
              </text:span>
              <text:span text:style-name="T2">Data flow must be in PISO fashion.</text:span>
            </text:p>
          </draw:text-box>
        </draw:frame>
        <draw:frame draw:style-name="gr1" draw:text-style-name="P3" draw:layer="layout" svg:width="4.8cm" svg:height="2.8cm" svg:x="19.8cm" svg:y="8cm">
          <draw:text-box>
            <text:p>Team Members:</text:p>
            <text:p>Sanchit Jalan</text:p>
            <text:p>Rupank Pahuja</text:p>
            <text:p>Reena Meena</text:p>
          </draw:text-box>
        </draw:frame>
        <draw:frame draw:style-name="gr2" draw:text-style-name="P3" draw:layer="layout" svg:width="13.2cm" svg:height="4.8cm" svg:x="1.2cm" svg:y="7.8cm">
          <draw:text-box>
            <text:p>Under Supervision of: Dr. Santosh Kumar Vishwakarma </text:p>
            <text:p/>
            <text:p>Project Mentor: Gaurav Singh</text:p>
            <text:p/>
          </draw:text-box>
        </draw:frame>
        <presentation:notes draw:style-name="dp2">
          <draw:page-thumbnail draw:name="Shape 72" draw:style-name="gr3" draw:layer="layout" svg:width="16.932cm" svg:height="9.524cm" svg:x="1.059cm" svg:y="1.905cm" draw:page-number="1" presentation:class="page"/>
          <draw:frame draw:name="Shape 73" presentation:style-name="pr2" draw:text-style-name="P4" draw:layer="layout" svg:width="15.239cm" svg:height="11.429cm" svg:x="1.905cm" svg:y="12.065cm" presentation:class="notes" presentation:placeholder="true" presentation:user-transformed="true">
            <draw:text-box/>
          </draw:frame>
        </presentation:notes>
      </draw:page>
      <draw:page draw:name="page2" draw:style-name="dp1" draw:master-page-name="Blank">
        <draw:frame draw:name="Shape 85" draw:style-name="gr4" draw:text-style-name="P5" draw:layer="layout" svg:width="13.359cm" svg:height="14.062cm" svg:x="11.442cm" svg:y="0cm">
          <draw:image xlink:href="Pictures/10000201000001D900000273192EA5DBE056B752.png" xlink:type="simple" xlink:show="embed" xlink:actuate="onLoad">
            <text:p/>
          </draw:image>
        </draw:frame>
        <draw:custom-shape draw:name="Shape 86" draw:style-name="gr5" draw:text-style-name="P6" draw:layer="layout" svg:width="8.566cm" svg:height="1.236cm" svg:x="6.958cm" svg:y="0.68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Shape 87" draw:style-name="gr6" draw:text-style-name="P6" draw:layer="layout" svg:width="10.39cm" svg:height="2.239cm" svg:x="0.711cm" svg:y="0.928cm">
          <text:p text:style-name="P7">
            <text:span text:style-name="T3">Design Flow</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Shape 88" draw:style-name="gr6" draw:text-style-name="P6" draw:layer="layout" svg:width="10.39cm" svg:height="4.638cm" svg:x="1.052cm" svg:y="3.989cm">
          <text:p text:style-name="P7">
            <text:span text:style-name="T4">The schematic diagram on the right side shows the series of steps we followed while making this project.</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name="Shape 82" draw:style-name="gr3" draw:layer="layout" svg:width="16.932cm" svg:height="9.524cm" svg:x="1.059cm" svg:y="1.905cm" draw:page-number="2" presentation:class="page"/>
          <draw:frame draw:name="Shape 83" presentation:style-name="pr3" draw:text-style-name="P4" draw:layer="layout" svg:width="15.239cm" svg:height="11.429cm" svg:x="1.905cm" svg:y="12.065cm" presentation:class="notes" presentation:placeholder="true" presentation:user-transformed="true">
            <draw:text-box/>
          </draw:frame>
        </presentation:notes>
      </draw:page>
      <draw:page draw:name="page3" draw:style-name="dp1" draw:master-page-name="Blank">
        <draw:custom-shape draw:name="Shape 93" draw:style-name="gr6" draw:text-style-name="P6" draw:layer="layout" svg:width="20.997cm" svg:height="3.061cm" svg:x="2.907cm" svg:y="0.959cm">
          <text:p text:style-name="P7">
            <text:span text:style-name="T5">
              <text:s/>
            </text:span>
            <text:span text:style-name="T3">Step1: Theoretical Design</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Shape 94" draw:style-name="gr6" draw:text-style-name="P6" draw:layer="layout" svg:width="19.822cm" svg:height="4.669cm" svg:x="2.66cm" svg:y="4.639cm">
          <text:p text:style-name="P7">
            <text:span text:style-name="T6">
              In theoretical design, we designed what the circuit ought to be. The basic architecture and state diagram of the multiplier is shown in the below slides. 
              <text:s/>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name="Shape 90" draw:style-name="gr3" draw:layer="layout" svg:width="16.932cm" svg:height="9.524cm" svg:x="1.059cm" svg:y="1.905cm" draw:page-number="3" presentation:class="page"/>
          <draw:frame draw:name="Shape 91" presentation:style-name="pr3" draw:text-style-name="P4" draw:layer="layout" svg:width="15.239cm" svg:height="11.429cm" svg:x="1.905cm" svg:y="12.065cm" presentation:class="notes" presentation:placeholder="true" presentation:user-transformed="true">
            <draw:text-box/>
          </draw:frame>
        </presentation:notes>
      </draw:page>
      <draw:page draw:name="page4" draw:style-name="dp1" draw:master-page-name="Title_20_slide" presentation:presentation-page-layout-name="AL1T0">
        <draw:frame draw:name="Shape 99" presentation:style-name="pr4" draw:text-style-name="P9" draw:layer="layout" svg:width="23.667cm" svg:height="2.486cm" svg:x="0.643cm" svg:y="1.153cm" presentation:class="title" presentation:user-transformed="true">
          <draw:text-box>
            <text:p text:style-name="P8">
              <text:span text:style-name="T7">The Basic Architecture.</text:span>
            </text:p>
          </draw:text-box>
        </draw:frame>
        <draw:frame draw:name="Shape 100" draw:style-name="gr4" draw:text-style-name="P5" draw:layer="layout" svg:width="19.049cm" svg:height="9.471cm" svg:x="3.175cm" svg:y="3.64cm">
          <draw:image xlink:href="Pictures/10000201000002D00000016684A541CEB3559B96.png" xlink:type="simple" xlink:show="embed" xlink:actuate="onLoad">
            <text:p/>
          </draw:image>
        </draw:frame>
        <presentation:notes draw:style-name="dp2">
          <draw:page-thumbnail draw:name="Shape 96" draw:style-name="gr3" draw:layer="layout" svg:width="16.932cm" svg:height="9.524cm" svg:x="1.059cm" svg:y="1.905cm" draw:page-number="4" presentation:class="page"/>
          <draw:frame draw:name="Shape 97" presentation:style-name="pr5" draw:text-style-name="P4" draw:layer="layout" svg:width="15.239cm" svg:height="11.429cm" svg:x="1.905cm" svg:y="12.065cm" presentation:class="notes" presentation:placeholder="true" presentation:user-transformed="true">
            <draw:text-box/>
          </draw:frame>
        </presentation:notes>
      </draw:page>
      <draw:page draw:name="State diagram of the architecture&#10;" draw:style-name="dp1" draw:master-page-name="Title_20_and_20_body" presentation:presentation-page-layout-name="AL2T1">
        <draw:frame draw:name="Shape 105" presentation:style-name="pr6" draw:text-style-name="P10" draw:layer="layout" svg:width="23.667cm" svg:height="1.59cm" svg:x="0.866cm" svg:y="1.236cm" presentation:class="title" presentation:user-transformed="true">
          <draw:text-box>
            <text:p text:style-name="P7">
              <text:span text:style-name="T8">State diagram of the architecture</text:span>
              <text:span text:style-name="T8">
                <text:line-break/>
              </text:span>
              <text:span text:style-name="T8"/>
            </text:p>
          </draw:text-box>
        </draw:frame>
        <draw:frame draw:name="Shape 106" draw:style-name="gr4" draw:text-style-name="P5" draw:layer="layout" svg:width="11.721cm" svg:height="11.392cm" svg:x="6.36cm" svg:y="2.827cm">
          <draw:image xlink:href="Pictures/10000000000001AB0000019F2D8F4CB4093820E8.png" xlink:type="simple" xlink:show="embed" xlink:actuate="onLoad">
            <text:p/>
          </draw:image>
        </draw:frame>
        <presentation:notes draw:style-name="dp2">
          <draw:page-thumbnail draw:name="Shape 102" draw:style-name="gr3" draw:layer="layout" svg:width="16.932cm" svg:height="9.524cm" svg:x="1.059cm" svg:y="1.905cm" draw:page-number="5" presentation:class="page"/>
          <draw:frame draw:name="Shape 103" presentation:style-name="pr7" draw:text-style-name="P4" draw:layer="layout" svg:width="15.239cm" svg:height="11.429cm" svg:x="1.905cm" svg:y="12.065cm" presentation:class="notes" presentation:placeholder="true" presentation:user-transformed="true">
            <draw:text-box/>
          </draw:frame>
        </presentation:notes>
      </draw:page>
      <draw:page draw:name="The multiplier result architecture." draw:style-name="dp1" draw:master-page-name="Title_20_and_20_body" presentation:presentation-page-layout-name="AL2T1">
        <draw:frame draw:name="Shape 111" presentation:style-name="pr6" draw:text-style-name="P10" draw:layer="layout" svg:width="23.667cm" svg:height="1.59cm" svg:x="0.866cm" svg:y="1.236cm" presentation:class="title" presentation:user-transformed="true">
          <draw:text-box>
            <text:p text:style-name="P7">
              <text:span text:style-name="T8">The multiplier result architecture.</text:span>
            </text:p>
          </draw:text-box>
        </draw:frame>
        <draw:frame draw:name="Shape 112" draw:style-name="gr4" draw:text-style-name="P5" draw:layer="layout" svg:width="16.865cm" svg:height="9.405cm" svg:x="4.066cm" svg:y="3.236cm">
          <draw:image xlink:href="Pictures/100000000000024500000144351052C9951BE155.png" xlink:type="simple" xlink:show="embed" xlink:actuate="onLoad">
            <text:p/>
          </draw:image>
        </draw:frame>
        <presentation:notes draw:style-name="dp2">
          <draw:page-thumbnail draw:name="Shape 108" draw:style-name="gr3" draw:layer="layout" svg:width="16.932cm" svg:height="9.524cm" svg:x="1.059cm" svg:y="1.905cm" draw:page-number="6" presentation:class="page"/>
          <draw:frame draw:name="Shape 109" presentation:style-name="pr7" draw:text-style-name="P4" draw:layer="layout" svg:width="15.239cm" svg:height="11.429cm" svg:x="1.905cm" svg:y="12.065cm" presentation:class="notes" presentation:placeholder="true" presentation:user-transformed="true">
            <draw:text-box/>
          </draw:frame>
        </presentation:notes>
      </draw:page>
      <draw:page draw:name="page7" draw:style-name="dp1" draw:master-page-name="Blank">
        <draw:custom-shape draw:name="Shape 117" draw:style-name="gr6" draw:text-style-name="P6" draw:layer="layout" svg:width="19.327cm" svg:height="3.339cm" svg:x="3.036cm" svg:y="0.68cm">
          <text:p text:style-name="P7">
            <text:span text:style-name="T9">
              <text:s/>
            </text:span>
            <text:span text:style-name="T9">
              <text:tab/>
            </text:span>
            <text:span text:style-name="T9">
              <text:tab/>
            </text:span>
            <text:span text:style-name="T10">Step 2: </text:span>
            <text:span text:style-name="T10">
              <text:tab/>
            </text:span>
            <text:span text:style-name="T10">
              <text:tab/>
            </text:span>
            <text:span text:style-name="T10">VHDL Description</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Shape 118" draw:style-name="gr6" draw:text-style-name="P6" draw:layer="layout" svg:width="19.819cm" svg:height="8.267cm" svg:x="2.286cm" svg:y="4.35cm">
          <text:p text:style-name="P7">
            <text:span text:style-name="T4">After designing the architecture of given 10 bit multiplier, we implemented the above circuit in high level language using VHDL.</text:span>
          </text:p>
          <text:p text:style-name="P7">
            <text:span text:style-name="T4"/>
          </text:p>
          <text:p text:style-name="P7">
            <text:span text:style-name="T4">To check the correctness of implemented functionality, we did the functional verification using a simulation tool called questa sim in third step. </text:span>
          </text:p>
          <text:p text:style-name="P7">
            <text:span text:style-name="T4"/>
          </text:p>
          <text:p text:style-name="P7">
            <text:span text:style-name="T4">This is the </text:span>
            <text:span text:style-name="T11">
              <text:a xlink:href="https://drive.google.com/open?id=1YyyXSJ20ir0odoLNOkFDmGMoMS_jlcoP" xlink:type="simple">link</text:a>
            </text:span>
            <text:span text:style-name="T4"> to the structural VHDL implementation codes. </text:span>
          </text:p>
          <text:p text:style-name="P7">
            <text:span text:style-name="T4"/>
          </text:p>
          <text:p text:style-name="P7">
            <text:span text:style-name="T12"/>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name="Shape 114" draw:style-name="gr3" draw:layer="layout" svg:width="16.932cm" svg:height="9.524cm" svg:x="1.059cm" svg:y="1.905cm" draw:page-number="7" presentation:class="page"/>
          <draw:frame draw:name="Shape 115" presentation:style-name="pr3" draw:text-style-name="P4" draw:layer="layout" svg:width="15.239cm" svg:height="11.429cm" svg:x="1.905cm" svg:y="12.065cm" presentation:class="notes" presentation:placeholder="true" presentation:user-transformed="true">
            <draw:text-box/>
          </draw:frame>
        </presentation:notes>
      </draw:page>
      <draw:page draw:name="Step 3:- Simulating the VHDL codes in Questa Sim." draw:style-name="dp1" draw:master-page-name="Title_20_and_20_body" presentation:presentation-page-layout-name="AL2T1">
        <draw:frame draw:name="Shape 123" presentation:style-name="pr6" draw:text-style-name="P10" draw:layer="layout" svg:width="24.816cm" svg:height="1.59cm" svg:x="0.373cm" svg:y="1.236cm" presentation:class="title" presentation:user-transformed="true">
          <draw:text-box>
            <text:p text:style-name="P7">
              <text:span text:style-name="T8">Step 3:- Simulating the VHDL codes in Questa Sim.</text:span>
            </text:p>
          </draw:text-box>
        </draw:frame>
        <draw:frame draw:name="Shape 124" presentation:style-name="pr8" draw:text-style-name="P2" draw:layer="layout" svg:width="23.667cm" svg:height="9.489cm" svg:x="0.866cm" svg:y="3.201cm" presentation:class="outline" presentation:user-transformed="true">
          <draw:text-box>
            <text:p text:style-name="P11">
              <text:span text:style-name="T4">Here we compiled our VHDL code for the </text:span>
              <text:span text:style-name="T4">syntax errors and then we simulated our </text:span>
              <text:span text:style-name="T4">code for various inputs chosen randomly </text:span>
              <text:span text:style-name="T4">verify its functionality.</text:span>
            </text:p>
            <text:p text:style-name="P11">
              <text:span text:style-name="T4">In simulation we verified the logic </text:span>
              <text:span text:style-name="T4">functionality of our code and it got </text:span>
              <text:span text:style-name="T4">passed for all the sample input test </text:span>
              <text:span text:style-name="T4">cases. After this step we proceeded to </text:span>
              <text:span text:style-name="T4">
                next step of design flow. 
                <text:s/>
              </text:span>
              <text:span text:style-name="T13">
                <text:s/>
              </text:span>
            </text:p>
            <text:p text:style-name="P11">
              <text:span text:style-name="T13"/>
            </text:p>
          </draw:text-box>
        </draw:frame>
        <presentation:notes draw:style-name="dp2">
          <draw:page-thumbnail draw:name="Shape 120" draw:style-name="gr3" draw:layer="layout" svg:width="16.932cm" svg:height="9.524cm" svg:x="1.059cm" svg:y="1.905cm" draw:page-number="8" presentation:class="page"/>
          <draw:frame draw:name="Shape 121" presentation:style-name="pr7" draw:text-style-name="P4" draw:layer="layout" svg:width="15.239cm" svg:height="11.429cm" svg:x="1.905cm" svg:y="12.065cm" presentation:class="notes" presentation:user-transformed="true">
            <draw:text-box>
              <text:p text:style-name="P12">
                <text:span text:style-name="T14">
                  -things which we learnt during this 
                  <text:s/>
                  step was how to properly write a VHDL code.
                </text:span>
              </text:p>
              <text:p text:style-name="P12">
                <text:span text:style-name="T14">
                  <text:s/>
                </text:span>
                <text:span text:style-name="T14">the basic difference between Signals and variable.The basic do's and don'ts of VHDL coding.</text:span>
              </text:p>
            </draw:text-box>
          </draw:frame>
        </presentation:notes>
      </draw:page>
      <draw:page draw:name="page9" draw:style-name="dp1" draw:master-page-name="Blank">
        <draw:frame draw:name="Shape 129" draw:style-name="gr4" draw:text-style-name="P5" draw:layer="layout" svg:width="24.552cm" svg:height="10.971cm" svg:x="0.423cm" svg:y="3.063cm">
          <draw:image xlink:href="Pictures/1000000000000695000002F16ABEA5348A830D56.png" xlink:type="simple" xlink:show="embed" xlink:actuate="onLoad">
            <text:p/>
          </draw:image>
        </draw:frame>
        <draw:custom-shape draw:name="Shape 130" draw:style-name="gr5" draw:text-style-name="P6" draw:layer="layout" svg:width="6.552cm" svg:height="1.242cm" svg:x="8.852cm" svg:y="0.528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Shape 131" draw:style-name="gr6" draw:text-style-name="P6" draw:layer="layout" svg:width="15.187cm" svg:height="1.956cm" svg:x="6.957cm" svg:y="0.652cm">
          <text:p text:style-name="P13">
            <text:span text:style-name="T10">Simulation Image</text:span>
            <text:span text:style-name="T15">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name="Shape 126" draw:style-name="gr3" draw:layer="layout" svg:width="16.932cm" svg:height="9.524cm" svg:x="1.059cm" svg:y="1.905cm" draw:page-number="9" presentation:class="page"/>
          <draw:frame draw:name="Shape 127" presentation:style-name="pr3" draw:text-style-name="P4" draw:layer="layout" svg:width="15.239cm" svg:height="11.429cm" svg:x="1.905cm" svg:y="12.065cm" presentation:class="notes" presentation:placeholder="true" presentation:user-transformed="true">
            <draw:text-box/>
          </draw:frame>
        </presentation:notes>
      </draw:page>
      <draw:page draw:name="&#10;" draw:style-name="dp1" draw:master-page-name="Custom_20_layout">
        <draw:frame draw:name="Shape 136" presentation:style-name="pr9" draw:text-style-name="P10" draw:layer="layout" svg:width="24.07cm" svg:height="3.815cm" svg:x="0.901cm" svg:y="0.412cm" presentation:class="title" presentation:user-transformed="true">
          <draw:text-box>
            <text:p text:style-name="P7">
              <text:span text:style-name="T16">
                <text:line-break/>
              </text:span>
              <text:span text:style-name="T16"/>
            </text:p>
          </draw:text-box>
        </draw:frame>
        <draw:frame draw:name="Shape 137" presentation:style-name="pr10" draw:text-style-name="P2" draw:layer="layout" svg:width="23.596cm" svg:height="7.511cm" svg:x="0.901cm" svg:y="5.335cm" presentation:class="outline" presentation:user-transformed="true">
          <draw:text-box>
            <text:p text:style-name="P11">
              <text:span text:style-name="T17">For this step we used the software know as </text:span>
              <text:span text:style-name="T17">design vision by synopses and applied various </text:span>
              <text:span text:style-name="T17">constraints to the given design so the structure </text:span>
              <text:span text:style-name="T17">can be optimized according to our needs. This </text:span>
              <text:span text:style-name="T17">software is a console based software so all the </text:span>
              <text:span text:style-name="T17">constraint commands were saved by us </text:span>
              <text:span text:style-name="T18">
                <text:a xlink:href="https://drive.google.com/open?id=1M2RYv0tQDRULYNUk1NBV9hkAP2ylTozmr6b-5CbNx9I" xlink:type="simple">here</text:a>
              </text:span>
              <text:span text:style-name="T17">. </text:span>
            </text:p>
            <text:p text:style-name="P11">
              <text:span text:style-name="T17"/>
            </text:p>
          </draw:text-box>
        </draw:frame>
        <draw:custom-shape draw:name="Shape 138" draw:style-name="gr6" draw:text-style-name="P6" draw:layer="layout" svg:width="23.983cm" svg:height="2.865cm" svg:x="0.988cm" svg:y="0.461cm">
          <text:p text:style-name="P7">
            <text:span text:style-name="T9">s</text:span>
            <text:span text:style-name="T16">Step 4:- Synthesis with Design Constraints</text:span>
          </text:p>
          <text:p text:style-name="P7">
            <text:span text:style-name="T9"/>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name="Shape 133" draw:style-name="gr3" draw:layer="layout" svg:width="16.932cm" svg:height="9.524cm" svg:x="1.059cm" svg:y="1.905cm" draw:page-number="10" presentation:class="page"/>
          <draw:frame draw:name="Shape 134" presentation:style-name="pr11" draw:text-style-name="P4" draw:layer="layout" svg:width="15.239cm" svg:height="11.429cm" svg:x="1.905cm" svg:y="12.065cm" presentation:class="notes" presentation:placeholder="true" presentation:user-transformed="true">
            <draw:text-box/>
          </draw:frame>
        </presentation:notes>
      </draw:page>
      <draw:page draw:name="page11" draw:style-name="dp1" draw:master-page-name="Blank">
        <draw:custom-shape draw:name="Shape 143" draw:style-name="gr6" draw:text-style-name="P6" draw:layer="layout" svg:width="22.704cm" svg:height="13.572cm" svg:x="1.833cm" svg:y="0.404cm">
          <text:p text:style-name="P14">
            <text:span text:style-name="T10">Design Constraints</text:span>
            <text:span text:style-name="T19"> </text:span>
          </text:p>
          <text:p text:style-name="P15">
            <text:span text:style-name="T9"/>
          </text:p>
          <text:p text:style-name="P15">
            <text:span text:style-name="T20">This is the most important step of synthesis, here we specified the environment in which we want our design to operate, the extreme operating conditions, and some constraints that will drive the optimization later on. The following conditions were set by us:-</text:span>
          </text:p>
          <text:p text:style-name="P15">
            <text:span text:style-name="T20"/>
          </text:p>
          <text:p text:style-name="P15">
            <text:span text:style-name="T21">1.</text:span>
            <text:span text:style-name="T20"> </text:span>
            <text:span text:style-name="T22">Process Corner:</text:span>
            <text:span text:style-name="T20"> We checked our design at slowest PVT Corners by using the library tsl18fs120_scl_ss.lib and setting condition PVT_0P9V_125C. Checking the working of design at slowest process corner will ensure us that design will work in any other process corner.</text:span>
          </text:p>
          <text:p text:style-name="P15">
            <text:span text:style-name="T20"/>
          </text:p>
          <text:p text:style-name="P15">
            <text:span text:style-name="T21">2. </text:span>
            <text:span text:style-name="T22">Drive Strength:</text:span>
            <text:span text:style-name="T20"> By setting the drive strength of the input ports, we ensured that smallest inverter will drive our input ports.</text:span>
          </text:p>
          <text:p text:style-name="P15">
            <text:span text:style-name="T20"/>
          </text:p>
          <text:p text:style-name="P15">
            <text:span text:style-name="T21">3. </text:span>
            <text:span text:style-name="T22">Capacitive Load</text:span>
            <text:span text:style-name="T21">
              : 
              <text:s/>
            </text:span>
            <text:span text:style-name="T20">We set the capacitive load that has to be driven by each output port of your</text:span>
          </text:p>
          <text:p text:style-name="P15">
            <text:span text:style-name="T20">Design to 0.001pF.</text:span>
          </text:p>
          <text:p text:style-name="P15">
            <text:span text:style-name="T20"/>
          </text:p>
          <text:p text:style-name="P15">
            <text:span text:style-name="T21">4. </text:span>
            <text:span text:style-name="T22">Clock:</text:span>
            <text:span text:style-name="T21">
              <text:s/>
            </text:span>
            <text:span text:style-name="T20">We set the clock frequency to 100MHz. For the better flow of the design, we had also specified the clock skew by 1ns and also set the transition time of clk to 0.1ns. The max input delay was set by 2ns at rise and fall time.</text:span>
          </text:p>
          <text:p text:style-name="P15">
            <text:span text:style-name="T20"/>
          </text:p>
          <text:p text:style-name="P15">
            <text:span text:style-name="T22">5. Area:</text:span>
            <text:span text:style-name="T20">
              <text:s/>
              To optimise the design netlist with respect to area, we minimised the area by giving command set_max_area 0.
            </text:span>
            <text:span text:style-name="T9"> </text:span>
          </text:p>
          <text:p text:style-name="P15">
            <text:span text:style-name="T9"/>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name="Shape 140" draw:style-name="gr3" draw:layer="layout" svg:width="16.932cm" svg:height="9.524cm" svg:x="1.059cm" svg:y="1.905cm" draw:page-number="11" presentation:class="page"/>
          <draw:frame draw:name="Shape 141" presentation:style-name="pr3" draw:text-style-name="P4" draw:layer="layout" svg:width="15.239cm" svg:height="11.429cm" svg:x="1.905cm" svg:y="12.065cm" presentation:class="notes" presentation:placeholder="true" presentation:user-transformed="true">
            <draw:text-box/>
          </draw:frame>
        </presentation:notes>
      </draw:page>
      <draw:page draw:name="page12" draw:style-name="dp1" draw:master-page-name="Blank">
        <draw:custom-shape draw:name="Shape 148" draw:style-name="gr6" draw:text-style-name="P6" draw:layer="layout" svg:width="10.715cm" svg:height="2.049cm" svg:x="7.159cm" svg:y="0.404cm">
          <text:p text:style-name="P16">
            <text:span text:style-name="T10">Compilation</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Shape 149" draw:style-name="gr5" draw:text-style-name="P6" draw:layer="layout" svg:width="23.046cm" svg:height="10.714cm" svg:x="0.994cm" svg:y="2.826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Shape 150" draw:style-name="gr6" draw:text-style-name="P6" draw:layer="layout" svg:width="22.766cm" svg:height="11.335cm" svg:x="1.273cm" svg:y="2.205cm">
          <text:p text:style-name="P7">
            <text:span text:style-name="T9"/>
          </text:p>
          <text:p text:style-name="P7">
            <text:span text:style-name="T9">After setting the design constraints, we compiled and a gate level netlist was generated.</text:span>
          </text:p>
          <text:p text:style-name="P7">
            <text:span text:style-name="T9">In this step the resulting gate level netlist was optimized with respect to all the constraints.</text:span>
          </text:p>
          <text:p text:style-name="P7">
            <text:span text:style-name="T9"/>
          </text:p>
          <text:p text:style-name="P7">
            <text:span text:style-name="T9">The netlist generated is saved which can be viewed </text:span>
            <text:span text:style-name="T23">
              <text:a xlink:href="https://docs.google.com/a/iiti.ac.in/document/d/1R3qvf40X5rC1D7wu6rhThjrEVyFIf4g8m0icC1yG2oo/edit?usp=sharing" xlink:type="simple">here</text:a>
            </text:span>
            <text:span text:style-name="T9"> .</text:span>
          </text:p>
          <text:p text:style-name="P7">
            <text:span text:style-name="T9"/>
          </text:p>
          <text:p text:style-name="P7">
            <text:span text:style-name="T9">All the designed reports generated by DC was saved and can be viewed in the link provided below.</text:span>
          </text:p>
          <text:p text:style-name="P7">
            <text:span text:style-name="T9">
              1. Area Report 
              <text:s text:c="15"/>
            </text:span>
            <text:span text:style-name="T23">
              <text:a xlink:href="https://drive.google.com/a/iiti.ac.in/file/d/1-W5e6k8ILEnWZOYh2C5WUn7E8u9Ewzs7/view?usp=sharing" xlink:type="simple">Link</text:a>
            </text:span>
          </text:p>
          <text:p text:style-name="P7">
            <text:span text:style-name="T9">
              2. Constraint Violators 
              <text:s text:c="3"/>
            </text:span>
            <text:span text:style-name="T23">
              <text:a xlink:href="https://drive.google.com/a/iiti.ac.in/file/d/185XedOiV3HcnzFde-Q0P66dewNsy_low/view?usp=sharing" xlink:type="simple">Link</text:a>
            </text:span>
          </text:p>
          <text:p text:style-name="P7">
            <text:span text:style-name="T9">3. Power Report</text:span>
            <text:span text:style-name="T9">
              <text:tab/>
            </text:span>
            <text:span text:style-name="T9">
              <text:tab/>
            </text:span>
            <text:span text:style-name="T9">
              <text:s/>
            </text:span>
            <text:span text:style-name="T23">
              <text:a xlink:href="https://drive.google.com/a/iiti.ac.in/file/d/1ziSthAeLjqJ7AP_6bVOqU6-Ai1FD1B0P/view?usp=sharing" xlink:type="simple">Link</text:a>
            </text:span>
          </text:p>
          <text:p text:style-name="P7">
            <text:span text:style-name="T9">4. Timing Report</text:span>
            <text:span text:style-name="T9">
              <text:tab/>
            </text:span>
            <text:span text:style-name="T9">
              <text:tab/>
            </text:span>
            <text:span text:style-name="T9">
              <text:s/>
            </text:span>
            <text:span text:style-name="T23">
              <text:a xlink:href="https://drive.google.com/a/iiti.ac.in/file/d/1mskQSWu1WjrXiSTnMFsB_73TcSMG1bLp/view?usp=sharing" xlink:type="simple">Link</text:a>
            </text:span>
          </text:p>
          <text:p text:style-name="P7">
            <text:span text:style-name="T9"/>
          </text:p>
          <text:p text:style-name="P7">
            <text:span text:style-name="T9">The report was analysed and it is found that :-</text:span>
          </text:p>
          <text:p text:style-name="P7">
            <text:span text:style-name="T9">1. Total area used is 5368.531826 sq. um.</text:span>
          </text:p>
          <text:p text:style-name="P7">
            <text:span text:style-name="T9">2. The constraint violation was found to be area by a slack of 5368.531826 sq. um.</text:span>
          </text:p>
          <text:p text:style-name="P7">
            <text:span text:style-name="T9">3. Total power found to be 2.4640e-02 mW.</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name="Shape 145" draw:style-name="gr3" draw:layer="layout" svg:width="16.932cm" svg:height="9.524cm" svg:x="1.059cm" svg:y="1.905cm" draw:page-number="12" presentation:class="page"/>
          <draw:frame draw:name="Shape 146" presentation:style-name="pr3" draw:text-style-name="P4" draw:layer="layout" svg:width="15.239cm" svg:height="11.429cm" svg:x="1.905cm" svg:y="12.065cm" presentation:class="notes" presentation:placeholder="true" presentation:user-transformed="true">
            <draw:text-box/>
          </draw:frame>
        </presentation:notes>
      </draw:page>
      <draw:page draw:name="page13" draw:style-name="dp1" draw:master-page-name="Blank">
        <draw:custom-shape draw:name="Shape 155" draw:style-name="gr6" draw:text-style-name="P6" draw:layer="layout" svg:width="20.809cm" svg:height="2.328cm" svg:x="3.075cm" svg:y="1.149cm">
          <text:p text:style-name="P7">
            <text:span text:style-name="T9">
              <text:s/>
            </text:span>
            <text:span text:style-name="T10">Step 5: Verification of functionality</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Shape 156" draw:style-name="gr6" draw:text-style-name="P6" draw:layer="layout" svg:width="21.307cm" svg:height="8.643cm" svg:x="2.196cm" svg:y="3.478cm">
          <text:p text:style-name="P7">
            <text:span text:style-name="T13">In this step we had used a synopsys tool called formality to check that the synthesized netlist saved in .svf file is logically equivalent to the original VHDL code.</text:span>
          </text:p>
          <text:p text:style-name="P7">
            <text:span text:style-name="T13"/>
          </text:p>
          <text:p text:style-name="P7">
            <text:span text:style-name="T13">Finally, after performing all the required steps, static verification was done successfully.</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name="Shape 152" draw:style-name="gr3" draw:layer="layout" svg:width="16.932cm" svg:height="9.524cm" svg:x="1.059cm" svg:y="1.905cm" draw:page-number="13" presentation:class="page"/>
          <draw:frame draw:name="Shape 153" presentation:style-name="pr3" draw:text-style-name="P4" draw:layer="layout" svg:width="15.239cm" svg:height="11.429cm" svg:x="1.905cm" svg:y="12.065cm" presentation:class="notes" presentation:placeholder="true" presentation:user-transformed="true">
            <draw:text-box/>
          </draw:frame>
        </presentation:notes>
      </draw:page>
      <draw:page draw:name="Step 6:&#9;Layout and Synthesis (Place and Routing)" draw:style-name="dp1" draw:master-page-name="Title_20_and_20_body" presentation:presentation-page-layout-name="AL2T1">
        <draw:frame draw:name="Shape 161" presentation:style-name="pr6" draw:text-style-name="P10" draw:layer="layout" svg:width="23.667cm" svg:height="1.59cm" svg:x="0.866cm" svg:y="1.236cm" presentation:class="title" presentation:user-transformed="true">
          <draw:text-box>
            <text:p text:style-name="P17">
              <text:span text:style-name="T24">Step 6:</text:span>
              <text:span text:style-name="T24">
                <text:tab/>
              </text:span>
              <text:span text:style-name="T24">Layout and Synthesis (Place and Routing)</text:span>
            </text:p>
          </draw:text-box>
        </draw:frame>
        <draw:frame draw:name="Shape 162" presentation:style-name="pr8" draw:text-style-name="P2" draw:layer="layout" svg:width="23.667cm" svg:height="9.489cm" svg:x="0.866cm" svg:y="3.201cm" presentation:class="outline" presentation:user-transformed="true">
          <draw:text-box>
            <text:p text:style-name="P7">
              <text:span text:style-name="T9">After verification of netlist, we proceed to this step called </text:span>
              <text:span text:style-name="T9">layout design. For designing layout we had used a tool of </text:span>
              <text:span text:style-name="T9">Cadence called Encounter.</text:span>
            </text:p>
            <text:list text:style-name="L4">
              <text:list-item>
                <text:p text:style-name="P7">
                  <text:span text:style-name="T9">In this step, we specified all the technology files </text:span>
                  <text:span text:style-name="T9">which is used for timing analysis, RC extraction and </text:span>
                  <text:span text:style-name="T9">
                    delay calculations. 
                    <text:s/>
                  </text:span>
                </text:p>
              </text:list-item>
              <text:list-item>
                <text:p text:style-name="P7">
                  <text:span text:style-name="T9">After giving the manufacturing constraints in the </text:span>
                  <text:span text:style-name="T9">above step, we now include constraints provided at </text:span>
                  <text:span text:style-name="T9">the time of synthesis.</text:span>
                </text:p>
              </text:list-item>
              <text:list-item>
                <text:p text:style-name="P7">
                  <text:span text:style-name="T9">Now we made the floor plan and also did some </text:span>
                  <text:span text:style-name="T9">power planning as well as placing of the standard </text:span>
                  <text:span text:style-name="T9">cells.</text:span>
                </text:p>
              </text:list-item>
              <text:list-item>
                <text:p text:style-name="P7">
                  <text:span text:style-name="T9">To make clock available at the input ports at the </text:span>
                  <text:span text:style-name="T9">same time we came to a clock distribution network </text:span>
                  <text:span text:style-name="T9">called the clock tree synthesis.</text:span>
                </text:p>
              </text:list-item>
              <text:list-item>
                <text:p text:style-name="P7">
                  <text:span text:style-name="T9">In this step we routed the standard cells by power </text:span>
                  <text:span text:style-name="T9">lines.</text:span>
                </text:p>
              </text:list-item>
              <text:list-item>
                <text:p text:style-name="P7">
                  <text:span text:style-name="T9">Now tilling is done so as to fill the gaps between </text:span>
                  <text:span text:style-name="T9">different metal layers. At last we filled the gap </text:span>
                  <text:span text:style-name="T9">between other physical layers such as polysilicon </text:span>
                  <text:span text:style-name="T9">and diffusion area by fillers.</text:span>
                </text:p>
              </text:list-item>
            </text:list>
          </draw:text-box>
        </draw:frame>
        <presentation:notes draw:style-name="dp2">
          <draw:page-thumbnail draw:name="Shape 158" draw:style-name="gr3" draw:layer="layout" svg:width="16.932cm" svg:height="9.524cm" svg:x="1.059cm" svg:y="1.905cm" draw:page-number="14" presentation:class="page"/>
          <draw:frame draw:name="Shape 159" presentation:style-name="pr7" draw:text-style-name="P4" draw:layer="layout" svg:width="15.239cm" svg:height="11.429cm" svg:x="1.905cm" svg:y="12.065cm" presentation:class="notes" presentation:placeholder="true" presentation:user-transformed="true">
            <draw:text-box/>
          </draw:frame>
        </presentation:notes>
      </draw:page>
      <draw:page draw:name="&#9;&#9;&#9;&#9;&#9;&#9;Results&#9;" draw:style-name="dp1" draw:master-page-name="Title_20_and_20_body" presentation:presentation-page-layout-name="AL2T1">
        <draw:frame draw:name="Shape 167" presentation:style-name="pr6" draw:text-style-name="P10" draw:layer="layout" svg:width="23.667cm" svg:height="1.59cm" svg:x="0.866cm" svg:y="1.236cm" presentation:class="title" presentation:user-transformed="true">
          <draw:text-box>
            <text:p text:style-name="P7">
              <text:span text:style-name="T25">
                <text:tab/>
              </text:span>
              <text:span text:style-name="T25">
                <text:tab/>
              </text:span>
              <text:span text:style-name="T25">
                <text:tab/>
              </text:span>
              <text:span text:style-name="T25">
                <text:tab/>
              </text:span>
              <text:span text:style-name="T25">
                <text:tab/>
              </text:span>
              <text:span text:style-name="T25">
                <text:tab/>
              </text:span>
              <text:span text:style-name="T8">Results</text:span>
              <text:span text:style-name="T8">
                <text:tab/>
              </text:span>
            </text:p>
          </draw:text-box>
        </draw:frame>
        <draw:frame draw:name="Shape 168" presentation:style-name="pr8" draw:text-style-name="P2" draw:layer="layout" svg:width="23.667cm" svg:height="9.489cm" svg:x="0.866cm" svg:y="3.201cm" presentation:class="outline" presentation:user-transformed="true">
          <draw:text-box>
            <text:list text:style-name="L5">
              <text:list-item>
                <text:p text:style-name="P7">
                  <text:span text:style-name="T13">Operating frequency - 100MHz</text:span>
                </text:p>
              </text:list-item>
              <text:list-item>
                <text:p text:style-name="P7">
                  <text:span text:style-name="T13">
                    Rise phase delay - 305 - 307.3ps(Actual) 
                    <text:s text:c="2"/>
                  </text:span>
                  <text:span text:style-name="T13">
                    <text:s/>
                    0-10ps(Required)
                  </text:span>
                </text:p>
              </text:list-item>
              <text:list-item>
                <text:p text:style-name="P7">
                  <text:span text:style-name="T13">Fall phase delay - 309.2 - 394.5ps(Actual) </text:span>
                  <text:span text:style-name="T13">
                    <text:s text:c="3"/>
                    0-10ps(Required)
                  </text:span>
                </text:p>
              </text:list-item>
              <text:list-item>
                <text:p text:style-name="P11">
                  <text:span text:style-name="T13">Power 2.4640e-02 mW.</text:span>
                </text:p>
              </text:list-item>
            </text:list>
          </draw:text-box>
        </draw:frame>
        <presentation:notes draw:style-name="dp2">
          <draw:page-thumbnail draw:name="Shape 164" draw:style-name="gr3" draw:layer="layout" svg:width="16.932cm" svg:height="9.524cm" svg:x="1.059cm" svg:y="1.905cm" draw:page-number="15" presentation:class="page"/>
          <draw:frame draw:name="Shape 165" presentation:style-name="pr7" draw:text-style-name="P4" draw:layer="layout" svg:width="15.239cm" svg:height="11.429cm" svg:x="1.905cm" svg:y="12.065cm" presentation:class="notes" presentation:placeholder="true" presentation:user-transformed="true">
            <draw:text-box/>
          </draw:frame>
        </presentation:notes>
      </draw:page>
      <draw:page draw:name="page16" draw:style-name="dp1" draw:master-page-name="Title_20_and_20_body" presentation:presentation-page-layout-name="AL2T1">
        <draw:frame draw:name="Shape 173" presentation:style-name="pr6" draw:text-style-name="P10" draw:layer="layout" svg:width="23.667cm" svg:height="1.264cm" svg:x="0.866cm" svg:y="0.335cm" presentation:class="title" presentation:user-transformed="true">
          <draw:text-box>
            <text:p text:style-name="P7">
              <text:span text:style-name="T26">Final Layout after following all procedures, with and without fillers</text:span>
            </text:p>
          </draw:text-box>
        </draw:frame>
        <draw:frame draw:name="Shape 174" draw:style-name="gr4" draw:text-style-name="P5" draw:layer="layout" svg:width="13.046cm" svg:height="12.122cm" svg:x="5.817cm" svg:y="1.6cm">
          <draw:image xlink:href="Pictures/10000030000001E0000001BE9EF91A731B5C2741.gif" xlink:type="simple" xlink:show="embed" xlink:actuate="onLoad">
            <text:p/>
          </draw:image>
        </draw:frame>
        <presentation:notes draw:style-name="dp2">
          <draw:page-thumbnail draw:name="Shape 170" draw:style-name="gr3" draw:layer="layout" svg:width="16.932cm" svg:height="9.524cm" svg:x="1.059cm" svg:y="1.905cm" draw:page-number="16" presentation:class="page"/>
          <draw:frame draw:name="Shape 171" presentation:style-name="pr7" draw:text-style-name="P4" draw:layer="layout" svg:width="15.239cm" svg:height="11.429cm" svg:x="1.905cm" svg:y="12.065cm" presentation:class="notes" presentation:placeholder="true" presentation:user-transformed="true">
            <draw:text-box/>
          </draw:frame>
        </presentation:notes>
      </draw:page>
      <draw:page draw:name="Experience&#9;" draw:style-name="dp1" draw:master-page-name="Title_20_and_20_body" presentation:presentation-page-layout-name="AL2T1">
        <draw:frame draw:name="Shape 179" presentation:style-name="pr6" draw:text-style-name="P10" draw:layer="layout" svg:width="23.667cm" svg:height="1.59cm" svg:x="0.866cm" svg:y="1.236cm" presentation:class="title" presentation:user-transformed="true">
          <draw:text-box>
            <text:p text:style-name="P7">
              <text:span text:style-name="T25">Experience</text:span>
              <text:span text:style-name="T25">
                <text:tab/>
              </text:span>
            </text:p>
          </draw:text-box>
        </draw:frame>
        <draw:frame draw:name="Shape 180" presentation:style-name="pr8" draw:text-style-name="P2" draw:layer="layout" svg:width="23.667cm" svg:height="10.588cm" svg:x="0.866cm" svg:y="3.201cm" presentation:class="outline" presentation:user-transformed="true">
          <draw:text-box>
            <text:list text:style-name="L6">
              <text:list-item>
                <text:p text:style-name="P7">
                  <text:span text:style-name="T27">The design of 10 bit adder is implemented using </text:span>
                  <text:span text:style-name="T27">structural design and RTL level design, and the </text:span>
                  <text:span text:style-name="T27">functionality of 10 bit adder is completely </text:span>
                  <text:span text:style-name="T27">synchronous. Here we developed the </text:span>
                  <text:span text:style-name="T27">understanding for signals and how they update on </text:span>
                  <text:span text:style-name="T27">next clock cycle. </text:span>
                </text:p>
              </text:list-item>
              <text:list-item>
                <text:p text:style-name="P7">
                  <text:span text:style-name="T27">Here we also understood that there were many </text:span>
                  <text:span text:style-name="T27">ways a structural code can be simulated completely </text:span>
                  <text:span text:style-name="T27">in questa sim but there still remains some </text:span>
                  <text:span text:style-name="T27">implementation errors which comes up during </text:span>
                  <text:span text:style-name="T27">design and synthesis steps.</text:span>
                </text:p>
              </text:list-item>
              <text:list-item>
                <text:p text:style-name="P7">
                  <text:span text:style-name="T27">During the verification process in formality where we </text:span>
                  <text:span text:style-name="T27">compare our VHDL code and Verilog netlist </text:span>
                  <text:span text:style-name="T27">generated by DC, some errors related to structural </text:span>
                  <text:span text:style-name="T27">coding exists which were removed after some </text:span>
                  <text:span text:style-name="T27">investigation.</text:span>
                </text:p>
              </text:list-item>
              <text:list-item>
                <text:p text:style-name="P11">
                  <text:span text:style-name="T27">The constraint violations result only area as we put </text:span>
                  <text:span text:style-name="T27">the constraint at 0 so it means no other constraints </text:span>
                  <text:span text:style-name="T27">
                    were violated. 
                    <text:s/>
                  </text:span>
                </text:p>
              </text:list-item>
            </text:list>
          </draw:text-box>
        </draw:frame>
        <presentation:notes draw:style-name="dp2">
          <draw:page-thumbnail draw:name="Shape 176" draw:style-name="gr3" draw:layer="layout" svg:width="16.932cm" svg:height="9.524cm" svg:x="1.059cm" svg:y="1.905cm" draw:page-number="17" presentation:class="page"/>
          <draw:frame draw:name="Shape 177" presentation:style-name="pr7" draw:text-style-name="P4" draw:layer="layout" svg:width="15.239cm" svg:height="11.429cm" svg:x="1.905cm" svg:y="12.065cm" presentation:class="notes" presentation:user-transformed="true">
            <draw:text-box>
              <text:p text:style-name="P12">
                <text:span text:style-name="T28">register-transfer level</text:span>
                <text:span text:style-name="T29"> (</text:span>
                <text:span text:style-name="T28">RTL</text:span>
                <text:span text:style-name="T29">) is a design abstraction which models a</text:span>
                <text:span text:style-name="T30">
                  <text:a xlink:href="https://en.wikipedia.org/wiki/Synchronous_circuit" xlink:type="simple"> </text:a>
                </text:span>
                <text:span text:style-name="T29">synchronous digital circuit in terms of the flow of digital signals (data) between hardware registers, and the logical operations performed on those signals.</text:span>
              </text:p>
            </draw:text-box>
          </draw:frame>
        </presentation:notes>
      </draw:page>
      <draw:page draw:name="&#9;&#9;&#9;&#9;&#9;&#9;&#9;Importance" draw:style-name="dp1" draw:master-page-name="Title_20_and_20_body" presentation:presentation-page-layout-name="AL2T1">
        <draw:frame draw:name="Shape 185" presentation:style-name="pr6" draw:text-style-name="P10" draw:layer="layout" svg:width="23.667cm" svg:height="1.59cm" svg:x="0.866cm" svg:y="1.236cm" presentation:class="title" presentation:user-transformed="true">
          <draw:text-box>
            <text:p text:style-name="P7">
              <text:span text:style-name="T25">
                <text:tab/>
              </text:span>
              <text:span text:style-name="T25">
                <text:tab/>
              </text:span>
              <text:span text:style-name="T25">
                <text:tab/>
              </text:span>
              <text:span text:style-name="T25">
                <text:tab/>
              </text:span>
              <text:span text:style-name="T25">
                <text:tab/>
              </text:span>
              <text:span text:style-name="T25">
                <text:tab/>
              </text:span>
              <text:span text:style-name="T25">
                <text:tab/>
              </text:span>
              <text:span text:style-name="T8">Importance</text:span>
            </text:p>
          </draw:text-box>
        </draw:frame>
        <draw:frame draw:name="Shape 186" presentation:style-name="pr8" draw:text-style-name="P2" draw:layer="layout" svg:width="23.667cm" svg:height="9.489cm" svg:x="0.866cm" svg:y="3.201cm" presentation:class="outline" presentation:user-transformed="true">
          <draw:text-box>
            <text:list text:style-name="L1">
              <text:list-header>
                <text:p>
                  1. Binary multiplication is an important operation in many high processors and systems. Multipliers 
                  <text:s text:c="7"/>
                  play an important role in today’s digital signal processing and various other applications.
                </text:p>
                <text:p>
                  2. With advances in technology, many researchers have tried and are trying to design multipliers 
                  <text:tab/>
                  <text:s text:c="4"/>
                  <text:s text:c="5"/>
                  which offer either of the following design targets – high speed, low power consumption, regularity 
                  <text:s text:c="5"/>
                  of layout and hence less area or even combination of them in one multiplier thus making them 
                  <text:s text:c="10"/>
                  suitable for various high speed, low power and compact VLSI implementation.
                </text:p>
                <text:p>
                  3. There are different types of algorithms such as Modified Booth algorithm and Wallace Tree 
                  <text:tab/>
                  <text:s text:c="10"/>
                  Algorithm which different level of priorities, some designed based on area, based on power, 
                  <text:s text:c="14"/>
                  based on frequency. 
                </text:p>
                <text:p>
                  4. The kind of algorithm requirement depends on application where we wanted to deploy the 
                  <text:s text:c="16"/>
                  multiplier.
                </text:p>
              </text:list-header>
            </text:list>
          </draw:text-box>
        </draw:frame>
        <presentation:notes draw:style-name="dp2">
          <draw:page-thumbnail draw:name="Shape 182" draw:style-name="gr3" draw:layer="layout" svg:width="16.932cm" svg:height="9.524cm" svg:x="1.059cm" svg:y="1.905cm" draw:page-number="18" presentation:class="page"/>
          <draw:frame draw:name="Shape 183" presentation:style-name="pr7" draw:text-style-name="P4" draw:layer="layout" svg:width="15.239cm" svg:height="11.429cm" svg:x="1.905cm" svg:y="12.065cm" presentation:class="notes" presentation:placeholder="true" presentation:user-transformed="true">
            <draw:text-box/>
          </draw:frame>
        </presentation:notes>
      </draw:page>
      <presentation:settings presentation:mouse-visible="false"/>
    </office:presentation>
  </office:body>
</office:document-content>
</file>

<file path=meta.xml><?xml version="1.0" encoding="utf-8"?>
<office:document-meta xmlns:office="urn:oasis:names:tc:opendocument:xmlns:office:1.0" xmlns:xlink="http://www.w3.org/1999/xlink" xmlns:dc="http://purl.org/dc/elements/1.1/" xmlns:meta="urn:oasis:names:tc:opendocument:xmlns:meta:1.0" xmlns:presentation="urn:oasis:names:tc:opendocument:xmlns:presentation:1.0" xmlns:ooo="http://openoffice.org/2004/office" xmlns:smil="urn:oasis:names:tc:opendocument:xmlns:smil-compatible:1.0" xmlns:anim="urn:oasis:names:tc:opendocument:xmlns:animation:1.0" xmlns:grddl="http://www.w3.org/2003/g/data-view#" xmlns:officeooo="http://openoffice.org/2009/office" office:version="1.2">
  <office:meta>
    <dc:date>2017-11-21T11:09:59.796752701</dc:date>
    <meta:editing-duration>PT1H24M12S</meta:editing-duration>
    <meta:editing-cycles>7</meta:editing-cycles>
    <meta:generator>LibreOffice/5.1.6.2$Linux_X86_64 LibreOffice_project/10m0$Build-2</meta:generator>
    <meta:document-statistic meta:object-count="152"/>
  </office:meta>
</office:document-meta>
</file>

<file path=settings.xml><?xml version="1.0" encoding="utf-8"?>
<office:document-settings xmlns:office="urn:oasis:names:tc:opendocument:xmlns:office:1.0" xmlns:xlink="http://www.w3.org/1999/xlink" xmlns:presentation="urn:oasis:names:tc:opendocument:xmlns:presentation:1.0" xmlns:config="urn:oasis:names:tc:opendocument:xmlns:config:1.0" xmlns:ooo="http://openoffice.org/2004/office" xmlns:smil="urn:oasis:names:tc:opendocument:xmlns:smil-compatible:1.0" xmlns:anim="urn:oasis:names:tc:opendocument:xmlns:animation:1.0" xmlns:officeooo="http://openoffice.org/2009/office" office:version="1.2">
  <office:settings>
    <config:config-item-set config:name="ooo:view-settings">
      <config:config-item config:name="VisibleAreaTop" config:type="int">-674</config:config-item>
      <config:config-item config:name="VisibleAreaLeft" config:type="int">-374</config:config-item>
      <config:config-item config:name="VisibleAreaWidth" config:type="int">26184</config:config-item>
      <config:config-item config:name="VisibleAreaHeight" config:type="int">15650</config:config-item>
      <config:config-item-map-indexed config:name="Views">
        <config:config-item-map-entry>
          <config:config-item config:name="ViewId" config:type="string">view1</config:config-item>
          <config:config-item config:name="GridIsVisible" config:type="boolean">false</config:config-item>
          <config:config-item config:name="GridIsFront" config:type="boolean">false</config:config-item>
          <config:config-item config:name="IsSnapToGrid" config:type="boolean">true</config:config-item>
          <config:config-item config:name="IsSnapToPageMargins" config:type="boolean">true</config:config-item>
          <config:config-item config:name="IsSnapToSnapLines" config:type="boolean">true</config:config-item>
          <config:config-item config:name="IsSnapToObjectFrame" config:type="boolean">true</config:config-item>
          <config:config-item config:name="IsSnapToObjectPoints" config:type="boolean">false</config:config-item>
          <config:config-item config:name="IsPlusHandlesAlwaysVisible" config:type="boolean">false</config:config-item>
          <config:config-item config:name="IsFrameDragSingles" config:type="boolean">true</config:config-item>
          <config:config-item config:name="EliminatePolyPointLimitAngle" config:type="int">1500</config:config-item>
          <config:config-item config:name="IsEliminatePolyPoints" config:type="boolean">false</config:config-item>
          <config:config-item config:name="VisibleLayers" config:type="base64Binary">//////////////////////////////////////////8=</config:config-item>
          <config:config-item config:name="PrintableLayers" config:type="base64Binary">//////////////////////////////////////////8=</config:config-item>
          <config:config-item config:name="LockedLayers" config:type="base64Binary"/>
          <config:config-item config:name="NoAttribs" config:type="boolean">false</config:config-item>
          <config:config-item config:name="NoColors" config:type="boolean">true</config:config-item>
          <config:config-item config:name="RulerIsVisible" config:type="boolean">false</config:config-item>
          <config:config-item config:name="PageKind" config:type="short">0</config:config-item>
          <config:config-item config:name="SelectedPage" config:type="short">1</config:config-item>
          <config:config-item config:name="IsLayerMode" config:type="boolean">false</config:config-item>
          <config:config-item config:name="IsDoubleClickTextEdit" config:type="boolean">true</config:config-item>
          <config:config-item config:name="IsClickChangeRotation" config:type="boolean">true</config:config-item>
          <config:config-item config:name="SlidesPerRow" config:type="short">4</config:config-item>
          <config:config-item config:name="EditMode" config:type="int">0</config:config-item>
          <config:config-item config:name="VisibleAreaTop" config:type="int">-674</config:config-item>
          <config:config-item config:name="VisibleAreaLeft" config:type="int">-374</config:config-item>
          <config:config-item config:name="VisibleAreaWidth" config:type="int">26185</config:config-item>
          <config:config-item config:name="VisibleAreaHeight" config:type="int">15651</config:config-item>
          <config:config-item config:name="GridCoarseWidth" config:type="int">2000</config:config-item>
          <config:config-item config:name="GridCoarseHeight" config:type="int">2000</config:config-item>
          <config:config-item config:name="GridFineWidth" config:type="int">200</config:config-item>
          <config:config-item config:name="GridFineHeight" config:type="int">200</config:config-item>
          <config:config-item config:name="GridSnapWidthXNumerator" config:type="int">200</config:config-item>
          <config:config-item config:name="GridSnapWidthXDenominator" config:type="int">1</config:config-item>
          <config:config-item config:name="GridSnapWidthYNumerator" config:type="int">200</config:config-item>
          <config:config-item config:name="GridSnapWidthYDenominator" config:type="int">1</config:config-item>
          <config:config-item config:name="IsAngleSnapEnabled" config:type="boolean">false</config:config-item>
          <config:config-item config:name="SnapAngle" config:type="int">1500</config:config-item>
          <config:config-item config:name="ZoomOnPage" config:type="boolean">true</config:config-item>
        </config:config-item-map-entry>
      </config:config-item-map-indexed>
    </config:config-item-set>
    <config:config-item-set config:name="ooo:configuration-settings">
      <config:config-item config:name="ApplyUserData" config:type="boolean">true</config:config-item>
      <config:config-item config:name="BitmapTableURL" config:type="string">$(inst)/share/palette%3B$(user)/config/standard.sob</config:config-item>
      <config:config-item config:name="CharacterCompressionType" config:type="short">0</config:config-item>
      <config:config-item config:name="ColorTableURL" config:type="string">$(inst)/share/palette%3B$(user)/config/standard.soc</config:config-item>
      <config:config-item config:name="DashTableURL" config:type="string">$(inst)/share/palette%3B$(user)/config/standard.sod</config:config-item>
      <config:config-item config:name="DefaultTabStop" config:type="int">1250</config:config-item>
      <config:config-item config:name="EmbedFonts" config:type="boolean">false</config:config-item>
      <config:config-item-map-indexed config:name="ForbiddenCharacters">
        <config:config-item-map-entry>
          <config:config-item config:name="Language" config:type="string">en</config:config-item>
          <config:config-item config:name="Country" config:type="string">IN</config:config-item>
          <config:config-item config:name="Variant" config:type="string"/>
          <config:config-item config:name="BeginLine" config:type="string"/>
          <config:config-item config:name="EndLine" config:type="string"/>
        </config:config-item-map-entry>
      </config:config-item-map-indexed>
      <config:config-item config:name="GradientTableURL" config:type="string">$(inst)/share/palette%3B$(user)/config/standard.sog</config:config-item>
      <config:config-item config:name="HandoutsHorizontal" config:type="boolean">true</config:config-item>
      <config:config-item config:name="HatchTableURL" config:type="string">$(inst)/share/palette%3B$(user)/config/standard.soh</config:config-item>
      <config:config-item config:name="IsKernAsianPunctuation" config:type="boolean">false</config:config-item>
      <config:config-item config:name="IsPrintBooklet" config:type="boolean">false</config:config-item>
      <config:config-item config:name="IsPrintBookletBack" config:type="boolean">true</config:config-item>
      <config:config-item config:name="IsPrintBookletFront" config:type="boolean">true</config:config-item>
      <config:config-item config:name="IsPrintDate" config:type="boolean">false</config:config-item>
      <config:config-item config:name="IsPrintDrawing" config:type="boolean">true</config:config-item>
      <config:config-item config:name="IsPrintFitPage" config:type="boolean">false</config:config-item>
      <config:config-item config:name="IsPrintHandout" config:type="boolean">false</config:config-item>
      <config:config-item config:name="IsPrintHiddenPages" config:type="boolean">true</config:config-item>
      <config:config-item config:name="IsPrintNotes" config:type="boolean">false</config:config-item>
      <config:config-item config:name="IsPrintOutline" config:type="boolean">false</config:config-item>
      <config:config-item config:name="IsPrintPageName" config:type="boolean">false</config:config-item>
      <config:config-item config:name="IsPrintTilePage" config:type="boolean">false</config:config-item>
      <config:config-item config:name="IsPrintTime" config:type="boolean">false</config:config-item>
      <config:config-item config:name="LineEndTableURL" config:type="string">$(inst)/share/palette%3B$(user)/config/standard.soe</config:config-item>
      <config:config-item config:name="LoadReadonly" config:type="boolean">false</config:config-item>
      <config:config-item config:name="PageNumberFormat" config:type="int">4</config:config-item>
      <config:config-item config:name="ParagraphSummation" config:type="boolean">true</config:config-item>
      <config:config-item config:name="PrintQuality" config:type="int">0</config:config-item>
      <config:config-item config:name="PrinterIndependentLayout" config:type="string">low-resolution</config:config-item>
      <config:config-item config:name="PrinterName" config:type="string">Generic Printer</config:config-item>
      <config:config-item config:name="PrinterSetup" config:type="base64Binary">jAH+/0dlbmVyaWMgUHJpbnRlcgAAAAAAAAAAAAAAAAAAAAAAAAAAAAAAAAAAAAAAAAAAAAAAAAAAAAAAAAAAAAAAAAAAAAAAAAAAAAAAAAAAAAAAAAAAAAAAAAAAAAAAAAAAAAAAAAAAAAAAAAAAAAAAAAAAAAAAAAAAAAAAAAAAAAAAU0dFTlBSVAAAAAAAAAAAAAAAAAAAAAAAAAAAAAAAAAAWAAMAsgAAAAAAAAAEAAhSAAAEdAAASm9iRGF0YSAxCnByaW50ZXI9R2VuZXJpYyBQcmludGVyCm9yaWVudGF0aW9uPVBvcnRyYWl0CmNvcGllcz0xCm1hcmdpbmRhanVzdG1lbnQ9MCwwLDAsMApjb2xvcmRlcHRoPTI0CnBzbGV2ZWw9MApwZGZkZXZpY2U9MApjb2xvcmRldmljZT0wClBQRENvbnRleERhdGEKRHVwbGV4Ok5vbmUAUGFnZVNpemU6QTQAABIAQ09NUEFUX0RVUExFWF9NT0RFCgBEVVBMRVhfT0ZG</config:config-item>
      <config:config-item config:name="SaveVersionOnClose" config:type="boolean">false</config:config-item>
      <config:config-item config:name="SlidesPerHandout" config:type="short">6</config:config-item>
      <config:config-item config:name="UpdateFromTemplate" config:type="boolean">true</config:config-item>
    </config:config-item-set>
  </office:settings>
</office:document-settings>
</file>

<file path=styles.xml><?xml version="1.0" encoding="utf-8"?>
<office:document-styles xmlns:office="urn:oasis:names:tc:opendocument:xmlns:office:1.0" xmlns:style="urn:oasis:names:tc:opendocument:xmlns:style:1.0" xmlns:text="urn:oasis:names:tc:opendocument:xmlns:text:1.0" xmlns:table="urn:oasis:names:tc:opendocument:xmlns:table:1.0" xmlns:draw="urn:oasis:names:tc:opendocument:xmlns:drawing:1.0" xmlns:fo="urn:oasis:names:tc:opendocument:xmlns:xsl-fo-compatible:1.0" xmlns:xlink="http://www.w3.org/1999/xlink" xmlns:dc="http://purl.org/dc/elements/1.1/" xmlns:meta="urn:oasis:names:tc:opendocument:xmlns:meta:1.0" xmlns:number="urn:oasis:names:tc:opendocument:xmlns:datastyle:1.0" xmlns:presentation="urn:oasis:names:tc:opendocument:xmlns:presentation:1.0" xmlns:svg="urn:oasis:names:tc:opendocument:xmlns:svg-compatible:1.0" xmlns:chart="urn:oasis:names:tc:opendocument:xmlns:chart:1.0" xmlns:dr3d="urn:oasis:names:tc:opendocument:xmlns:dr3d:1.0" xmlns:math="http://www.w3.org/1998/Math/MathML" xmlns:form="urn:oasis:names:tc:opendocument:xmlns:form:1.0" xmlns:script="urn:oasis:names:tc:opendocument:xmlns:script:1.0" xmlns:ooo="http://openoffice.org/2004/office" xmlns:ooow="http://openoffice.org/2004/writer" xmlns:oooc="http://openoffice.org/2004/calc" xmlns:dom="http://www.w3.org/2001/xml-events" xmlns:smil="urn:oasis:names:tc:opendocument:xmlns:smil-compatible:1.0" xmlns:anim="urn:oasis:names:tc:opendocument:xmlns:animation:1.0" xmlns:rpt="http://openoffice.org/2005/report" xmlns:of="urn:oasis:names:tc:opendocument:xmlns:of:1.2" xmlns:xhtml="http://www.w3.org/1999/xhtml" xmlns:grddl="http://www.w3.org/2003/g/data-view#" xmlns:officeooo="http://openoffice.org/2009/office" xmlns:tableooo="http://openoffice.org/2009/table" xmlns:drawooo="http://openoffice.org/2010/draw" xmlns:calcext="urn:org:documentfoundation:names:experimental:calc:xmlns:calcext:1.0" xmlns:loext="urn:org:documentfoundation:names:experimental:office:xmlns:loext:1.0" xmlns:field="urn:openoffice:names:experimental:ooo-ms-interop:xmlns:field:1.0" xmlns:css3t="http://www.w3.org/TR/css3-text/" office:version="1.2">
  <office:font-face-decls>
    <style:font-face style:name="Arial1" svg:font-family="Arial"/>
    <style:font-face style:name="Calibri1" svg:font-family="Calibri"/>
    <style:font-face style:name="Arial" svg:font-family="Arial" style:font-pitch="variable"/>
    <style:font-face style:name="Calibri" svg:font-family="Calibri" style:font-pitch="variable"/>
    <style:font-face style:name="DejaVu Sans1" svg:font-family="'DejaVu Sans'" style:font-pitch="variable"/>
    <style:font-face style:name="FreeSans1" svg:font-family="FreeSans" style:font-pitch="variable"/>
    <style:font-face style:name="Liberation Sans1" svg:font-family="'Liberation Sans'" style:font-pitch="variable"/>
    <style:font-face style:name="Liberation Serif1" svg:font-family="'Liberation Serif'" style:font-pitch="variable"/>
    <style:font-face style:name="Noto Sans CJK SC Regular1" svg:font-family="'Noto Sans CJK SC Regular'" style:font-pitch="variable"/>
    <style:font-face style:name="Arial2" svg:font-family="Arial" style:font-family-generic="roman" style:font-pitch="variable"/>
    <style:font-face style:name="Liberation Sans" svg:font-family="'Liberation Sans'" style:font-family-generic="roman" style:font-pitch="variable"/>
    <style:font-face style:name="Liberation Serif" svg:font-family="'Liberation Serif'" style:font-family-generic="roman" style:font-pitch="variable"/>
    <style:font-face style:name="Arial3" svg:font-family="Arial" style:font-family-generic="system" style:font-pitch="variable"/>
    <style:font-face style:name="DejaVu Sans" svg:font-family="'DejaVu Sans'" style:font-family-generic="system" style:font-pitch="variable"/>
    <style:font-face style:name="FreeSans" svg:font-family="FreeSans" style:font-family-generic="system" style:font-pitch="variable"/>
    <style:font-face style:name="Noto Sans CJK SC Regular" svg:font-family="'Noto Sans CJK SC Regular'" style:font-family-generic="system" style:font-pitch="variable"/>
  </office:font-face-decls>
  <office:styles>
    <draw:marker draw:name="Arrow" svg:viewBox="0 0 20 30" svg:d="M10 0l-10 30h20z"/>
    <draw:stroke-dash draw:name="Dashed_20__28_var_29__20_1" draw:display-name="Dashed (var) 1" draw:style="rect" draw:dots1="1" draw:dots1-length="0.02cm" draw:dots2="1" draw:dots2-length="0.02cm" draw:distance="0.02cm"/>
    <style:default-style style:family="graphic">
      <style:graphic-properties svg:stroke-color="#3465a4" draw:fill-color="#729fcf" fo:wrap-option="no-wrap"/>
      <style:paragraph-properties style:text-autospace="ideograph-alpha" style:punctuation-wrap="simple" style:line-break="strict" style:writing-mode="lr-tb" style:font-independent-line-spacing="false">
        <style:tab-stops/>
      </style:paragraph-properties>
      <style:text-properties style:use-window-font-color="true" style:font-name="Liberation Serif" fo:font-size="24pt" fo:language="en" fo:country="IN" style:font-name-asian="DejaVu Sans" style:font-size-asian="24pt" style:language-asian="zh" style:country-asian="CN" style:font-name-complex="DejaVu Sans" style:font-size-complex="24pt" style:language-complex="hi" style:country-complex="IN"/>
    </style:default-style>
    <style:style style:name="standard" style:family="graphic">
      <style:graphic-properties draw:stroke="solid" draw:stroke-dash="Dashed_20__28_var_29__20_1" svg:stroke-width="0cm" svg:stroke-color="#3465a4" draw:marker-start-width="0.2cm" draw:marker-start-center="false" draw:marker-end-width="0.2cm" draw:marker-end-center="false" draw:fill="solid" draw:fill-color="#729fcf" draw:textarea-horizontal-align="justify" fo:padding-top="0.125cm" fo:padding-bottom="0.125cm" fo:padding-left="0.25cm" fo:padding-right="0.25cm" draw:shadow="hidden" draw:shadow-offset-x="0.2cm" draw:shadow-offset-y="0.2cm" draw:shadow-color="#808080">
        <text:list-style style:name="standard">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margin-top="0cm" fo:margin-bottom="0cm" fo:line-height="100%"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14pt" fo:font-style="normal" fo:text-shadow="none" style:text-underline-style="none" fo:font-weight="normal" style:letter-kerning="true" style:font-name-asian="Noto Sans CJK SC Regular" style:font-family-asian="'Noto Sans CJK SC Regular'" style:font-family-generic-asian="system" style:font-pitch-asian="variable" style:font-size-asian="18pt" style:font-style-asian="normal" style:font-weight-asian="normal" style:font-name-complex="FreeSans" style:font-family-complex="FreeSans" style:font-family-generic-complex="system" style:font-pitch-complex="variable" style:font-size-complex="18pt" style:font-style-complex="normal" style:font-weight-complex="normal" style:text-emphasize="none" style:font-relief="none" style:text-overline-style="none" style:text-overline-color="font-color"/>
    </style:style>
    <style:style style:name="objectwitharrow" style:family="graphic" style:parent-style-name="standard">
      <style:graphic-properties draw:stroke="solid" svg:stroke-width="0.15cm" svg:stroke-color="#000000" draw:marker-start="Arrow" draw:marker-start-width="0.7cm" draw:marker-start-center="true" draw:marker-end-width="0.3cm"/>
    </style:style>
    <style:style style:name="objectwithshadow" style:family="graphic" style:parent-style-name="standard">
      <style:graphic-properties draw:shadow="visible" draw:shadow-offset-x="0.2cm" draw:shadow-offset-y="0.2cm" draw:shadow-color="#808080"/>
    </style:style>
    <style:style style:name="objectwithoutfill" style:family="graphic" style:parent-style-name="standard">
      <style:graphic-properties svg:stroke-color="#000000" draw:fill="none"/>
    </style:style>
    <style:style style:name="Object_20_with_20_no_20_fill_20_and_20_no_20_line" style:display-name="Object with no fill and no line" style:family="graphic" style:parent-style-name="standard">
      <style:graphic-properties draw:stroke="none" draw:fill="none"/>
    </style:style>
    <style:style style:name="text" style:family="graphic" style:parent-style-name="standard">
      <style:graphic-properties draw:stroke="none" draw:fill="none"/>
    </style:style>
    <style:style style:name="textbody" style:family="graphic" style:parent-style-name="standard">
      <style:graphic-properties draw:stroke="none" draw:fill="none"/>
      <style:text-properties fo:font-size="16pt"/>
    </style:style>
    <style:style style:name="textbodyjustfied" style:family="graphic" style:parent-style-name="standard">
      <style:graphic-properties draw:stroke="none" draw:fill="none"/>
      <style:paragraph-properties fo:text-align="justify"/>
    </style:style>
    <style:style style:name="textbodyindent" style:family="graphic" style:parent-style-name="standard">
      <style:graphic-properties draw:stroke="none" draw:fill="none"/>
      <style:paragraph-properties fo:margin-left="0cm" fo:margin-right="0cm" fo:text-indent="0.6cm"/>
    </style:style>
    <style:style style:name="title" style:family="graphic" style:parent-style-name="standard">
      <style:graphic-properties draw:stroke="none" draw:fill="none"/>
      <style:text-properties fo:font-size="44pt"/>
    </style:style>
    <style:style style:name="title1" style:family="graphic" style:parent-style-name="standard">
      <style:graphic-properties draw:stroke="none" draw:fill="solid" draw:fill-color="#008080" draw:shadow="visible" draw:shadow-offset-x="0.2cm" draw:shadow-offset-y="0.2cm" draw:shadow-color="#808080"/>
      <style:paragraph-properties fo:text-align="center"/>
      <style:text-properties fo:font-size="24pt"/>
    </style:style>
    <style:style style:name="title2" style:family="graphic" style:parent-style-name="standard">
      <style:graphic-properties svg:stroke-width="0.05cm" draw:fill-color="#ffcc99" draw:shadow="visible" draw:shadow-offset-x="0.2cm" draw:shadow-offset-y="0.2cm" draw:shadow-color="#808080"/>
      <style:paragraph-properties fo:margin-left="0cm" fo:margin-right="0.2cm" fo:margin-top="0.1cm" fo:margin-bottom="0.1cm" fo:text-align="center" fo:text-indent="0cm"/>
      <style:text-properties fo:font-size="36pt"/>
    </style:style>
    <style:style style:name="headline" style:family="graphic" style:parent-style-name="standard">
      <style:graphic-properties draw:stroke="none" draw:fill="none"/>
      <style:paragraph-properties fo:margin-top="0.42cm" fo:margin-bottom="0.21cm"/>
      <style:text-properties fo:font-size="24pt"/>
    </style:style>
    <style:style style:name="headline1" style:family="graphic" style:parent-style-name="standard">
      <style:graphic-properties draw:stroke="none" draw:fill="none"/>
      <style:paragraph-properties fo:margin-top="0.42cm" fo:margin-bottom="0.21cm"/>
      <style:text-properties fo:font-size="18pt" fo:font-weight="bold"/>
    </style:style>
    <style:style style:name="headline2" style:family="graphic" style:parent-style-name="standard">
      <style:graphic-properties draw:stroke="none" draw:fill="none"/>
      <style:paragraph-properties fo:margin-top="0.42cm" fo:margin-bottom="0.21cm"/>
      <style:text-properties fo:font-size="14pt" fo:font-style="italic" fo:font-weight="bold"/>
    </style:style>
    <style:style style:name="measure" style:family="graphic" style:parent-style-name="standard">
      <style:graphic-properties draw:stroke="solid" svg:stroke-color="#000000" draw:marker-start="Arrow" draw:marker-start-width="0.2cm" draw:marker-end="Arrow" draw:marker-end-width="0.2cm" draw:fill="none" draw:show-unit="true"/>
      <style:text-properties fo:font-size="12pt"/>
    </style:style>
    <style:style style:name="Custom_20_layout_20_1-background" style:display-name="Custom layout 1-background" style:family="presentation">
      <style:graphic-properties draw:stroke="none" draw:fill="solid" draw:fill-color="#ffffff"/>
      <style:text-properties style:letter-kerning="true"/>
    </style:style>
    <style:style style:name="Custom_20_layout_20_1-backgroundobjects" style:display-name="Custom layout 1-backgroundobjects" style:family="presentation">
      <style:graphic-properties draw:textarea-horizontal-align="justify" draw:shadow="hidden" draw:shadow-offset-x="0.2cm" draw:shadow-offset-y="0.2cm" draw:shadow-color="#808080"/>
      <style:text-properties style:letter-kerning="true"/>
    </style:style>
    <style:style style:name="Custom_20_layout_20_1-notes" style:display-name="Custom layout 1-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Noto Sans CJK SC Regular" style:font-family-asian="'Noto Sans CJK SC Regular'" style:font-family-generic-asian="system" style:font-pitch-asian="variable" style:font-size-asian="20pt" style:font-style-asian="normal" style:font-weight-asian="normal" style:font-name-complex="FreeSans" style:font-family-complex="FreeSans"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Custom_20_layout_20_1-outline1" style:display-name="Custom layout 1-outline1" style:family="presentation">
      <style:graphic-properties draw:stroke="none" draw:fill="none" draw:auto-grow-height="false" draw:fit-to-size="shrink-to-fit">
        <text:list-style style:name="Custom_20_layout_20_1-outline1" style:display-name="Custom layout 1-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line-height="100%" fo:text-align="start" fo:text-indent="0cm" style:writing-mode="lr-tb"/>
      <style:text-properties fo:font-variant="normal" fo:text-transform="none" fo:color="#000000" style:text-outline="false" style:text-line-through-style="none" style:text-line-through-type="none" style:text-position="0% 100%" style:font-name="Arial1" fo:font-family="Arial" fo:font-size="14pt" fo:letter-spacing="normal" fo:font-style="normal" fo:text-shadow="none" style:text-underline-style="none" fo:font-weight="normal" style:letter-kerning="true" fo:background-color="transparent" style:font-name-asian="Arial1" style:font-family-asian="Arial" style:font-size-asian="14pt" style:font-style-asian="normal" style:font-weight-asian="normal" style:font-name-complex="Arial1" style:font-family-complex="Arial" style:font-size-complex="14pt" style:font-style-complex="normal" style:font-weight-complex="normal" style:text-emphasize="none" style:font-relief="none" style:text-overline-style="none" style:text-overline-color="font-color"/>
    </style:style>
    <style:style style:name="Custom_20_layout_20_1-outline2" style:display-name="Custom layout 1-outline2" style:family="presentation" style:parent-style-name="Custom_20_layout_20_1-outline1">
      <style:paragraph-properties fo:margin-left="0cm" fo:margin-right="0cm" fo:margin-top="0.4cm" fo:margin-bottom="0cm" fo:line-height="100%" fo:text-align="start" fo:text-indent="0cm" style:writing-mode="lr-tb"/>
      <style:text-properties fo:font-variant="normal" fo:text-transform="none" fo:color="#000000" style:text-line-through-style="none" style:text-line-through-type="none" style:text-position="0% 100%" style:font-name="Arial1" fo:font-family="Arial" fo:font-size="14pt" fo:letter-spacing="normal" fo:font-style="normal" style:text-underline-style="none" fo:font-weight="normal" style:font-name-asian="Arial1" style:font-family-asian="Arial" style:font-size-asian="14pt" style:font-style-asian="normal" style:font-weight-asian="normal" style:font-name-complex="Arial1" style:font-family-complex="Arial" style:font-size-complex="14pt" style:font-style-complex="normal" style:font-weight-complex="normal"/>
    </style:style>
    <style:style style:name="Custom_20_layout_20_1-outline3" style:display-name="Custom layout 1-outline3" style:family="presentation" style:parent-style-name="Custom_20_layout_20_1-outline2">
      <style:paragraph-properties fo:margin-left="0cm" fo:margin-right="0cm" fo:margin-top="0.3cm" fo:margin-bottom="0cm" fo:line-height="100%" fo:text-align="start" fo:text-indent="0cm" style:writing-mode="lr-tb"/>
      <style:text-properties fo:font-variant="normal" fo:text-transform="none" fo:color="#000000" style:text-line-through-style="none" style:text-line-through-type="none" style:text-position="0% 100%" style:font-name="Arial1" fo:font-family="Arial" fo:font-size="14pt" fo:letter-spacing="normal" fo:font-style="normal" style:text-underline-style="none" fo:font-weight="normal" style:font-name-asian="Arial1" style:font-family-asian="Arial" style:font-size-asian="14pt" style:font-style-asian="normal" style:font-weight-asian="normal" style:font-name-complex="Arial1" style:font-family-complex="Arial" style:font-size-complex="14pt" style:font-style-complex="normal" style:font-weight-complex="normal"/>
    </style:style>
    <style:style style:name="Custom_20_layout_20_1-outline4" style:display-name="Custom layout 1-outline4" style:family="presentation" style:parent-style-name="Custom_20_layout_20_1-outline3">
      <style:paragraph-properties fo:margin-left="0cm" fo:margin-right="0cm" fo:margin-top="0.2cm" fo:margin-bottom="0cm" fo:line-height="100%" fo:text-align="start" fo:text-indent="0cm" style:writing-mode="lr-tb"/>
      <style:text-properties fo:font-variant="normal" fo:text-transform="none" fo:color="#000000" style:text-line-through-style="none" style:text-line-through-type="none" style:text-position="0% 100%" style:font-name="Arial1" fo:font-family="Arial" fo:font-size="14pt" fo:letter-spacing="normal" fo:font-style="normal" style:text-underline-style="none" fo:font-weight="normal" style:font-name-asian="Arial1" style:font-family-asian="Arial" style:font-size-asian="14pt" style:font-style-asian="normal" style:font-weight-asian="normal" style:font-name-complex="Arial1" style:font-family-complex="Arial" style:font-size-complex="14pt" style:font-style-complex="normal" style:font-weight-complex="normal"/>
    </style:style>
    <style:style style:name="Custom_20_layout_20_1-outline5" style:display-name="Custom layout 1-outline5" style:family="presentation" style:parent-style-name="Custom_20_layout_20_1-outline4">
      <style:paragraph-properties fo:margin-top="0.1cm" fo:margin-bottom="0cm"/>
      <style:text-properties fo:font-size="20pt" style:font-size-asian="20pt" style:font-size-complex="20pt"/>
    </style:style>
    <style:style style:name="Custom_20_layout_20_1-outline6" style:display-name="Custom layout 1-outline6" style:family="presentation" style:parent-style-name="Custom_20_layout_20_1-outline5">
      <style:paragraph-properties fo:margin-top="0.1cm" fo:margin-bottom="0cm"/>
      <style:text-properties fo:font-size="20pt" style:font-size-asian="20pt" style:font-size-complex="20pt"/>
    </style:style>
    <style:style style:name="Custom_20_layout_20_1-outline7" style:display-name="Custom layout 1-outline7" style:family="presentation" style:parent-style-name="Custom_20_layout_20_1-outline6">
      <style:paragraph-properties fo:margin-top="0.1cm" fo:margin-bottom="0cm"/>
      <style:text-properties fo:font-size="20pt" style:font-size-asian="20pt" style:font-size-complex="20pt"/>
    </style:style>
    <style:style style:name="Custom_20_layout_20_1-outline8" style:display-name="Custom layout 1-outline8" style:family="presentation" style:parent-style-name="Custom_20_layout_20_1-outline7">
      <style:paragraph-properties fo:margin-top="0.1cm" fo:margin-bottom="0cm"/>
      <style:text-properties fo:font-size="20pt" style:font-size-asian="20pt" style:font-size-complex="20pt"/>
    </style:style>
    <style:style style:name="Custom_20_layout_20_1-outline9" style:display-name="Custom layout 1-outline9" style:family="presentation" style:parent-style-name="Custom_20_layout_20_1-outline8">
      <style:paragraph-properties fo:margin-top="0.1cm" fo:margin-bottom="0cm"/>
      <style:text-properties fo:font-size="20pt" style:font-size-asian="20pt" style:font-size-complex="20pt"/>
    </style:style>
    <style:style style:name="Custom_20_layout_20_1-subtitle" style:display-name="Custom layout 1-subtitle" style:family="presentation">
      <style:graphic-properties draw:stroke="none" draw:fill="none" draw:textarea-vertical-align="middle">
        <text:list-style style:name="Custom_20_layout_20_1-subtitle" style:display-name="Custom layout 1-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Regular" style:font-family-asian="'Noto Sans CJK SC Regular'" style:font-family-generic-asian="system" style:font-pitch-asian="variable" style:font-size-asian="32pt" style:font-style-asian="normal" style:font-weight-asian="normal" style:font-name-complex="FreeSans" style:font-family-complex="FreeSans"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Custom_20_layout_20_1-title" style:display-name="Custom layout 1-title" style:family="presentation">
      <style:graphic-properties draw:stroke="none" draw:fill="none" draw:textarea-vertical-align="middle">
        <text:list-style style:name="Custom_20_layout_20_1-title" style:display-name="Custom layout 1-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line-height="100%" fo:text-align="start" fo:text-indent="0cm" style:writing-mode="lr-tb"/>
      <style:text-properties fo:font-variant="normal" fo:text-transform="none" fo:color="#000000" style:text-outline="false" style:text-line-through-style="none" style:text-line-through-type="none" style:text-position="0% 100%" style:font-name="Arial1" fo:font-family="Arial" fo:font-size="14pt" fo:letter-spacing="normal" fo:font-style="normal" fo:text-shadow="none" style:text-underline-style="none" fo:font-weight="normal" style:letter-kerning="true" fo:background-color="transparent" style:font-name-asian="Arial1" style:font-family-asian="Arial" style:font-size-asian="14pt" style:font-style-asian="normal" style:font-weight-asian="normal" style:font-name-complex="Arial1" style:font-family-complex="Arial" style:font-size-complex="14pt" style:font-style-complex="normal" style:font-weight-complex="normal" style:text-emphasize="none" style:font-relief="none" style:text-overline-style="none" style:text-overline-color="font-color"/>
    </style:style>
    <style:style style:name="Custom_20_layout_20_2-background" style:display-name="Custom layout 2-background" style:family="presentation">
      <style:graphic-properties draw:stroke="none" draw:fill="solid" draw:fill-color="#ffffff"/>
      <style:text-properties style:letter-kerning="true"/>
    </style:style>
    <style:style style:name="Custom_20_layout_20_2-backgroundobjects" style:display-name="Custom layout 2-backgroundobjects" style:family="presentation">
      <style:graphic-properties draw:textarea-horizontal-align="justify" draw:shadow="hidden" draw:shadow-offset-x="0.2cm" draw:shadow-offset-y="0.2cm" draw:shadow-color="#808080"/>
      <style:text-properties style:letter-kerning="true"/>
    </style:style>
    <style:style style:name="Custom_20_layout_20_2-notes" style:display-name="Custom layout 2-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Noto Sans CJK SC Regular" style:font-family-asian="'Noto Sans CJK SC Regular'" style:font-family-generic-asian="system" style:font-pitch-asian="variable" style:font-size-asian="20pt" style:font-style-asian="normal" style:font-weight-asian="normal" style:font-name-complex="FreeSans" style:font-family-complex="FreeSans"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Custom_20_layout_20_2-outline1" style:display-name="Custom layout 2-outline1" style:family="presentation">
      <style:graphic-properties draw:stroke="none" draw:fill="none" draw:auto-grow-height="false" draw:fit-to-size="shrink-to-fit">
        <text:list-style style:name="Custom_20_layout_20_2-outline1" style:display-name="Custom layout 2-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line-height="100%" fo:text-align="start" fo:text-indent="0cm" style:writing-mode="lr-tb"/>
      <style:text-properties fo:font-variant="normal" fo:text-transform="none" fo:color="#000000" style:text-outline="false" style:text-line-through-style="none" style:text-line-through-type="none" style:text-position="0% 100%" style:font-name="Arial1" fo:font-family="Arial" fo:font-size="14pt" fo:letter-spacing="normal" fo:font-style="normal" fo:text-shadow="none" style:text-underline-style="none" fo:font-weight="normal" style:letter-kerning="true" fo:background-color="transparent" style:font-name-asian="Arial1" style:font-family-asian="Arial" style:font-size-asian="14pt" style:font-style-asian="normal" style:font-weight-asian="normal" style:font-name-complex="Arial1" style:font-family-complex="Arial" style:font-size-complex="14pt" style:font-style-complex="normal" style:font-weight-complex="normal" style:text-emphasize="none" style:font-relief="none" style:text-overline-style="none" style:text-overline-color="font-color"/>
    </style:style>
    <style:style style:name="Custom_20_layout_20_2-outline2" style:display-name="Custom layout 2-outline2" style:family="presentation" style:parent-style-name="Custom_20_layout_20_2-outline1">
      <style:paragraph-properties fo:margin-left="0cm" fo:margin-right="0cm" fo:margin-top="0.4cm" fo:margin-bottom="0cm" fo:line-height="100%" fo:text-align="start" fo:text-indent="0cm" style:writing-mode="lr-tb"/>
      <style:text-properties fo:font-variant="normal" fo:text-transform="none" fo:color="#000000" style:text-line-through-style="none" style:text-line-through-type="none" style:text-position="0% 100%" style:font-name="Arial1" fo:font-family="Arial" fo:font-size="14pt" fo:letter-spacing="normal" fo:font-style="normal" style:text-underline-style="none" fo:font-weight="normal" style:font-name-asian="Arial1" style:font-family-asian="Arial" style:font-size-asian="14pt" style:font-style-asian="normal" style:font-weight-asian="normal" style:font-name-complex="Arial1" style:font-family-complex="Arial" style:font-size-complex="14pt" style:font-style-complex="normal" style:font-weight-complex="normal"/>
    </style:style>
    <style:style style:name="Custom_20_layout_20_2-outline3" style:display-name="Custom layout 2-outline3" style:family="presentation" style:parent-style-name="Custom_20_layout_20_2-outline2">
      <style:paragraph-properties fo:margin-left="0cm" fo:margin-right="0cm" fo:margin-top="0.3cm" fo:margin-bottom="0cm" fo:line-height="100%" fo:text-align="start" fo:text-indent="0cm" style:writing-mode="lr-tb"/>
      <style:text-properties fo:font-variant="normal" fo:text-transform="none" fo:color="#000000" style:text-line-through-style="none" style:text-line-through-type="none" style:text-position="0% 100%" style:font-name="Arial1" fo:font-family="Arial" fo:font-size="14pt" fo:letter-spacing="normal" fo:font-style="normal" style:text-underline-style="none" fo:font-weight="normal" style:font-name-asian="Arial1" style:font-family-asian="Arial" style:font-size-asian="14pt" style:font-style-asian="normal" style:font-weight-asian="normal" style:font-name-complex="Arial1" style:font-family-complex="Arial" style:font-size-complex="14pt" style:font-style-complex="normal" style:font-weight-complex="normal"/>
    </style:style>
    <style:style style:name="Custom_20_layout_20_2-outline4" style:display-name="Custom layout 2-outline4" style:family="presentation" style:parent-style-name="Custom_20_layout_20_2-outline3">
      <style:paragraph-properties fo:margin-left="0cm" fo:margin-right="0cm" fo:margin-top="0.2cm" fo:margin-bottom="0cm" fo:line-height="100%" fo:text-align="start" fo:text-indent="0cm" style:writing-mode="lr-tb"/>
      <style:text-properties fo:font-variant="normal" fo:text-transform="none" fo:color="#000000" style:text-line-through-style="none" style:text-line-through-type="none" style:text-position="0% 100%" style:font-name="Arial1" fo:font-family="Arial" fo:font-size="14pt" fo:letter-spacing="normal" fo:font-style="normal" style:text-underline-style="none" fo:font-weight="normal" style:font-name-asian="Arial1" style:font-family-asian="Arial" style:font-size-asian="14pt" style:font-style-asian="normal" style:font-weight-asian="normal" style:font-name-complex="Arial1" style:font-family-complex="Arial" style:font-size-complex="14pt" style:font-style-complex="normal" style:font-weight-complex="normal"/>
    </style:style>
    <style:style style:name="Custom_20_layout_20_2-outline5" style:display-name="Custom layout 2-outline5" style:family="presentation" style:parent-style-name="Custom_20_layout_20_2-outline4">
      <style:paragraph-properties fo:margin-top="0.1cm" fo:margin-bottom="0cm"/>
      <style:text-properties fo:font-size="20pt" style:font-size-asian="20pt" style:font-size-complex="20pt"/>
    </style:style>
    <style:style style:name="Custom_20_layout_20_2-outline6" style:display-name="Custom layout 2-outline6" style:family="presentation" style:parent-style-name="Custom_20_layout_20_2-outline5">
      <style:paragraph-properties fo:margin-top="0.1cm" fo:margin-bottom="0cm"/>
      <style:text-properties fo:font-size="20pt" style:font-size-asian="20pt" style:font-size-complex="20pt"/>
    </style:style>
    <style:style style:name="Custom_20_layout_20_2-outline7" style:display-name="Custom layout 2-outline7" style:family="presentation" style:parent-style-name="Custom_20_layout_20_2-outline6">
      <style:paragraph-properties fo:margin-top="0.1cm" fo:margin-bottom="0cm"/>
      <style:text-properties fo:font-size="20pt" style:font-size-asian="20pt" style:font-size-complex="20pt"/>
    </style:style>
    <style:style style:name="Custom_20_layout_20_2-outline8" style:display-name="Custom layout 2-outline8" style:family="presentation" style:parent-style-name="Custom_20_layout_20_2-outline7">
      <style:paragraph-properties fo:margin-top="0.1cm" fo:margin-bottom="0cm"/>
      <style:text-properties fo:font-size="20pt" style:font-size-asian="20pt" style:font-size-complex="20pt"/>
    </style:style>
    <style:style style:name="Custom_20_layout_20_2-outline9" style:display-name="Custom layout 2-outline9" style:family="presentation" style:parent-style-name="Custom_20_layout_20_2-outline8">
      <style:paragraph-properties fo:margin-top="0.1cm" fo:margin-bottom="0cm"/>
      <style:text-properties fo:font-size="20pt" style:font-size-asian="20pt" style:font-size-complex="20pt"/>
    </style:style>
    <style:style style:name="Custom_20_layout_20_2-subtitle" style:display-name="Custom layout 2-subtitle" style:family="presentation">
      <style:graphic-properties draw:stroke="none" draw:fill="none" draw:textarea-vertical-align="middle">
        <text:list-style style:name="Custom_20_layout_20_2-subtitle" style:display-name="Custom layout 2-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Regular" style:font-family-asian="'Noto Sans CJK SC Regular'" style:font-family-generic-asian="system" style:font-pitch-asian="variable" style:font-size-asian="32pt" style:font-style-asian="normal" style:font-weight-asian="normal" style:font-name-complex="FreeSans" style:font-family-complex="FreeSans"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Custom_20_layout_20_2-title" style:display-name="Custom layout 2-title" style:family="presentation">
      <style:graphic-properties draw:stroke="none" draw:fill="none" draw:textarea-vertical-align="middle">
        <text:list-style style:name="Custom_20_layout_20_2-title" style:display-name="Custom layout 2-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line-height="100%" fo:text-align="start" fo:text-indent="0cm" style:writing-mode="lr-tb"/>
      <style:text-properties fo:font-variant="normal" fo:text-transform="none" fo:color="#000000" style:text-outline="false" style:text-line-through-style="none" style:text-line-through-type="none" style:text-position="0% 100%" style:font-name="Arial1" fo:font-family="Arial" fo:font-size="14pt" fo:letter-spacing="normal" fo:font-style="normal" fo:text-shadow="none" style:text-underline-style="none" fo:font-weight="normal" style:letter-kerning="true" fo:background-color="transparent" style:font-name-asian="Arial1" style:font-family-asian="Arial" style:font-size-asian="14pt" style:font-style-asian="normal" style:font-weight-asian="normal" style:font-name-complex="Arial1" style:font-family-complex="Arial" style:font-size-complex="14pt" style:font-style-complex="normal" style:font-weight-complex="normal" style:text-emphasize="none" style:font-relief="none" style:text-overline-style="none" style:text-overline-color="font-color"/>
    </style:style>
    <style:style style:name="Blank-background" style:family="presentation">
      <style:graphic-properties draw:stroke="none" draw:fill="solid" draw:fill-color="#ffffff"/>
      <style:text-properties style:letter-kerning="true"/>
    </style:style>
    <style:style style:name="Blank-backgroundobjects" style:family="presentation">
      <style:graphic-properties draw:textarea-horizontal-align="justify" draw:shadow="hidden" draw:shadow-offset-x="0.2cm" draw:shadow-offset-y="0.2cm" draw:shadow-color="#808080"/>
      <style:text-properties style:letter-kerning="true"/>
    </style:style>
    <style:style style:name="Blank-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Noto Sans CJK SC Regular" style:font-family-asian="'Noto Sans CJK SC Regular'" style:font-family-generic-asian="system" style:font-pitch-asian="variable" style:font-size-asian="20pt" style:font-style-asian="normal" style:font-weight-asian="normal" style:font-name-complex="FreeSans" style:font-family-complex="FreeSans"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Blank-outline1" style:family="presentation">
      <style:graphic-properties draw:stroke="none" draw:fill="none" draw:auto-grow-height="false" draw:fit-to-size="shrink-to-fit">
        <text:list-style style:name="Blank-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line-height="100%" fo:text-align="start" fo:text-indent="0cm" style:writing-mode="lr-tb"/>
      <style:text-properties fo:font-variant="normal" fo:text-transform="none" fo:color="#000000" style:text-outline="false" style:text-line-through-style="none" style:text-line-through-type="none" style:text-position="0% 100%" style:font-name="Arial1" fo:font-family="Arial" fo:font-size="14pt" fo:letter-spacing="normal" fo:font-style="normal" fo:text-shadow="none" style:text-underline-style="none" fo:font-weight="normal" style:letter-kerning="true" fo:background-color="transparent" style:font-name-asian="Arial1" style:font-family-asian="Arial" style:font-size-asian="14pt" style:font-style-asian="normal" style:font-weight-asian="normal" style:font-name-complex="Arial1" style:font-family-complex="Arial" style:font-size-complex="14pt" style:font-style-complex="normal" style:font-weight-complex="normal" style:text-emphasize="none" style:font-relief="none" style:text-overline-style="none" style:text-overline-color="font-color"/>
    </style:style>
    <style:style style:name="Blank-outline2" style:family="presentation" style:parent-style-name="Blank-outline1">
      <style:paragraph-properties fo:margin-left="0cm" fo:margin-right="0cm" fo:margin-top="0.4cm" fo:margin-bottom="0cm" fo:line-height="100%" fo:text-align="start" fo:text-indent="0cm" style:writing-mode="lr-tb"/>
      <style:text-properties fo:font-variant="normal" fo:text-transform="none" fo:color="#000000" style:text-line-through-style="none" style:text-line-through-type="none" style:text-position="0% 100%" style:font-name="Arial1" fo:font-family="Arial" fo:font-size="14pt" fo:letter-spacing="normal" fo:font-style="normal" style:text-underline-style="none" fo:font-weight="normal" style:font-name-asian="Arial1" style:font-family-asian="Arial" style:font-size-asian="14pt" style:font-style-asian="normal" style:font-weight-asian="normal" style:font-name-complex="Arial1" style:font-family-complex="Arial" style:font-size-complex="14pt" style:font-style-complex="normal" style:font-weight-complex="normal"/>
    </style:style>
    <style:style style:name="Blank-outline3" style:family="presentation" style:parent-style-name="Blank-outline2">
      <style:paragraph-properties fo:margin-left="0cm" fo:margin-right="0cm" fo:margin-top="0.3cm" fo:margin-bottom="0cm" fo:line-height="100%" fo:text-align="start" fo:text-indent="0cm" style:writing-mode="lr-tb"/>
      <style:text-properties fo:font-variant="normal" fo:text-transform="none" fo:color="#000000" style:text-line-through-style="none" style:text-line-through-type="none" style:text-position="0% 100%" style:font-name="Arial1" fo:font-family="Arial" fo:font-size="14pt" fo:letter-spacing="normal" fo:font-style="normal" style:text-underline-style="none" fo:font-weight="normal" style:font-name-asian="Arial1" style:font-family-asian="Arial" style:font-size-asian="14pt" style:font-style-asian="normal" style:font-weight-asian="normal" style:font-name-complex="Arial1" style:font-family-complex="Arial" style:font-size-complex="14pt" style:font-style-complex="normal" style:font-weight-complex="normal"/>
    </style:style>
    <style:style style:name="Blank-outline4" style:family="presentation" style:parent-style-name="Blank-outline3">
      <style:paragraph-properties fo:margin-left="0cm" fo:margin-right="0cm" fo:margin-top="0.2cm" fo:margin-bottom="0cm" fo:line-height="100%" fo:text-align="start" fo:text-indent="0cm" style:writing-mode="lr-tb"/>
      <style:text-properties fo:font-variant="normal" fo:text-transform="none" fo:color="#000000" style:text-line-through-style="none" style:text-line-through-type="none" style:text-position="0% 100%" style:font-name="Arial1" fo:font-family="Arial" fo:font-size="14pt" fo:letter-spacing="normal" fo:font-style="normal" style:text-underline-style="none" fo:font-weight="normal" style:font-name-asian="Arial1" style:font-family-asian="Arial" style:font-size-asian="14pt" style:font-style-asian="normal" style:font-weight-asian="normal" style:font-name-complex="Arial1" style:font-family-complex="Arial" style:font-size-complex="14pt" style:font-style-complex="normal" style:font-weight-complex="normal"/>
    </style:style>
    <style:style style:name="Blank-outline5" style:family="presentation" style:parent-style-name="Blank-outline4">
      <style:paragraph-properties fo:margin-top="0.1cm" fo:margin-bottom="0cm"/>
      <style:text-properties fo:font-size="20pt" style:font-size-asian="20pt" style:font-size-complex="20pt"/>
    </style:style>
    <style:style style:name="Blank-outline6" style:family="presentation" style:parent-style-name="Blank-outline5">
      <style:paragraph-properties fo:margin-top="0.1cm" fo:margin-bottom="0cm"/>
      <style:text-properties fo:font-size="20pt" style:font-size-asian="20pt" style:font-size-complex="20pt"/>
    </style:style>
    <style:style style:name="Blank-outline7" style:family="presentation" style:parent-style-name="Blank-outline6">
      <style:paragraph-properties fo:margin-top="0.1cm" fo:margin-bottom="0cm"/>
      <style:text-properties fo:font-size="20pt" style:font-size-asian="20pt" style:font-size-complex="20pt"/>
    </style:style>
    <style:style style:name="Blank-outline8" style:family="presentation" style:parent-style-name="Blank-outline7">
      <style:paragraph-properties fo:margin-top="0.1cm" fo:margin-bottom="0cm"/>
      <style:text-properties fo:font-size="20pt" style:font-size-asian="20pt" style:font-size-complex="20pt"/>
    </style:style>
    <style:style style:name="Blank-outline9" style:family="presentation" style:parent-style-name="Blank-outline8">
      <style:paragraph-properties fo:margin-top="0.1cm" fo:margin-bottom="0cm"/>
      <style:text-properties fo:font-size="20pt" style:font-size-asian="20pt" style:font-size-complex="20pt"/>
    </style:style>
    <style:style style:name="Blank-subtitle" style:family="presentation">
      <style:graphic-properties draw:stroke="none" draw:fill="none" draw:textarea-vertical-align="middle">
        <text:list-style style:name="Blank-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Regular" style:font-family-asian="'Noto Sans CJK SC Regular'" style:font-family-generic-asian="system" style:font-pitch-asian="variable" style:font-size-asian="32pt" style:font-style-asian="normal" style:font-weight-asian="normal" style:font-name-complex="FreeSans" style:font-family-complex="FreeSans"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Blank-title" style:family="presentation">
      <style:graphic-properties draw:stroke="none" draw:fill="none" draw:textarea-vertical-align="middle">
        <text:list-style style:name="Blank-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line-height="100%" fo:text-align="start" fo:text-indent="0cm" style:writing-mode="lr-tb"/>
      <style:text-properties fo:font-variant="normal" fo:text-transform="none" fo:color="#000000" style:text-outline="false" style:text-line-through-style="none" style:text-line-through-type="none" style:text-position="0% 100%" style:font-name="Arial1" fo:font-family="Arial" fo:font-size="14pt" fo:letter-spacing="normal" fo:font-style="normal" fo:text-shadow="none" style:text-underline-style="none" fo:font-weight="normal" style:letter-kerning="true" fo:background-color="transparent" style:font-name-asian="Arial1" style:font-family-asian="Arial" style:font-size-asian="14pt" style:font-style-asian="normal" style:font-weight-asian="normal" style:font-name-complex="Arial1" style:font-family-complex="Arial" style:font-size-complex="14pt" style:font-style-complex="normal" style:font-weight-complex="normal" style:text-emphasize="none" style:font-relief="none" style:text-overline-style="none" style:text-overline-color="font-color"/>
    </style:style>
    <style:style style:name="Title_20_slide-background" style:display-name="Title slide-background" style:family="presentation">
      <style:graphic-properties draw:stroke="none" draw:fill="solid" draw:fill-color="#ffffff"/>
      <style:text-properties style:letter-kerning="true"/>
    </style:style>
    <style:style style:name="Title_20_slide-backgroundobjects" style:display-name="Title slide-backgroundobjects" style:family="presentation">
      <style:graphic-properties draw:textarea-horizontal-align="justify" draw:shadow="hidden" draw:shadow-offset-x="0.2cm" draw:shadow-offset-y="0.2cm" draw:shadow-color="#808080"/>
      <style:text-properties style:letter-kerning="true"/>
    </style:style>
    <style:style style:name="Title_20_slide-notes" style:display-name="Title slide-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Noto Sans CJK SC Regular" style:font-family-asian="'Noto Sans CJK SC Regular'" style:font-family-generic-asian="system" style:font-pitch-asian="variable" style:font-size-asian="20pt" style:font-style-asian="normal" style:font-weight-asian="normal" style:font-name-complex="FreeSans" style:font-family-complex="FreeSans"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Title_20_slide-outline1" style:display-name="Title slide-outline1" style:family="presentation">
      <style:graphic-properties draw:stroke="none" draw:fill="none" draw:auto-grow-height="false" draw:fit-to-size="shrink-to-fit">
        <text:list-style style:name="Title_20_slide-outline1" style:display-name="Title slide-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line-height="100%" fo:text-align="start" fo:text-indent="0cm" style:writing-mode="lr-tb"/>
      <style:text-properties fo:font-variant="normal" fo:text-transform="none" fo:color="#000000" style:text-outline="false" style:text-line-through-style="none" style:text-line-through-type="none" style:text-position="0% 100%" style:font-name="Arial1" fo:font-family="Arial" fo:font-size="14pt" fo:letter-spacing="normal" fo:font-style="normal" fo:text-shadow="none" style:text-underline-style="none" fo:font-weight="normal" style:letter-kerning="true" fo:background-color="transparent" style:font-name-asian="Arial1" style:font-family-asian="Arial" style:font-size-asian="14pt" style:font-style-asian="normal" style:font-weight-asian="normal" style:font-name-complex="Arial1" style:font-family-complex="Arial" style:font-size-complex="14pt" style:font-style-complex="normal" style:font-weight-complex="normal" style:text-emphasize="none" style:font-relief="none" style:text-overline-style="none" style:text-overline-color="font-color"/>
    </style:style>
    <style:style style:name="Title_20_slide-outline2" style:display-name="Title slide-outline2" style:family="presentation" style:parent-style-name="Title_20_slide-outline1">
      <style:paragraph-properties fo:margin-left="0cm" fo:margin-right="0cm" fo:margin-top="0.4cm" fo:margin-bottom="0cm" fo:line-height="100%" fo:text-align="start" fo:text-indent="0cm" style:writing-mode="lr-tb"/>
      <style:text-properties fo:font-variant="normal" fo:text-transform="none" fo:color="#000000" style:text-line-through-style="none" style:text-line-through-type="none" style:text-position="0% 100%" style:font-name="Arial1" fo:font-family="Arial" fo:font-size="14pt" fo:letter-spacing="normal" fo:font-style="normal" style:text-underline-style="none" fo:font-weight="normal" style:font-name-asian="Arial1" style:font-family-asian="Arial" style:font-size-asian="14pt" style:font-style-asian="normal" style:font-weight-asian="normal" style:font-name-complex="Arial1" style:font-family-complex="Arial" style:font-size-complex="14pt" style:font-style-complex="normal" style:font-weight-complex="normal"/>
    </style:style>
    <style:style style:name="Title_20_slide-outline3" style:display-name="Title slide-outline3" style:family="presentation" style:parent-style-name="Title_20_slide-outline2">
      <style:paragraph-properties fo:margin-left="0cm" fo:margin-right="0cm" fo:margin-top="0.3cm" fo:margin-bottom="0cm" fo:line-height="100%" fo:text-align="start" fo:text-indent="0cm" style:writing-mode="lr-tb"/>
      <style:text-properties fo:font-variant="normal" fo:text-transform="none" fo:color="#000000" style:text-line-through-style="none" style:text-line-through-type="none" style:text-position="0% 100%" style:font-name="Arial1" fo:font-family="Arial" fo:font-size="14pt" fo:letter-spacing="normal" fo:font-style="normal" style:text-underline-style="none" fo:font-weight="normal" style:font-name-asian="Arial1" style:font-family-asian="Arial" style:font-size-asian="14pt" style:font-style-asian="normal" style:font-weight-asian="normal" style:font-name-complex="Arial1" style:font-family-complex="Arial" style:font-size-complex="14pt" style:font-style-complex="normal" style:font-weight-complex="normal"/>
    </style:style>
    <style:style style:name="Title_20_slide-outline4" style:display-name="Title slide-outline4" style:family="presentation" style:parent-style-name="Title_20_slide-outline3">
      <style:paragraph-properties fo:margin-left="0cm" fo:margin-right="0cm" fo:margin-top="0.2cm" fo:margin-bottom="0cm" fo:line-height="100%" fo:text-align="start" fo:text-indent="0cm" style:writing-mode="lr-tb"/>
      <style:text-properties fo:font-variant="normal" fo:text-transform="none" fo:color="#000000" style:text-line-through-style="none" style:text-line-through-type="none" style:text-position="0% 100%" style:font-name="Arial1" fo:font-family="Arial" fo:font-size="14pt" fo:letter-spacing="normal" fo:font-style="normal" style:text-underline-style="none" fo:font-weight="normal" style:font-name-asian="Arial1" style:font-family-asian="Arial" style:font-size-asian="14pt" style:font-style-asian="normal" style:font-weight-asian="normal" style:font-name-complex="Arial1" style:font-family-complex="Arial" style:font-size-complex="14pt" style:font-style-complex="normal" style:font-weight-complex="normal"/>
    </style:style>
    <style:style style:name="Title_20_slide-outline5" style:display-name="Title slide-outline5" style:family="presentation" style:parent-style-name="Title_20_slide-outline4">
      <style:paragraph-properties fo:margin-top="0.1cm" fo:margin-bottom="0cm"/>
      <style:text-properties fo:font-size="20pt" style:font-size-asian="20pt" style:font-size-complex="20pt"/>
    </style:style>
    <style:style style:name="Title_20_slide-outline6" style:display-name="Title slide-outline6" style:family="presentation" style:parent-style-name="Title_20_slide-outline5">
      <style:paragraph-properties fo:margin-top="0.1cm" fo:margin-bottom="0cm"/>
      <style:text-properties fo:font-size="20pt" style:font-size-asian="20pt" style:font-size-complex="20pt"/>
    </style:style>
    <style:style style:name="Title_20_slide-outline7" style:display-name="Title slide-outline7" style:family="presentation" style:parent-style-name="Title_20_slide-outline6">
      <style:paragraph-properties fo:margin-top="0.1cm" fo:margin-bottom="0cm"/>
      <style:text-properties fo:font-size="20pt" style:font-size-asian="20pt" style:font-size-complex="20pt"/>
    </style:style>
    <style:style style:name="Title_20_slide-outline8" style:display-name="Title slide-outline8" style:family="presentation" style:parent-style-name="Title_20_slide-outline7">
      <style:paragraph-properties fo:margin-top="0.1cm" fo:margin-bottom="0cm"/>
      <style:text-properties fo:font-size="20pt" style:font-size-asian="20pt" style:font-size-complex="20pt"/>
    </style:style>
    <style:style style:name="Title_20_slide-outline9" style:display-name="Title slide-outline9" style:family="presentation" style:parent-style-name="Title_20_slide-outline8">
      <style:paragraph-properties fo:margin-top="0.1cm" fo:margin-bottom="0cm"/>
      <style:text-properties fo:font-size="20pt" style:font-size-asian="20pt" style:font-size-complex="20pt"/>
    </style:style>
    <style:style style:name="Title_20_slide-subtitle" style:display-name="Title slide-subtitle" style:family="presentation">
      <style:graphic-properties draw:stroke="none" draw:fill="none" draw:textarea-vertical-align="middle">
        <text:list-style style:name="Title_20_slide-subtitle" style:display-name="Title slide-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Regular" style:font-family-asian="'Noto Sans CJK SC Regular'" style:font-family-generic-asian="system" style:font-pitch-asian="variable" style:font-size-asian="32pt" style:font-style-asian="normal" style:font-weight-asian="normal" style:font-name-complex="FreeSans" style:font-family-complex="FreeSans"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Title_20_slide-title" style:display-name="Title slide-title" style:family="presentation">
      <style:graphic-properties draw:stroke="none" draw:fill="none" draw:textarea-vertical-align="middle">
        <text:list-style style:name="Title_20_slide-title" style:display-name="Title slide-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line-height="100%" fo:text-align="start" fo:text-indent="0cm" style:writing-mode="lr-tb"/>
      <style:text-properties fo:font-variant="normal" fo:text-transform="none" fo:color="#000000" style:text-outline="false" style:text-line-through-style="none" style:text-line-through-type="none" style:text-position="0% 100%" style:font-name="Arial1" fo:font-family="Arial" fo:font-size="14pt" fo:letter-spacing="normal" fo:font-style="normal" fo:text-shadow="none" style:text-underline-style="none" fo:font-weight="normal" style:letter-kerning="true" fo:background-color="transparent" style:font-name-asian="Arial1" style:font-family-asian="Arial" style:font-size-asian="14pt" style:font-style-asian="normal" style:font-weight-asian="normal" style:font-name-complex="Arial1" style:font-family-complex="Arial" style:font-size-complex="14pt" style:font-style-complex="normal" style:font-weight-complex="normal" style:text-emphasize="none" style:font-relief="none" style:text-overline-style="none" style:text-overline-color="font-color"/>
    </style:style>
    <style:style style:name="Title_20_and_20_body-background" style:display-name="Title and body-background" style:family="presentation">
      <style:graphic-properties draw:stroke="none" draw:fill="solid" draw:fill-color="#ffffff"/>
      <style:text-properties style:letter-kerning="true"/>
    </style:style>
    <style:style style:name="Title_20_and_20_body-backgroundobjects" style:display-name="Title and body-backgroundobjects" style:family="presentation">
      <style:graphic-properties draw:textarea-horizontal-align="justify" draw:shadow="hidden" draw:shadow-offset-x="0.2cm" draw:shadow-offset-y="0.2cm" draw:shadow-color="#808080"/>
      <style:text-properties style:letter-kerning="true"/>
    </style:style>
    <style:style style:name="Title_20_and_20_body-notes" style:display-name="Title and body-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Noto Sans CJK SC Regular" style:font-family-asian="'Noto Sans CJK SC Regular'" style:font-family-generic-asian="system" style:font-pitch-asian="variable" style:font-size-asian="20pt" style:font-style-asian="normal" style:font-weight-asian="normal" style:font-name-complex="FreeSans" style:font-family-complex="FreeSans"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Title_20_and_20_body-outline1" style:display-name="Title and body-outline1" style:family="presentation">
      <style:graphic-properties draw:stroke="none" draw:fill="none" draw:auto-grow-height="false" draw:fit-to-size="shrink-to-fit">
        <text:list-style style:name="Title_20_and_20_body-outline1" style:display-name="Title and body-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line-height="100%" fo:text-align="start" fo:text-indent="0cm" style:writing-mode="lr-tb"/>
      <style:text-properties fo:font-variant="normal" fo:text-transform="none" fo:color="#000000" style:text-outline="false" style:text-line-through-style="none" style:text-line-through-type="none" style:text-position="0% 100%" style:font-name="Arial1" fo:font-family="Arial" fo:font-size="14pt" fo:letter-spacing="normal" fo:font-style="normal" fo:text-shadow="none" style:text-underline-style="none" fo:font-weight="normal" style:letter-kerning="true" fo:background-color="transparent" style:font-name-asian="Arial1" style:font-family-asian="Arial" style:font-size-asian="14pt" style:font-style-asian="normal" style:font-weight-asian="normal" style:font-name-complex="Arial1" style:font-family-complex="Arial" style:font-size-complex="14pt" style:font-style-complex="normal" style:font-weight-complex="normal" style:text-emphasize="none" style:font-relief="none" style:text-overline-style="none" style:text-overline-color="font-color"/>
    </style:style>
    <style:style style:name="Title_20_and_20_body-outline2" style:display-name="Title and body-outline2" style:family="presentation" style:parent-style-name="Title_20_and_20_body-outline1">
      <style:paragraph-properties fo:margin-left="0cm" fo:margin-right="0cm" fo:margin-top="0.4cm" fo:margin-bottom="0cm" fo:line-height="100%" fo:text-align="start" fo:text-indent="0cm" style:writing-mode="lr-tb"/>
      <style:text-properties fo:font-variant="normal" fo:text-transform="none" fo:color="#000000" style:text-line-through-style="none" style:text-line-through-type="none" style:text-position="0% 100%" style:font-name="Arial1" fo:font-family="Arial" fo:font-size="14pt" fo:letter-spacing="normal" fo:font-style="normal" style:text-underline-style="none" fo:font-weight="normal" style:font-name-asian="Arial1" style:font-family-asian="Arial" style:font-size-asian="14pt" style:font-style-asian="normal" style:font-weight-asian="normal" style:font-name-complex="Arial1" style:font-family-complex="Arial" style:font-size-complex="14pt" style:font-style-complex="normal" style:font-weight-complex="normal"/>
    </style:style>
    <style:style style:name="Title_20_and_20_body-outline3" style:display-name="Title and body-outline3" style:family="presentation" style:parent-style-name="Title_20_and_20_body-outline2">
      <style:paragraph-properties fo:margin-left="0cm" fo:margin-right="0cm" fo:margin-top="0.3cm" fo:margin-bottom="0cm" fo:line-height="100%" fo:text-align="start" fo:text-indent="0cm" style:writing-mode="lr-tb"/>
      <style:text-properties fo:font-variant="normal" fo:text-transform="none" fo:color="#000000" style:text-line-through-style="none" style:text-line-through-type="none" style:text-position="0% 100%" style:font-name="Arial1" fo:font-family="Arial" fo:font-size="14pt" fo:letter-spacing="normal" fo:font-style="normal" style:text-underline-style="none" fo:font-weight="normal" style:font-name-asian="Arial1" style:font-family-asian="Arial" style:font-size-asian="14pt" style:font-style-asian="normal" style:font-weight-asian="normal" style:font-name-complex="Arial1" style:font-family-complex="Arial" style:font-size-complex="14pt" style:font-style-complex="normal" style:font-weight-complex="normal"/>
    </style:style>
    <style:style style:name="Title_20_and_20_body-outline4" style:display-name="Title and body-outline4" style:family="presentation" style:parent-style-name="Title_20_and_20_body-outline3">
      <style:paragraph-properties fo:margin-left="0cm" fo:margin-right="0cm" fo:margin-top="0.2cm" fo:margin-bottom="0cm" fo:line-height="100%" fo:text-align="start" fo:text-indent="0cm" style:writing-mode="lr-tb"/>
      <style:text-properties fo:font-variant="normal" fo:text-transform="none" fo:color="#000000" style:text-line-through-style="none" style:text-line-through-type="none" style:text-position="0% 100%" style:font-name="Arial1" fo:font-family="Arial" fo:font-size="14pt" fo:letter-spacing="normal" fo:font-style="normal" style:text-underline-style="none" fo:font-weight="normal" style:font-name-asian="Arial1" style:font-family-asian="Arial" style:font-size-asian="14pt" style:font-style-asian="normal" style:font-weight-asian="normal" style:font-name-complex="Arial1" style:font-family-complex="Arial" style:font-size-complex="14pt" style:font-style-complex="normal" style:font-weight-complex="normal"/>
    </style:style>
    <style:style style:name="Title_20_and_20_body-outline5" style:display-name="Title and body-outline5" style:family="presentation" style:parent-style-name="Title_20_and_20_body-outline4">
      <style:paragraph-properties fo:margin-top="0.1cm" fo:margin-bottom="0cm"/>
      <style:text-properties fo:font-size="20pt" style:font-size-asian="20pt" style:font-size-complex="20pt"/>
    </style:style>
    <style:style style:name="Title_20_and_20_body-outline6" style:display-name="Title and body-outline6" style:family="presentation" style:parent-style-name="Title_20_and_20_body-outline5">
      <style:paragraph-properties fo:margin-top="0.1cm" fo:margin-bottom="0cm"/>
      <style:text-properties fo:font-size="20pt" style:font-size-asian="20pt" style:font-size-complex="20pt"/>
    </style:style>
    <style:style style:name="Title_20_and_20_body-outline7" style:display-name="Title and body-outline7" style:family="presentation" style:parent-style-name="Title_20_and_20_body-outline6">
      <style:paragraph-properties fo:margin-top="0.1cm" fo:margin-bottom="0cm"/>
      <style:text-properties fo:font-size="20pt" style:font-size-asian="20pt" style:font-size-complex="20pt"/>
    </style:style>
    <style:style style:name="Title_20_and_20_body-outline8" style:display-name="Title and body-outline8" style:family="presentation" style:parent-style-name="Title_20_and_20_body-outline7">
      <style:paragraph-properties fo:margin-top="0.1cm" fo:margin-bottom="0cm"/>
      <style:text-properties fo:font-size="20pt" style:font-size-asian="20pt" style:font-size-complex="20pt"/>
    </style:style>
    <style:style style:name="Title_20_and_20_body-outline9" style:display-name="Title and body-outline9" style:family="presentation" style:parent-style-name="Title_20_and_20_body-outline8">
      <style:paragraph-properties fo:margin-top="0.1cm" fo:margin-bottom="0cm"/>
      <style:text-properties fo:font-size="20pt" style:font-size-asian="20pt" style:font-size-complex="20pt"/>
    </style:style>
    <style:style style:name="Title_20_and_20_body-subtitle" style:display-name="Title and body-subtitle" style:family="presentation">
      <style:graphic-properties draw:stroke="none" draw:fill="none" draw:textarea-vertical-align="middle">
        <text:list-style style:name="Title_20_and_20_body-subtitle" style:display-name="Title and body-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Regular" style:font-family-asian="'Noto Sans CJK SC Regular'" style:font-family-generic-asian="system" style:font-pitch-asian="variable" style:font-size-asian="32pt" style:font-style-asian="normal" style:font-weight-asian="normal" style:font-name-complex="FreeSans" style:font-family-complex="FreeSans"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Title_20_and_20_body-title" style:display-name="Title and body-title" style:family="presentation">
      <style:graphic-properties draw:stroke="none" draw:fill="none" draw:textarea-vertical-align="middle">
        <text:list-style style:name="Title_20_and_20_body-title" style:display-name="Title and body-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line-height="100%" fo:text-align="start" fo:text-indent="0cm" style:writing-mode="lr-tb"/>
      <style:text-properties fo:font-variant="normal" fo:text-transform="none" fo:color="#000000" style:text-outline="false" style:text-line-through-style="none" style:text-line-through-type="none" style:text-position="0% 100%" style:font-name="Arial1" fo:font-family="Arial" fo:font-size="14pt" fo:letter-spacing="normal" fo:font-style="normal" fo:text-shadow="none" style:text-underline-style="none" fo:font-weight="normal" style:letter-kerning="true" fo:background-color="transparent" style:font-name-asian="Arial1" style:font-family-asian="Arial" style:font-size-asian="14pt" style:font-style-asian="normal" style:font-weight-asian="normal" style:font-name-complex="Arial1" style:font-family-complex="Arial" style:font-size-complex="14pt" style:font-style-complex="normal" style:font-weight-complex="normal" style:text-emphasize="none" style:font-relief="none" style:text-overline-style="none" style:text-overline-color="font-color"/>
    </style:style>
    <style:style style:name="Custom_20_layout-background" style:display-name="Custom layout-background" style:family="presentation">
      <style:graphic-properties draw:stroke="none" draw:fill="solid" draw:fill-color="#ffffff"/>
      <style:text-properties style:letter-kerning="true"/>
    </style:style>
    <style:style style:name="Custom_20_layout-backgroundobjects" style:display-name="Custom layout-backgroundobjects" style:family="presentation">
      <style:graphic-properties draw:textarea-horizontal-align="justify" draw:shadow="hidden" draw:shadow-offset-x="0.2cm" draw:shadow-offset-y="0.2cm" draw:shadow-color="#808080"/>
      <style:text-properties style:letter-kerning="true"/>
    </style:style>
    <style:style style:name="Custom_20_layout-notes" style:display-name="Custom layout-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Noto Sans CJK SC Regular" style:font-family-asian="'Noto Sans CJK SC Regular'" style:font-family-generic-asian="system" style:font-pitch-asian="variable" style:font-size-asian="20pt" style:font-style-asian="normal" style:font-weight-asian="normal" style:font-name-complex="FreeSans" style:font-family-complex="FreeSans"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Custom_20_layout-outline1" style:display-name="Custom layout-outline1" style:family="presentation">
      <style:graphic-properties draw:stroke="none" draw:fill="none" draw:auto-grow-height="false" draw:fit-to-size="shrink-to-fit">
        <text:list-style style:name="Custom_20_layout-outline1" style:display-name="Custom layout-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line-height="100%" fo:text-align="start" fo:text-indent="0cm" style:writing-mode="lr-tb"/>
      <style:text-properties fo:font-variant="normal" fo:text-transform="none" fo:color="#000000" style:text-outline="false" style:text-line-through-style="none" style:text-line-through-type="none" style:text-position="0% 100%" style:font-name="Arial1" fo:font-family="Arial" fo:font-size="14pt" fo:letter-spacing="normal" fo:font-style="normal" fo:text-shadow="none" style:text-underline-style="none" fo:font-weight="normal" style:letter-kerning="true" fo:background-color="transparent" style:font-name-asian="Arial1" style:font-family-asian="Arial" style:font-size-asian="14pt" style:font-style-asian="normal" style:font-weight-asian="normal" style:font-name-complex="Arial1" style:font-family-complex="Arial" style:font-size-complex="14pt" style:font-style-complex="normal" style:font-weight-complex="normal" style:text-emphasize="none" style:font-relief="none" style:text-overline-style="none" style:text-overline-color="font-color"/>
    </style:style>
    <style:style style:name="Custom_20_layout-outline2" style:display-name="Custom layout-outline2" style:family="presentation" style:parent-style-name="Custom_20_layout-outline1">
      <style:paragraph-properties fo:margin-left="0cm" fo:margin-right="0cm" fo:margin-top="0.4cm" fo:margin-bottom="0cm" fo:line-height="100%" fo:text-align="start" fo:text-indent="0cm" style:writing-mode="lr-tb"/>
      <style:text-properties fo:font-variant="normal" fo:text-transform="none" fo:color="#000000" style:text-line-through-style="none" style:text-line-through-type="none" style:text-position="0% 100%" style:font-name="Arial1" fo:font-family="Arial" fo:font-size="14pt" fo:letter-spacing="normal" fo:font-style="normal" style:text-underline-style="none" fo:font-weight="normal" style:font-name-asian="Arial1" style:font-family-asian="Arial" style:font-size-asian="14pt" style:font-style-asian="normal" style:font-weight-asian="normal" style:font-name-complex="Arial1" style:font-family-complex="Arial" style:font-size-complex="14pt" style:font-style-complex="normal" style:font-weight-complex="normal"/>
    </style:style>
    <style:style style:name="Custom_20_layout-outline3" style:display-name="Custom layout-outline3" style:family="presentation" style:parent-style-name="Custom_20_layout-outline2">
      <style:paragraph-properties fo:margin-left="0cm" fo:margin-right="0cm" fo:margin-top="0.3cm" fo:margin-bottom="0cm" fo:line-height="100%" fo:text-align="start" fo:text-indent="0cm" style:writing-mode="lr-tb"/>
      <style:text-properties fo:font-variant="normal" fo:text-transform="none" fo:color="#000000" style:text-line-through-style="none" style:text-line-through-type="none" style:text-position="0% 100%" style:font-name="Arial1" fo:font-family="Arial" fo:font-size="14pt" fo:letter-spacing="normal" fo:font-style="normal" style:text-underline-style="none" fo:font-weight="normal" style:font-name-asian="Arial1" style:font-family-asian="Arial" style:font-size-asian="14pt" style:font-style-asian="normal" style:font-weight-asian="normal" style:font-name-complex="Arial1" style:font-family-complex="Arial" style:font-size-complex="14pt" style:font-style-complex="normal" style:font-weight-complex="normal"/>
    </style:style>
    <style:style style:name="Custom_20_layout-outline4" style:display-name="Custom layout-outline4" style:family="presentation" style:parent-style-name="Custom_20_layout-outline3">
      <style:paragraph-properties fo:margin-left="0cm" fo:margin-right="0cm" fo:margin-top="0.2cm" fo:margin-bottom="0cm" fo:line-height="100%" fo:text-align="start" fo:text-indent="0cm" style:writing-mode="lr-tb"/>
      <style:text-properties fo:font-variant="normal" fo:text-transform="none" fo:color="#000000" style:text-line-through-style="none" style:text-line-through-type="none" style:text-position="0% 100%" style:font-name="Arial1" fo:font-family="Arial" fo:font-size="14pt" fo:letter-spacing="normal" fo:font-style="normal" style:text-underline-style="none" fo:font-weight="normal" style:font-name-asian="Arial1" style:font-family-asian="Arial" style:font-size-asian="14pt" style:font-style-asian="normal" style:font-weight-asian="normal" style:font-name-complex="Arial1" style:font-family-complex="Arial" style:font-size-complex="14pt" style:font-style-complex="normal" style:font-weight-complex="normal"/>
    </style:style>
    <style:style style:name="Custom_20_layout-outline5" style:display-name="Custom layout-outline5" style:family="presentation" style:parent-style-name="Custom_20_layout-outline4">
      <style:paragraph-properties fo:margin-top="0.1cm" fo:margin-bottom="0cm"/>
      <style:text-properties fo:font-size="20pt" style:font-size-asian="20pt" style:font-size-complex="20pt"/>
    </style:style>
    <style:style style:name="Custom_20_layout-outline6" style:display-name="Custom layout-outline6" style:family="presentation" style:parent-style-name="Custom_20_layout-outline5">
      <style:paragraph-properties fo:margin-top="0.1cm" fo:margin-bottom="0cm"/>
      <style:text-properties fo:font-size="20pt" style:font-size-asian="20pt" style:font-size-complex="20pt"/>
    </style:style>
    <style:style style:name="Custom_20_layout-outline7" style:display-name="Custom layout-outline7" style:family="presentation" style:parent-style-name="Custom_20_layout-outline6">
      <style:paragraph-properties fo:margin-top="0.1cm" fo:margin-bottom="0cm"/>
      <style:text-properties fo:font-size="20pt" style:font-size-asian="20pt" style:font-size-complex="20pt"/>
    </style:style>
    <style:style style:name="Custom_20_layout-outline8" style:display-name="Custom layout-outline8" style:family="presentation" style:parent-style-name="Custom_20_layout-outline7">
      <style:paragraph-properties fo:margin-top="0.1cm" fo:margin-bottom="0cm"/>
      <style:text-properties fo:font-size="20pt" style:font-size-asian="20pt" style:font-size-complex="20pt"/>
    </style:style>
    <style:style style:name="Custom_20_layout-outline9" style:display-name="Custom layout-outline9" style:family="presentation" style:parent-style-name="Custom_20_layout-outline8">
      <style:paragraph-properties fo:margin-top="0.1cm" fo:margin-bottom="0cm"/>
      <style:text-properties fo:font-size="20pt" style:font-size-asian="20pt" style:font-size-complex="20pt"/>
    </style:style>
    <style:style style:name="Custom_20_layout-subtitle" style:display-name="Custom layout-subtitle" style:family="presentation">
      <style:graphic-properties draw:stroke="none" draw:fill="none" draw:textarea-vertical-align="middle">
        <text:list-style style:name="Custom_20_layout-subtitle" style:display-name="Custom layout-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Regular" style:font-family-asian="'Noto Sans CJK SC Regular'" style:font-family-generic-asian="system" style:font-pitch-asian="variable" style:font-size-asian="32pt" style:font-style-asian="normal" style:font-weight-asian="normal" style:font-name-complex="FreeSans" style:font-family-complex="FreeSans"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Custom_20_layout-title" style:display-name="Custom layout-title" style:family="presentation">
      <style:graphic-properties draw:stroke="none" draw:fill="none" draw:textarea-vertical-align="middle">
        <text:list-style style:name="Custom_20_layout-title" style:display-name="Custom layout-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line-height="100%" fo:text-align="start" fo:text-indent="0cm" style:writing-mode="lr-tb"/>
      <style:text-properties fo:font-variant="normal" fo:text-transform="none" fo:color="#000000" style:text-outline="false" style:text-line-through-style="none" style:text-line-through-type="none" style:text-position="0% 100%" style:font-name="Arial1" fo:font-family="Arial" fo:font-size="14pt" fo:letter-spacing="normal" fo:font-style="normal" fo:text-shadow="none" style:text-underline-style="none" fo:font-weight="normal" style:letter-kerning="true" fo:background-color="transparent" style:font-name-asian="Arial1" style:font-family-asian="Arial" style:font-size-asian="14pt" style:font-style-asian="normal" style:font-weight-asian="normal" style:font-name-complex="Arial1" style:font-family-complex="Arial" style:font-size-complex="14pt" style:font-style-complex="normal" style:font-weight-complex="normal" style:text-emphasize="none" style:font-relief="none" style:text-overline-style="none" style:text-overline-color="font-color"/>
    </style:style>
    <style:presentation-page-layout style:name="AL0T26">
      <presentation:placeholder presentation:object="handout" svg:x="2.058cm" svg:y="1.743cm" svg:width="10.556cm" svg:height="-0.233cm"/>
      <presentation:placeholder presentation:object="handout" svg:x="15.414cm" svg:y="1.743cm" svg:width="10.556cm" svg:height="-0.233cm"/>
      <presentation:placeholder presentation:object="handout" svg:x="2.058cm" svg:y="3.612cm" svg:width="10.556cm" svg:height="-0.233cm"/>
      <presentation:placeholder presentation:object="handout" svg:x="15.414cm" svg:y="3.612cm" svg:width="10.556cm" svg:height="-0.233cm"/>
      <presentation:placeholder presentation:object="handout" svg:x="2.058cm" svg:y="5.481cm" svg:width="10.556cm" svg:height="-0.233cm"/>
      <presentation:placeholder presentation:object="handout" svg:x="15.414cm" svg:y="5.481cm" svg:width="10.556cm" svg:height="-0.233cm"/>
    </style:presentation-page-layout>
    <style:presentation-page-layout style:name="AL1T0">
      <presentation:placeholder presentation:object="title" svg:x="2.058cm" svg:y="1.743cm" svg:width="23.912cm" svg:height="3.507cm"/>
      <presentation:placeholder presentation:object="subtitle" svg:x="2.058cm" svg:y="5.838cm" svg:width="23.912cm" svg:height="13.23cm"/>
    </style:presentation-page-layout>
    <style:presentation-page-layout style:name="AL2T1">
      <presentation:placeholder presentation:object="title" svg:x="2.058cm" svg:y="1.743cm" svg:width="23.912cm" svg:height="3.507cm"/>
      <presentation:placeholder presentation:object="outline" svg:x="2.058cm" svg:y="5.838cm" svg:width="23.912cm" svg:height="13.23cm"/>
    </style:presentation-page-layout>
  </office:styles>
  <office:automatic-styles>
    <style:page-layout style:name="PM0">
      <style:page-layout-properties fo:margin-top="0cm" fo:margin-bottom="0cm" fo:margin-left="0cm" fo:margin-right="0cm" fo:page-width="21cm" fo:page-height="29.7cm" style:print-orientation="portrait"/>
    </style:page-layout>
    <style:page-layout style:name="PM1">
      <style:page-layout-properties fo:margin-top="0cm" fo:margin-bottom="0cm" fo:margin-left="0cm" fo:margin-right="0cm" fo:page-width="25.4cm" fo:page-height="14.288cm" style:print-orientation="landscape"/>
    </style:page-layout>
    <style:page-layout style:name="PM2">
      <style:page-layout-properties fo:margin-top="0cm" fo:margin-bottom="0cm" fo:margin-left="0cm" fo:margin-right="0cm" fo:page-width="19.05cm" fo:page-height="25.4cm" style:print-orientation="portrait"/>
    </style:page-layout>
    <style:style style:name="Mdp1" style:family="drawing-page">
      <style:drawing-page-properties draw:background-size="border" draw:fill="solid" draw:fill-color="#ffffff"/>
    </style:style>
    <style:style style:name="Mdp2" style:family="drawing-page">
      <style:drawing-page-properties presentation:display-header="true" presentation:display-footer="true" presentation:display-page-number="false" presentation:display-date-time="true"/>
    </style:style>
    <style:style style:name="Mgr1" style:family="graphic" style:parent-style-name="standard">
      <style:graphic-properties draw:stroke="none" draw:fill="none" draw:fill-color="#ffffff" draw:auto-grow-height="false" fo:min-height="1.485cm"/>
    </style:style>
    <style:style style:name="Mgr2" style:family="graphic" style:parent-style-name="standard">
      <style:graphic-properties draw:stroke="none" draw:fill="none" draw:fill-color="#ffffff" draw:textarea-vertical-align="bottom" draw:auto-grow-height="false" fo:min-height="1.485cm"/>
    </style:style>
    <style:style style:name="Mgr3" style:family="graphic" style:parent-style-name="Object_20_with_20_no_20_fill_20_and_20_no_20_line">
      <style:graphic-properties draw:stroke="none" svg:stroke-width="0cm" draw:fill="none" draw:textarea-vertical-align="top" draw:auto-grow-height="false" fo:padding-top="0.125cm" fo:padding-bottom="0.125cm" fo:padding-left="0.25cm" fo:padding-right="0.25cm" fo:wrap-option="wrap" draw:color-mode="standard" draw:luminance="0%" draw:contrast="0%" draw:gamma="100%" draw:red="0%" draw:green="0%" draw:blue="0%" fo:clip="rect(0cm, 0cm, 0cm, 0cm)" draw:image-opacity="100%" style:mirror="none"/>
    </style:style>
    <style:style style:name="Mgr4" style:family="graphic" style:parent-style-name="standard">
      <style:graphic-properties draw:stroke="none" svg:stroke-width="0cm" draw:fill="solid" draw:fill-color="#ffffff" draw:textarea-vertical-align="middle" draw:auto-grow-height="false" draw:fit-to-size="false" fo:min-height="0cm" fo:min-width="0cm" fo:padding-top="0.254cm" fo:padding-bottom="0.254cm" fo:padding-left="0.254cm" fo:padding-right="0.254cm" fo:wrap-option="wrap"/>
    </style:style>
    <style:style style:name="Mgr5" style:family="graphic" style:parent-style-name="standard">
      <style:graphic-properties draw:stroke="none" svg:stroke-width="0cm" draw:fill="solid" draw:fill-color="#000000" draw:textarea-vertical-align="middle" draw:auto-grow-height="false" draw:fit-to-size="false" fo:min-height="0cm" fo:min-width="0cm" fo:padding-top="0.254cm" fo:padding-bottom="0.254cm" fo:padding-left="0.254cm" fo:padding-right="0.254cm" fo:wrap-option="wrap"/>
    </style:style>
    <style:style style:name="Mgr6" style:family="graphic" style:parent-style-name="standard">
      <style:graphic-properties draw:stroke="none" svg:stroke-width="0cm" draw:fill="solid" draw:fill-color="#ffffff" draw:opacity="26%" draw:textarea-vertical-align="middle" draw:auto-grow-height="false" draw:fit-to-size="false" fo:min-height="0cm" fo:min-width="0cm" fo:padding-top="0.254cm" fo:padding-bottom="0.254cm" fo:padding-left="0.254cm" fo:padding-right="0.254cm" fo:wrap-option="wrap"/>
    </style:style>
    <style:style style:name="Mgr7" style:family="graphic" style:parent-style-name="standard">
      <style:graphic-properties draw:stroke="none" svg:stroke-width="0cm" draw:fill="solid" draw:fill-color="#ffffff" draw:opacity="13%" draw:textarea-vertical-align="middle" draw:auto-grow-height="false" draw:fit-to-size="false" fo:min-height="0cm" fo:min-width="0cm" fo:padding-top="0.254cm" fo:padding-bottom="0.254cm" fo:padding-left="0.254cm" fo:padding-right="0.254cm" fo:wrap-option="wrap"/>
    </style:style>
    <style:style style:name="Mgr8" style:family="graphic" style:parent-style-name="standard">
      <style:graphic-properties draw:stroke="none" svg:stroke-width="0cm" draw:fill="solid" draw:fill-color="#ffffff" draw:opacity="19%" draw:textarea-vertical-align="middle" draw:auto-grow-height="false" draw:fit-to-size="false" fo:min-height="0cm" fo:min-width="0cm" fo:padding-top="0.254cm" fo:padding-bottom="0.254cm" fo:padding-left="0.254cm" fo:padding-right="0.254cm" fo:wrap-option="wrap"/>
    </style:style>
    <style:style style:name="Mpr1" style:family="presentation" style:parent-style-name="Custom_20_layout_20_1-backgroundobjects">
      <style:graphic-properties draw:stroke="none" svg:stroke-width="0cm" draw:fill="none" draw:fill-color="#ffffff" draw:textarea-vertical-align="middle" draw:auto-grow-height="false" draw:fit-to-size="false" fo:min-height="8.287cm" fo:padding-top="0.254cm" fo:padding-bottom="0.254cm" fo:padding-left="0.254cm" fo:padding-right="0.254cm" fo:wrap-option="wrap"/>
    </style:style>
    <style:style style:name="Mpr2" style:family="presentation" style:parent-style-name="Custom_20_layout_20_1-backgroundobjects">
      <style:graphic-properties draw:stroke="none" draw:fill="none" draw:fill-color="#ffffff" draw:auto-grow-height="false" fo:min-height="1.485cm"/>
    </style:style>
    <style:style style:name="Mpr3" style:family="presentation" style:parent-style-name="Custom_20_layout_20_1-backgroundobjects">
      <style:graphic-properties draw:stroke="none" draw:fill="none" draw:fill-color="#ffffff" draw:textarea-vertical-align="bottom" draw:auto-grow-height="false" fo:min-height="1.485cm"/>
    </style:style>
    <style:style style:name="Mpr4" style:family="presentation" style:parent-style-name="Custom_20_layout_20_2-backgroundobjects">
      <style:graphic-properties draw:stroke="none" svg:stroke-width="0cm" draw:fill="none" draw:fill-color="#ffffff" draw:textarea-vertical-align="middle" draw:auto-grow-height="false" draw:fit-to-size="false" fo:min-height="8.287cm" fo:padding-top="0.254cm" fo:padding-bottom="0.254cm" fo:padding-left="0.254cm" fo:padding-right="0.254cm" fo:wrap-option="wrap"/>
    </style:style>
    <style:style style:name="Mpr5" style:family="presentation" style:parent-style-name="Custom_20_layout_20_2-backgroundobjects">
      <style:graphic-properties draw:stroke="none" draw:fill="none" draw:fill-color="#ffffff" draw:auto-grow-height="false" fo:min-height="1.27cm"/>
    </style:style>
    <style:style style:name="Mpr6" style:family="presentation" style:parent-style-name="Custom_20_layout_20_2-backgroundobjects">
      <style:graphic-properties draw:stroke="none" draw:fill="none" draw:fill-color="#ffffff" draw:textarea-vertical-align="bottom" draw:auto-grow-height="false" fo:min-height="1.27cm"/>
    </style:style>
    <style:style style:name="Mpr7" style:family="presentation" style:parent-style-name="Blank-backgroundobjects">
      <style:graphic-properties draw:stroke="none" svg:stroke-width="0cm" draw:fill="none" draw:fill-color="#ffffff" draw:textarea-vertical-align="middle" draw:auto-grow-height="false" draw:fit-to-size="false" fo:min-height="8.287cm" fo:padding-top="0.254cm" fo:padding-bottom="0.254cm" fo:padding-left="0.254cm" fo:padding-right="0.254cm" fo:wrap-option="wrap"/>
    </style:style>
    <style:style style:name="Mpr8" style:family="presentation" style:parent-style-name="Blank-backgroundobjects">
      <style:graphic-properties draw:stroke="none" draw:fill="none" draw:fill-color="#ffffff" draw:auto-grow-height="false" fo:min-height="1.27cm"/>
    </style:style>
    <style:style style:name="Mpr9" style:family="presentation" style:parent-style-name="Blank-backgroundobjects">
      <style:graphic-properties draw:stroke="none" draw:fill="none" draw:fill-color="#ffffff" draw:textarea-vertical-align="bottom" draw:auto-grow-height="false" fo:min-height="1.27cm"/>
    </style:style>
    <style:style style:name="Mpr10" style:family="presentation" style:parent-style-name="Title_20_slide-title">
      <style:graphic-properties draw:stroke="none" svg:stroke-width="0cm" draw:fill="none" draw:textarea-vertical-align="bottom" draw:auto-grow-height="false" draw:fit-to-size="false" fo:min-height="2.386cm" fo:padding-top="0.254cm" fo:padding-bottom="0.254cm" fo:padding-left="0.254cm" fo:padding-right="0.254cm" fo:wrap-option="wrap"/>
    </style:style>
    <style:style style:name="Mpr11" style:family="presentation" style:parent-style-name="Title_20_slide-backgroundobjects">
      <style:graphic-properties draw:stroke="none" svg:stroke-width="0cm" draw:fill="none" draw:fill-color="#ffffff" draw:textarea-vertical-align="middle" draw:auto-grow-height="false" draw:fit-to-size="false" fo:min-height="8.287cm" fo:padding-top="0.254cm" fo:padding-bottom="0.254cm" fo:padding-left="0.254cm" fo:padding-right="0.254cm" fo:wrap-option="wrap"/>
    </style:style>
    <style:style style:name="Mpr12" style:family="presentation" style:parent-style-name="Title_20_slide-backgroundobjects">
      <style:graphic-properties draw:stroke="none" draw:fill="none" draw:fill-color="#ffffff" draw:auto-grow-height="false" fo:min-height="1.27cm"/>
    </style:style>
    <style:style style:name="Mpr13" style:family="presentation" style:parent-style-name="Title_20_slide-backgroundobjects">
      <style:graphic-properties draw:stroke="none" draw:fill="none" draw:fill-color="#ffffff" draw:textarea-vertical-align="bottom" draw:auto-grow-height="false" fo:min-height="1.27cm"/>
    </style:style>
    <style:style style:name="Mpr14" style:family="presentation" style:parent-style-name="Title_20_and_20_body-title">
      <style:graphic-properties draw:stroke="none" svg:stroke-width="0cm" draw:fill="none" draw:textarea-vertical-align="top" draw:auto-grow-height="false" draw:fit-to-size="false" fo:min-height="2.386cm" fo:padding-top="0.254cm" fo:padding-bottom="0.254cm" fo:padding-left="0.254cm" fo:padding-right="0.254cm" fo:wrap-option="wrap"/>
    </style:style>
    <style:style style:name="Mpr15" style:family="presentation" style:parent-style-name="Title_20_and_20_body-backgroundobjects">
      <style:graphic-properties draw:stroke="none" svg:stroke-width="0cm" draw:fill="none" draw:fill-color="#ffffff" draw:textarea-vertical-align="middle" draw:auto-grow-height="false" draw:fit-to-size="false" fo:min-height="8.287cm" fo:padding-top="0.254cm" fo:padding-bottom="0.254cm" fo:padding-left="0.254cm" fo:padding-right="0.254cm" fo:wrap-option="wrap"/>
    </style:style>
    <style:style style:name="Mpr16" style:family="presentation" style:parent-style-name="Title_20_and_20_body-backgroundobjects">
      <style:graphic-properties draw:stroke="none" draw:fill="none" draw:fill-color="#ffffff" draw:auto-grow-height="false" fo:min-height="1.27cm"/>
    </style:style>
    <style:style style:name="Mpr17" style:family="presentation" style:parent-style-name="Title_20_and_20_body-backgroundobjects">
      <style:graphic-properties draw:stroke="none" draw:fill="none" draw:fill-color="#ffffff" draw:textarea-vertical-align="bottom" draw:auto-grow-height="false" fo:min-height="1.27cm"/>
    </style:style>
    <style:style style:name="Mpr18" style:family="presentation" style:parent-style-name="Custom_20_layout-title">
      <style:graphic-properties draw:stroke="none" svg:stroke-width="0cm" draw:fill="none" draw:textarea-vertical-align="bottom" draw:auto-grow-height="false" draw:fit-to-size="false" fo:min-height="2.386cm" fo:padding-top="0.254cm" fo:padding-bottom="0.254cm" fo:padding-left="0.254cm" fo:padding-right="0.254cm" fo:wrap-option="wrap"/>
    </style:style>
    <style:style style:name="Mpr19" style:family="presentation" style:parent-style-name="Custom_20_layout-backgroundobjects">
      <style:graphic-properties draw:stroke="none" svg:stroke-width="0cm" draw:fill="none" draw:fill-color="#ffffff" draw:textarea-vertical-align="middle" draw:auto-grow-height="false" draw:fit-to-size="false" fo:min-height="8.287cm" fo:padding-top="0.254cm" fo:padding-bottom="0.254cm" fo:padding-left="0.254cm" fo:padding-right="0.254cm" fo:wrap-option="wrap"/>
    </style:style>
    <style:style style:name="Mpr20" style:family="presentation" style:parent-style-name="Custom_20_layout-backgroundobjects">
      <style:graphic-properties draw:stroke="none" draw:fill="none" draw:fill-color="#ffffff" draw:auto-grow-height="false" fo:min-height="1.27cm"/>
    </style:style>
    <style:style style:name="Mpr21" style:family="presentation" style:parent-style-name="Custom_20_layout-backgroundobjects">
      <style:graphic-properties draw:stroke="none" draw:fill="none" draw:fill-color="#ffffff" draw:textarea-vertical-align="bottom" draw:auto-grow-height="false" fo:min-height="1.27cm"/>
    </style:style>
    <style:style style:name="MP1" style:family="paragraph">
      <style:text-properties fo:font-size="14pt" style:font-size-asian="14pt" style:font-size-complex="14pt"/>
    </style:style>
    <style:style style:name="MP2" style:family="paragraph">
      <loext:graphic-properties draw:fill="none" draw:fill-color="#ffffff"/>
      <style:text-properties fo:font-size="14pt" style:font-size-asian="14pt" style:font-size-complex="14pt"/>
    </style:style>
    <style:style style:name="MP3" style:family="paragraph">
      <style:paragraph-properties fo:text-align="end"/>
      <style:text-properties fo:font-size="14pt" style:font-size-asian="14pt" style:font-size-complex="14pt"/>
    </style:style>
    <style:style style:name="MP4" style:family="paragraph">
      <loext:graphic-properties draw:fill="none" draw:fill-color="#ffffff"/>
      <style:paragraph-properties fo:text-align="end"/>
      <style:text-properties fo:font-size="14pt" style:font-size-asian="14pt" style:font-size-complex="14pt"/>
    </style:style>
    <style:style style:name="MP5" style:family="paragraph">
      <loext:graphic-properties draw:fill="none"/>
      <style:paragraph-properties fo:text-align="start"/>
      <style:text-properties fo:font-size="18pt"/>
    </style:style>
    <style:style style:name="MP6" style:family="paragraph">
      <style:paragraph-properties fo:margin-left="0cm" fo:margin-right="0cm" fo:margin-top="0cm" fo:margin-bottom="0cm" fo:line-height="100%" fo:text-align="end" fo:text-indent="0cm" style:writing-mode="lr-tb"/>
      <style:text-properties fo:font-size="14pt" style:font-size-asian="14pt" style:font-size-complex="14pt"/>
    </style:style>
    <style:style style:name="MP7" style:family="paragraph">
      <loext:graphic-properties draw:fill="none" draw:fill-color="#ffffff"/>
      <style:paragraph-properties fo:text-align="start" style:font-independent-line-spacing="true"/>
      <style:text-properties fo:font-size="14pt" style:font-size-asian="14pt" style:font-size-complex="14pt"/>
    </style:style>
    <style:style style:name="MP8" style:family="paragraph">
      <style:paragraph-properties fo:margin-left="0cm" fo:margin-right="0cm" fo:margin-top="0cm" fo:margin-bottom="0cm" fo:line-height="100%" fo:text-align="start" fo:text-indent="0cm" style:writing-mode="lr-tb"/>
      <style:text-properties fo:font-size="14pt" style:font-size-asian="14pt" style:font-size-complex="14pt"/>
    </style:style>
    <style:style style:name="MP9" style:family="paragraph">
      <loext:graphic-properties draw:fill="none"/>
      <style:paragraph-properties fo:text-align="start" style:font-independent-line-spacing="true"/>
      <style:text-properties fo:font-size="52pt"/>
    </style:style>
    <style:style style:name="MP10" style:family="paragraph">
      <loext:graphic-properties draw:fill="none"/>
      <style:paragraph-properties fo:text-align="start" style:font-independent-line-spacing="true"/>
      <style:text-properties fo:font-size="28pt"/>
    </style:style>
    <style:style style:name="MP11" style:family="paragraph">
      <loext:graphic-properties draw:fill="solid" draw:fill-color="#ffffff"/>
      <style:paragraph-properties fo:text-align="start" style:font-independent-line-spacing="true"/>
      <style:text-properties fo:font-size="14pt"/>
    </style:style>
    <style:style style:name="MP12" style:family="paragraph">
      <loext:graphic-properties draw:fill="solid" draw:fill-color="#000000"/>
      <style:paragraph-properties fo:text-align="start" style:font-independent-line-spacing="true"/>
      <style:text-properties fo:font-size="14pt"/>
    </style:style>
    <style:style style:name="MP13" style:family="paragraph">
      <loext:graphic-properties draw:fill="solid" draw:fill-color="#ffffff" draw:opacity="26%"/>
      <style:paragraph-properties fo:text-align="start" style:font-independent-line-spacing="true"/>
      <style:text-properties fo:font-size="14pt"/>
    </style:style>
    <style:style style:name="MP14" style:family="paragraph">
      <loext:graphic-properties draw:fill="solid" draw:fill-color="#ffffff" draw:opacity="13%"/>
      <style:paragraph-properties fo:text-align="start" style:font-independent-line-spacing="true"/>
      <style:text-properties fo:font-size="14pt"/>
    </style:style>
    <style:style style:name="MP15" style:family="paragraph">
      <loext:graphic-properties draw:fill="solid" draw:fill-color="#ffffff" draw:opacity="19%"/>
      <style:paragraph-properties fo:text-align="start" style:font-independent-line-spacing="true"/>
      <style:text-properties fo:font-size="14pt"/>
    </style:style>
    <style:style style:name="MT1" style:family="text">
      <style:text-properties fo:font-size="14pt" style:font-size-asian="14pt" style:font-size-complex="14pt"/>
    </style:style>
    <style:style style:name="MT2" style:family="text">
      <style:text-properties fo:font-variant="normal" fo:text-transform="none" fo:color="#424242" style:text-line-through-style="none" style:text-line-through-type="none" style:text-position="0% 100%" style:font-name="Arial1" fo:font-size="10pt" fo:letter-spacing="normal" fo:font-style="normal" style:text-underline-style="none" fo:font-weight="normal" style:font-name-asian="Arial1" style:font-size-asian="10pt" style:font-style-asian="normal" style:font-weight-asian="normal" style:font-name-complex="Arial1" style:font-size-complex="10pt" style:font-style-complex="normal" style:font-weight-complex="normal"/>
    </style:style>
    <style:style style:name="MT3" style:family="text">
      <style:text-properties fo:font-variant="normal" fo:text-transform="none" fo:color="#000000" style:text-line-through-style="none" style:text-line-through-type="none" style:text-position="0% 100%" style:font-name="Arial1" fo:font-size="14pt" fo:letter-spacing="normal" fo:font-style="normal" style:text-underline-style="none" fo:font-weight="normal" style:font-name-asian="Arial1" style:font-size-asian="14pt" style:font-style-asian="normal" style:font-weight-asian="normal" style:font-name-complex="Arial1" style:font-size-complex="14pt" style:font-style-complex="normal" style:font-weight-complex="normal"/>
    </style:style>
    <style:style style:name="MT4" style:family="text">
      <style:text-properties fo:font-variant="normal" fo:text-transform="none" fo:color="#595959" style:text-line-through-style="none" style:text-line-through-type="none" style:text-position="0% 100%" style:font-name="Arial1" fo:font-size="10pt" fo:letter-spacing="normal" fo:font-style="normal" style:text-underline-style="none" fo:font-weight="normal" style:font-name-asian="Arial1" style:font-size-asian="10pt" style:font-style-asian="normal" style:font-weight-asian="normal" style:font-name-complex="Arial1" style:font-size-complex="10pt" style:font-style-complex="normal" style:font-weight-complex="normal"/>
    </style:style>
    <text:list-style style:name="M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2">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master-styles>
    <draw:layer-set>
      <draw:layer draw:name="layout"/>
      <draw:layer draw:name="background"/>
      <draw:layer draw:name="backgroundobjects"/>
      <draw:layer draw:name="controls"/>
      <draw:layer draw:name="measurelines"/>
    </draw:layer-set>
    <style:handout-master presentation:presentation-page-layout-name="AL0T26" style:page-layout-name="PM0" draw:style-name="Mdp2">
      <draw:page-thumbnail draw:layer="backgroundobjects" svg:width="8.999cm" svg:height="6.749cm" svg:x="1cm" svg:y="2.898cm"/>
      <draw:page-thumbnail draw:layer="backgroundobjects" svg:width="8.999cm" svg:height="6.749cm" svg:x="1cm" svg:y="11.474cm"/>
      <draw:page-thumbnail draw:layer="backgroundobjects" svg:width="8.999cm" svg:height="6.749cm" svg:x="1cm" svg:y="20.05cm"/>
      <draw:page-thumbnail draw:layer="backgroundobjects" svg:width="8.999cm" svg:height="6.749cm" svg:x="11cm" svg:y="2.898cm"/>
      <draw:page-thumbnail draw:layer="backgroundobjects" svg:width="8.999cm" svg:height="6.749cm" svg:x="11cm" svg:y="11.474cm"/>
      <draw:page-thumbnail draw:layer="backgroundobjects" svg:width="8.999cm" svg:height="6.749cm" svg:x="11cm" svg:y="20.05cm"/>
      <draw:frame draw:style-name="Mgr1" draw:text-style-name="MP2" draw:layer="backgroundobjects" svg:width="9.113cm" svg:height="1.484cm" svg:x="0cm" svg:y="0cm" presentation:class="header">
        <draw:text-box>
          <text:p text:style-name="MP1">
            <text:span text:style-name="MT1">
              <presentation:header/>
            </text:span>
          </text:p>
        </draw:text-box>
      </draw:frame>
      <draw:frame draw:style-name="Mgr1" draw:text-style-name="MP4" draw:layer="backgroundobjects" svg:width="9.113cm" svg:height="1.484cm" svg:x="11.886cm" svg:y="0cm" presentation:class="date-time">
        <draw:text-box>
          <text:p text:style-name="MP3">
            <text:span text:style-name="MT1">
              <presentation:date-time/>
            </text:span>
          </text:p>
        </draw:text-box>
      </draw:frame>
      <draw:frame draw:style-name="Mgr2" draw:text-style-name="MP2" draw:layer="backgroundobjects" svg:width="9.113cm" svg:height="1.484cm" svg:x="0cm" svg:y="28.215cm" presentation:class="footer">
        <draw:text-box>
          <text:p text:style-name="MP1">
            <text:span text:style-name="MT1">
              <presentation:footer/>
            </text:span>
          </text:p>
        </draw:text-box>
      </draw:frame>
      <draw:frame draw:style-name="Mgr2" draw:text-style-name="MP4" draw:layer="backgroundobjects" svg:width="9.113cm" svg:height="1.484cm" svg:x="11.886cm" svg:y="28.215cm" presentation:class="page-number">
        <draw:text-box>
          <text:p text:style-name="MP3">
            <text:span text:style-name="MT1">
              <text:page-number>&lt;number&gt;</text:page-number>
            </text:span>
          </text:p>
        </draw:text-box>
      </draw:frame>
    </style:handout-master>
    <style:master-page style:name="Custom_20_layout_20_1" style:display-name="Custom layout 1" style:page-layout-name="PM1" draw:style-name="Mdp1">
      <draw:frame draw:name="Shape 51" draw:style-name="Mgr3" draw:text-style-name="MP5" draw:layer="backgroundobjects" svg:width="25.399cm" svg:height="14.287cm" svg:x="0cm" svg:y="0cm">
        <draw:image xlink:href="Pictures/10000000000009C40000057EEEABD771D5C82EB9.png" xlink:type="simple" xlink:show="embed" xlink:actuate="onLoad">
          <text:p/>
        </draw:image>
      </draw:frame>
      <draw:frame draw:name="Shape 52" presentation:style-name="Custom_20_layout_20_1-outline1" draw:layer="backgroundobjects" svg:width="13.186cm" svg:height="11.517cm" svg:x="11.184cm" svg:y="1.03cm" presentation:class="outline" presentation:placeholder="true" presentation:user-transformed="true">
        <draw:text-box/>
      </draw:frame>
      <draw:frame draw:name="Shape 53" presentation:style-name="Mpr1" draw:text-style-name="MP7" draw:layer="backgroundobjects" svg:width="1.523cm" svg:height="1.092cm" svg:x="23.535cm" svg:y="12.953cm" presentation:class="page-number" presentation:user-transformed="true">
        <draw:text-box>
          <text:p text:style-name="MP6">
            <text:span text:style-name="MT2">
              <text:page-number>&lt;number&gt;</text:page-number>
            </text:span>
          </text:p>
        </draw:text-box>
      </draw:frame>
      <draw:frame presentation:style-name="Custom_20_layout_20_1-title" draw:layer="backgroundobjects" svg:width="22.859cm" svg:height="2.385cm" svg:x="1.27cm" svg:y="0.57cm" presentation:class="title" presentation:placeholder="true">
        <draw:text-box/>
      </draw:frame>
      <presentation:notes style:page-layout-name="PM2">
        <draw:page-thumbnail presentation:style-name="Custom_20_layout_20_1-title" draw:layer="backgroundobjects" svg:width="14.848cm" svg:height="11.136cm" svg:x="3.075cm" svg:y="2.257cm" presentation:class="page"/>
        <draw:frame presentation:style-name="Custom_20_layout_20_1-notes" draw:layer="backgroundobjects" svg:width="16.799cm" svg:height="13.364cm" svg:x="2.1cm" svg:y="14.107cm" presentation:class="notes" presentation:placeholder="true">
          <draw:text-box/>
        </draw:frame>
        <draw:frame presentation:style-name="Mpr2" draw:text-style-name="MP2" draw:layer="backgroundobjects" svg:width="9.113cm" svg:height="1.484cm" svg:x="0cm" svg:y="0cm" presentation:class="header">
          <draw:text-box>
            <text:p text:style-name="MP1">
              <text:span text:style-name="MT1">
                <presentation:header/>
              </text:span>
            </text:p>
          </draw:text-box>
        </draw:frame>
        <draw:frame presentation:style-name="Mpr2" draw:text-style-name="MP4" draw:layer="backgroundobjects" svg:width="9.113cm" svg:height="1.484cm" svg:x="11.886cm" svg:y="0cm" presentation:class="date-time">
          <draw:text-box>
            <text:p text:style-name="MP3">
              <text:span text:style-name="MT1">
                <presentation:date-time/>
              </text:span>
            </text:p>
          </draw:text-box>
        </draw:frame>
        <draw:frame presentation:style-name="Mpr3" draw:text-style-name="MP2" draw:layer="backgroundobjects" svg:width="9.113cm" svg:height="1.484cm" svg:x="0cm" svg:y="28.215cm" presentation:class="footer">
          <draw:text-box>
            <text:p text:style-name="MP1">
              <text:span text:style-name="MT1">
                <presentation:footer/>
              </text:span>
            </text:p>
          </draw:text-box>
        </draw:frame>
        <draw:frame presentation:style-name="Mpr3" draw:text-style-name="MP4" draw:layer="backgroundobjects" svg:width="9.113cm" svg:height="1.484cm" svg:x="11.886cm" svg:y="28.215cm" presentation:class="page-number">
          <draw:text-box>
            <text:p text:style-name="MP3">
              <text:span text:style-name="MT1">
                <text:page-number>&lt;number&gt;</text:page-number>
              </text:span>
            </text:p>
          </draw:text-box>
        </draw:frame>
      </presentation:notes>
    </style:master-page>
    <style:master-page style:name="Custom_20_layout_20_2" style:display-name="Custom layout 2" style:page-layout-name="PM1" draw:style-name="Mdp1">
      <draw:frame draw:name="Shape 55" draw:style-name="Mgr3" draw:text-style-name="MP5" draw:layer="backgroundobjects" svg:width="25.399cm" svg:height="14.287cm" svg:x="0cm" svg:y="0cm">
        <draw:image xlink:href="Pictures/10000000000009C40000057EEEABD771D5C82EB9.png" xlink:type="simple" xlink:show="embed" xlink:actuate="onLoad">
          <text:p/>
        </draw:image>
      </draw:frame>
      <draw:frame draw:name="Shape 56" presentation:style-name="Custom_20_layout_20_2-outline1" draw:layer="backgroundobjects" svg:width="13.186cm" svg:height="11.517cm" svg:x="11.184cm" svg:y="1.03cm" presentation:class="outline" presentation:placeholder="true" presentation:user-transformed="true">
        <draw:text-box/>
      </draw:frame>
      <draw:frame draw:name="Shape 57" presentation:style-name="Mpr4" draw:text-style-name="MP7" draw:layer="backgroundobjects" svg:width="1.523cm" svg:height="1.092cm" svg:x="23.535cm" svg:y="12.953cm" presentation:class="page-number" presentation:user-transformed="true">
        <draw:text-box>
          <text:p text:style-name="MP6">
            <text:span text:style-name="MT2">
              <text:page-number>&lt;number&gt;</text:page-number>
            </text:span>
          </text:p>
        </draw:text-box>
      </draw:frame>
      <draw:frame presentation:style-name="Custom_20_layout_20_2-title" draw:layer="backgroundobjects" svg:width="22.859cm" svg:height="2.385cm" svg:x="1.27cm" svg:y="0.57cm" presentation:class="title" presentation:placeholder="true">
        <draw:text-box/>
      </draw:frame>
      <presentation:notes style:page-layout-name="PM2">
        <draw:page-thumbnail presentation:style-name="Custom_20_layout_20_2-title" draw:layer="backgroundobjects" svg:width="16.931cm" svg:height="9.524cm" svg:x="1.059cm" svg:y="1.93cm" presentation:class="page"/>
        <draw:frame presentation:style-name="Custom_20_layout_20_2-notes" draw:layer="backgroundobjects" svg:width="15.239cm" svg:height="11.429cm" svg:x="1.905cm" svg:y="12.065cm" presentation:class="notes" presentation:placeholder="true">
          <draw:text-box/>
        </draw:frame>
        <draw:frame presentation:style-name="Mpr5" draw:text-style-name="MP2" draw:layer="backgroundobjects" svg:width="8.266cm" svg:height="1.269cm" svg:x="0cm" svg:y="0cm" presentation:class="header">
          <draw:text-box>
            <text:p text:style-name="MP1">
              <text:span text:style-name="MT1">
                <presentation:header/>
              </text:span>
            </text:p>
          </draw:text-box>
        </draw:frame>
        <draw:frame presentation:style-name="Mpr5" draw:text-style-name="MP4" draw:layer="backgroundobjects" svg:width="8.266cm" svg:height="1.269cm" svg:x="10.783cm" svg:y="0cm" presentation:class="date-time">
          <draw:text-box>
            <text:p text:style-name="MP3">
              <text:span text:style-name="MT1">
                <presentation:date-time/>
              </text:span>
            </text:p>
          </draw:text-box>
        </draw:frame>
        <draw:frame presentation:style-name="Mpr6" draw:text-style-name="MP2" draw:layer="backgroundobjects" svg:width="8.266cm" svg:height="1.269cm" svg:x="0cm" svg:y="24.13cm" presentation:class="footer">
          <draw:text-box>
            <text:p text:style-name="MP1">
              <text:span text:style-name="MT1">
                <presentation:footer/>
              </text:span>
            </text:p>
          </draw:text-box>
        </draw:frame>
        <draw:frame presentation:style-name="Mpr6" draw:text-style-name="MP4" draw:layer="backgroundobjects" svg:width="8.266cm" svg:height="1.269cm" svg:x="10.783cm" svg:y="24.13cm" presentation:class="page-number">
          <draw:text-box>
            <text:p text:style-name="MP3">
              <text:span text:style-name="MT1">
                <text:page-number>&lt;number&gt;</text:page-number>
              </text:span>
            </text:p>
          </draw:text-box>
        </draw:frame>
      </presentation:notes>
    </style:master-page>
    <style:master-page style:name="Blank" style:page-layout-name="PM1" draw:style-name="Mdp1">
      <draw:frame draw:name="Shape 49" presentation:style-name="Mpr7" draw:text-style-name="MP7" draw:layer="backgroundobjects" svg:width="1.523cm" svg:height="1.092cm" svg:x="23.535cm" svg:y="12.953cm" presentation:class="page-number" presentation:user-transformed="true">
        <draw:text-box>
          <text:p text:style-name="MP8">
            <text:span text:style-name="MT3">
              <text:page-number>&lt;number&gt;</text:page-number>
            </text:span>
          </text:p>
        </draw:text-box>
      </draw:frame>
      <draw:frame presentation:style-name="Blank-title" draw:layer="backgroundobjects" svg:width="22.859cm" svg:height="2.385cm" svg:x="1.27cm" svg:y="0.57cm" presentation:class="title" presentation:placeholder="true">
        <draw:text-box/>
      </draw:frame>
      <draw:frame presentation:style-name="Blank-outline1" draw:layer="backgroundobjects" svg:width="22.859cm" svg:height="8.286cm" svg:x="1.27cm" svg:y="3.343cm" presentation:class="outline" presentation:placeholder="true">
        <draw:text-box/>
      </draw:frame>
      <presentation:notes style:page-layout-name="PM2">
        <draw:page-thumbnail presentation:style-name="Blank-title" draw:layer="backgroundobjects" svg:width="16.931cm" svg:height="9.524cm" svg:x="1.059cm" svg:y="1.93cm" presentation:class="page"/>
        <draw:frame presentation:style-name="Blank-notes" draw:layer="backgroundobjects" svg:width="15.239cm" svg:height="11.429cm" svg:x="1.905cm" svg:y="12.065cm" presentation:class="notes" presentation:placeholder="true">
          <draw:text-box/>
        </draw:frame>
        <draw:frame presentation:style-name="Mpr8" draw:text-style-name="MP2" draw:layer="backgroundobjects" svg:width="8.266cm" svg:height="1.269cm" svg:x="0cm" svg:y="0cm" presentation:class="header">
          <draw:text-box>
            <text:p text:style-name="MP1">
              <text:span text:style-name="MT1">
                <presentation:header/>
              </text:span>
            </text:p>
          </draw:text-box>
        </draw:frame>
        <draw:frame presentation:style-name="Mpr8" draw:text-style-name="MP4" draw:layer="backgroundobjects" svg:width="8.266cm" svg:height="1.269cm" svg:x="10.783cm" svg:y="0cm" presentation:class="date-time">
          <draw:text-box>
            <text:p text:style-name="MP3">
              <text:span text:style-name="MT1">
                <presentation:date-time/>
              </text:span>
            </text:p>
          </draw:text-box>
        </draw:frame>
        <draw:frame presentation:style-name="Mpr9" draw:text-style-name="MP2" draw:layer="backgroundobjects" svg:width="8.266cm" svg:height="1.269cm" svg:x="0cm" svg:y="24.13cm" presentation:class="footer">
          <draw:text-box>
            <text:p text:style-name="MP1">
              <text:span text:style-name="MT1">
                <presentation:footer/>
              </text:span>
            </text:p>
          </draw:text-box>
        </draw:frame>
        <draw:frame presentation:style-name="Mpr9" draw:text-style-name="MP4" draw:layer="backgroundobjects" svg:width="8.266cm" svg:height="1.269cm" svg:x="10.783cm" svg:y="24.13cm" presentation:class="page-number">
          <draw:text-box>
            <text:p text:style-name="MP3">
              <text:span text:style-name="MT1">
                <text:page-number>&lt;number&gt;</text:page-number>
              </text:span>
            </text:p>
          </draw:text-box>
        </draw:frame>
      </presentation:notes>
    </style:master-page>
    <style:master-page style:name="Title_20_slide" style:display-name="Title slide" style:page-layout-name="PM1" draw:style-name="Mdp1">
      <draw:frame draw:name="Shape 10" presentation:style-name="Mpr10" draw:text-style-name="MP9" draw:layer="backgroundobjects" svg:width="23.667cm" svg:height="5.701cm" svg:x="0.866cm" svg:y="2.068cm" presentation:class="title" presentation:user-transformed="true">
        <draw:text-box>
          <text:p/>
        </draw:text-box>
      </draw:frame>
      <draw:frame draw:name="Shape 12" presentation:style-name="Mpr11" draw:text-style-name="MP7" draw:layer="backgroundobjects" svg:width="1.523cm" svg:height="1.092cm" svg:x="23.535cm" svg:y="12.953cm" presentation:class="page-number" presentation:user-transformed="true">
        <draw:text-box>
          <text:p text:style-name="MP8">
            <text:span text:style-name="MT3">
              <text:page-number>&lt;number&gt;</text:page-number>
            </text:span>
          </text:p>
        </draw:text-box>
      </draw:frame>
      <draw:frame presentation:style-name="Title_20_slide-outline1" draw:layer="backgroundobjects" svg:width="22.859cm" svg:height="8.286cm" svg:x="1.27cm" svg:y="3.343cm" presentation:class="outline" presentation:placeholder="true">
        <draw:text-box/>
      </draw:frame>
      <presentation:notes style:page-layout-name="PM2">
        <draw:page-thumbnail presentation:style-name="Title_20_slide-title" draw:layer="backgroundobjects" svg:width="16.931cm" svg:height="9.524cm" svg:x="1.059cm" svg:y="1.93cm" presentation:class="page"/>
        <draw:frame presentation:style-name="Title_20_slide-notes" draw:layer="backgroundobjects" svg:width="15.239cm" svg:height="11.429cm" svg:x="1.905cm" svg:y="12.065cm" presentation:class="notes" presentation:placeholder="true">
          <draw:text-box/>
        </draw:frame>
        <draw:frame presentation:style-name="Mpr12" draw:text-style-name="MP2" draw:layer="backgroundobjects" svg:width="8.266cm" svg:height="1.269cm" svg:x="0cm" svg:y="0cm" presentation:class="header">
          <draw:text-box>
            <text:p text:style-name="MP1">
              <text:span text:style-name="MT1">
                <presentation:header/>
              </text:span>
            </text:p>
          </draw:text-box>
        </draw:frame>
        <draw:frame presentation:style-name="Mpr12" draw:text-style-name="MP4" draw:layer="backgroundobjects" svg:width="8.266cm" svg:height="1.269cm" svg:x="10.783cm" svg:y="0cm" presentation:class="date-time">
          <draw:text-box>
            <text:p text:style-name="MP3">
              <text:span text:style-name="MT1">
                <presentation:date-time/>
              </text:span>
            </text:p>
          </draw:text-box>
        </draw:frame>
        <draw:frame presentation:style-name="Mpr13" draw:text-style-name="MP2" draw:layer="backgroundobjects" svg:width="8.266cm" svg:height="1.269cm" svg:x="0cm" svg:y="24.13cm" presentation:class="footer">
          <draw:text-box>
            <text:p text:style-name="MP1">
              <text:span text:style-name="MT1">
                <presentation:footer/>
              </text:span>
            </text:p>
          </draw:text-box>
        </draw:frame>
        <draw:frame presentation:style-name="Mpr13" draw:text-style-name="MP4" draw:layer="backgroundobjects" svg:width="8.266cm" svg:height="1.269cm" svg:x="10.783cm" svg:y="24.13cm" presentation:class="page-number">
          <draw:text-box>
            <text:p text:style-name="MP3">
              <text:span text:style-name="MT1">
                <text:page-number>&lt;number&gt;</text:page-number>
              </text:span>
            </text:p>
          </draw:text-box>
        </draw:frame>
      </presentation:notes>
    </style:master-page>
    <style:master-page style:name="Title_20_and_20_body" style:display-name="Title and body" style:page-layout-name="PM1" draw:style-name="Mdp1">
      <draw:frame draw:name="Shape 17" presentation:style-name="Mpr14" draw:text-style-name="MP10" draw:layer="backgroundobjects" svg:width="23.667cm" svg:height="1.59cm" svg:x="0.866cm" svg:y="1.236cm" presentation:class="title" presentation:user-transformed="true">
        <draw:text-box>
          <text:p/>
        </draw:text-box>
      </draw:frame>
      <draw:frame draw:name="Shape 18" presentation:style-name="Title_20_and_20_body-outline1" draw:layer="backgroundobjects" svg:width="23.667cm" svg:height="9.489cm" svg:x="0.866cm" svg:y="3.201cm" presentation:class="outline" presentation:placeholder="true" presentation:user-transformed="true">
        <draw:text-box/>
      </draw:frame>
      <draw:frame draw:name="Shape 19" presentation:style-name="Mpr15" draw:text-style-name="MP7" draw:layer="backgroundobjects" svg:width="1.523cm" svg:height="1.092cm" svg:x="23.535cm" svg:y="12.953cm" presentation:class="page-number" presentation:user-transformed="true">
        <draw:text-box>
          <text:p text:style-name="MP8">
            <text:span text:style-name="MT3">
              <text:page-number>&lt;number&gt;</text:page-number>
            </text:span>
          </text:p>
        </draw:text-box>
      </draw:frame>
      <presentation:notes style:page-layout-name="PM2">
        <draw:page-thumbnail presentation:style-name="Title_20_and_20_body-title" draw:layer="backgroundobjects" svg:width="16.931cm" svg:height="9.524cm" svg:x="1.059cm" svg:y="1.93cm" presentation:class="page"/>
        <draw:frame presentation:style-name="Title_20_and_20_body-notes" draw:layer="backgroundobjects" svg:width="15.239cm" svg:height="11.429cm" svg:x="1.905cm" svg:y="12.065cm" presentation:class="notes" presentation:placeholder="true">
          <draw:text-box/>
        </draw:frame>
        <draw:frame presentation:style-name="Mpr16" draw:text-style-name="MP2" draw:layer="backgroundobjects" svg:width="8.266cm" svg:height="1.269cm" svg:x="0cm" svg:y="0cm" presentation:class="header">
          <draw:text-box>
            <text:p text:style-name="MP1">
              <text:span text:style-name="MT1">
                <presentation:header/>
              </text:span>
            </text:p>
          </draw:text-box>
        </draw:frame>
        <draw:frame presentation:style-name="Mpr16" draw:text-style-name="MP4" draw:layer="backgroundobjects" svg:width="8.266cm" svg:height="1.269cm" svg:x="10.783cm" svg:y="0cm" presentation:class="date-time">
          <draw:text-box>
            <text:p text:style-name="MP3">
              <text:span text:style-name="MT1">
                <presentation:date-time/>
              </text:span>
            </text:p>
          </draw:text-box>
        </draw:frame>
        <draw:frame presentation:style-name="Mpr17" draw:text-style-name="MP2" draw:layer="backgroundobjects" svg:width="8.266cm" svg:height="1.269cm" svg:x="0cm" svg:y="24.13cm" presentation:class="footer">
          <draw:text-box>
            <text:p text:style-name="MP1">
              <text:span text:style-name="MT1">
                <presentation:footer/>
              </text:span>
            </text:p>
          </draw:text-box>
        </draw:frame>
        <draw:frame presentation:style-name="Mpr17" draw:text-style-name="MP4" draw:layer="backgroundobjects" svg:width="8.266cm" svg:height="1.269cm" svg:x="10.783cm" svg:y="24.13cm" presentation:class="page-number">
          <draw:text-box>
            <text:p text:style-name="MP3">
              <text:span text:style-name="MT1">
                <text:page-number>&lt;number&gt;</text:page-number>
              </text:span>
            </text:p>
          </draw:text-box>
        </draw:frame>
      </presentation:notes>
    </style:master-page>
    <style:master-page style:name="Custom_20_layout" style:display-name="Custom layout" style:page-layout-name="PM1" draw:style-name="Mdp1">
      <draw:custom-shape draw:name="Shape 59" draw:style-name="Mgr4" draw:text-style-name="MP11" draw:layer="backgroundobjects" svg:width="25.399cm" svg:height="14.287cm" svg:x="0cm" svg:y="0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Shape 60" draw:style-name="Mgr5" draw:text-style-name="MP12" draw:layer="backgroundobjects" svg:width="25.399cm" svg:height="4.837cm" svg:x="0cm" svg:y="0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Shape 61" draw:style-name="Mgr6" draw:text-style-name="MP13" draw:layer="backgroundobjects" svg:width="7.2cm" svg:height="4.837cm" svg:x="18.199cm" svg:y="0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Shape 62" draw:style-name="Mgr5" draw:text-style-name="MP12" draw:layer="backgroundobjects" svg:width="4.797cm" svg:height="4.837cm" draw:transform="rotate (-3.14159265358979) translate (15.884cm 4.838cm)">
        <text:p/>
        <draw:enhanced-geometry draw:mirror-horizontal="false" draw:mirror-vertical="false" svg:viewBox="0 0 0 0" draw:text-areas="0 ?f7 ?f5 ?f8" draw:type="ooxml-flowChartDelay" draw:enhanced-path="M 0 0 L ?f4 0 L 0 ?f9 Z N" drawooo:enhanced-path="M 0 0 L ?f4 0 G ?f0 ?f2 ?f11 ?f12 L 0 ?f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f1 -0"/>
          <draw:equation draw:name="f6" draw:formula="logheight/2"/>
          <draw:equation draw:name="f7" draw:formula="?f6 +0-?f3 "/>
          <draw:equation draw:name="f8" draw:formula="?f6 +?f3 -0"/>
          <draw:equation draw:name="f9" draw:formula="logheight"/>
          <draw:equation draw:name="f10" draw:formula="logwidth"/>
          <draw:equation draw:name="f11" draw:formula="(16200000)/60000.0"/>
          <draw:equation draw:name="f12" draw:formula="(10800000)/60000.0"/>
        </draw:enhanced-geometry>
      </draw:custom-shape>
      <draw:custom-shape draw:name="Shape 63" draw:style-name="Mgr7" draw:text-style-name="MP14" draw:layer="backgroundobjects" svg:width="4.797cm" svg:height="4.837cm" draw:transform="rotate (-3.14159265358979) translate (15.884cm 4.838cm)">
        <text:p/>
        <draw:enhanced-geometry draw:mirror-horizontal="false" draw:mirror-vertical="false" svg:viewBox="0 0 0 0" draw:text-areas="0 ?f7 ?f5 ?f8" draw:type="ooxml-flowChartDelay" draw:enhanced-path="M 0 0 L ?f4 0 L 0 ?f9 Z N" drawooo:enhanced-path="M 0 0 L ?f4 0 G ?f0 ?f2 ?f11 ?f12 L 0 ?f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f1 -0"/>
          <draw:equation draw:name="f6" draw:formula="logheight/2"/>
          <draw:equation draw:name="f7" draw:formula="?f6 +0-?f3 "/>
          <draw:equation draw:name="f8" draw:formula="?f6 +?f3 -0"/>
          <draw:equation draw:name="f9" draw:formula="logheight"/>
          <draw:equation draw:name="f10" draw:formula="logwidth"/>
          <draw:equation draw:name="f11" draw:formula="(16200000)/60000.0"/>
          <draw:equation draw:name="f12" draw:formula="(10800000)/60000.0"/>
        </draw:enhanced-geometry>
      </draw:custom-shape>
      <draw:custom-shape draw:name="Shape 64" draw:style-name="Mgr5" draw:text-style-name="MP12" draw:layer="backgroundobjects" svg:width="4.797cm" svg:height="4.837cm" draw:transform="rotate (-3.14159265358979) translate (17.108cm 4.838cm)">
        <text:p/>
        <draw:enhanced-geometry draw:mirror-horizontal="false" draw:mirror-vertical="false" svg:viewBox="0 0 0 0" draw:text-areas="0 ?f7 ?f5 ?f8" draw:type="ooxml-flowChartDelay" draw:enhanced-path="M 0 0 L ?f4 0 L 0 ?f9 Z N" drawooo:enhanced-path="M 0 0 L ?f4 0 G ?f0 ?f2 ?f11 ?f12 L 0 ?f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f1 -0"/>
          <draw:equation draw:name="f6" draw:formula="logheight/2"/>
          <draw:equation draw:name="f7" draw:formula="?f6 +0-?f3 "/>
          <draw:equation draw:name="f8" draw:formula="?f6 +?f3 -0"/>
          <draw:equation draw:name="f9" draw:formula="logheight"/>
          <draw:equation draw:name="f10" draw:formula="logwidth"/>
          <draw:equation draw:name="f11" draw:formula="(16200000)/60000.0"/>
          <draw:equation draw:name="f12" draw:formula="(10800000)/60000.0"/>
        </draw:enhanced-geometry>
      </draw:custom-shape>
      <draw:custom-shape draw:name="Shape 65" draw:style-name="Mgr8" draw:text-style-name="MP15" draw:layer="backgroundobjects" svg:width="4.797cm" svg:height="4.837cm" draw:transform="rotate (-3.14159265358979) translate (17.108cm 4.838cm)">
        <text:p/>
        <draw:enhanced-geometry draw:mirror-horizontal="false" draw:mirror-vertical="false" svg:viewBox="0 0 0 0" draw:text-areas="0 ?f7 ?f5 ?f8" draw:type="ooxml-flowChartDelay" draw:enhanced-path="M 0 0 L ?f4 0 L 0 ?f9 Z N" drawooo:enhanced-path="M 0 0 L ?f4 0 G ?f0 ?f2 ?f11 ?f12 L 0 ?f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f1 -0"/>
          <draw:equation draw:name="f6" draw:formula="logheight/2"/>
          <draw:equation draw:name="f7" draw:formula="?f6 +0-?f3 "/>
          <draw:equation draw:name="f8" draw:formula="?f6 +?f3 -0"/>
          <draw:equation draw:name="f9" draw:formula="logheight"/>
          <draw:equation draw:name="f10" draw:formula="logwidth"/>
          <draw:equation draw:name="f11" draw:formula="(16200000)/60000.0"/>
          <draw:equation draw:name="f12" draw:formula="(10800000)/60000.0"/>
        </draw:enhanced-geometry>
      </draw:custom-shape>
      <draw:custom-shape draw:name="Shape 66" draw:style-name="Mgr5" draw:text-style-name="MP12" draw:layer="backgroundobjects" svg:width="4.797cm" svg:height="4.837cm" draw:transform="rotate (-3.14159265358979) translate (18.288cm 4.838cm)">
        <text:p/>
        <draw:enhanced-geometry draw:mirror-horizontal="false" draw:mirror-vertical="false" svg:viewBox="0 0 0 0" draw:text-areas="0 ?f7 ?f5 ?f8" draw:type="ooxml-flowChartDelay" draw:enhanced-path="M 0 0 L ?f4 0 L 0 ?f9 Z N" drawooo:enhanced-path="M 0 0 L ?f4 0 G ?f0 ?f2 ?f11 ?f12 L 0 ?f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f1 -0"/>
          <draw:equation draw:name="f6" draw:formula="logheight/2"/>
          <draw:equation draw:name="f7" draw:formula="?f6 +0-?f3 "/>
          <draw:equation draw:name="f8" draw:formula="?f6 +?f3 -0"/>
          <draw:equation draw:name="f9" draw:formula="logheight"/>
          <draw:equation draw:name="f10" draw:formula="logwidth"/>
          <draw:equation draw:name="f11" draw:formula="(16200000)/60000.0"/>
          <draw:equation draw:name="f12" draw:formula="(10800000)/60000.0"/>
        </draw:enhanced-geometry>
      </draw:custom-shape>
      <draw:custom-shape draw:name="Shape 67" draw:style-name="Mgr6" draw:text-style-name="MP13" draw:layer="backgroundobjects" svg:width="4.797cm" svg:height="4.837cm" draw:transform="rotate (-3.14159265358979) translate (18.288cm 4.838cm)">
        <text:p/>
        <draw:enhanced-geometry draw:mirror-horizontal="false" draw:mirror-vertical="false" svg:viewBox="0 0 0 0" draw:text-areas="0 ?f7 ?f5 ?f8" draw:type="ooxml-flowChartDelay" draw:enhanced-path="M 0 0 L ?f4 0 L 0 ?f9 Z N" drawooo:enhanced-path="M 0 0 L ?f4 0 G ?f0 ?f2 ?f11 ?f12 L 0 ?f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f1 -0"/>
          <draw:equation draw:name="f6" draw:formula="logheight/2"/>
          <draw:equation draw:name="f7" draw:formula="?f6 +0-?f3 "/>
          <draw:equation draw:name="f8" draw:formula="?f6 +?f3 -0"/>
          <draw:equation draw:name="f9" draw:formula="logheight"/>
          <draw:equation draw:name="f10" draw:formula="logwidth"/>
          <draw:equation draw:name="f11" draw:formula="(16200000)/60000.0"/>
          <draw:equation draw:name="f12" draw:formula="(10800000)/60000.0"/>
        </draw:enhanced-geometry>
      </draw:custom-shape>
      <draw:frame draw:name="Shape 68" presentation:style-name="Mpr18" draw:text-style-name="MP10" draw:layer="backgroundobjects" svg:width="9.887cm" svg:height="3.815cm" svg:x="0.901cm" svg:y="0.412cm" presentation:class="title" presentation:user-transformed="true">
        <draw:text-box>
          <text:p/>
        </draw:text-box>
      </draw:frame>
      <draw:frame draw:name="Shape 69" presentation:style-name="Custom_20_layout-outline1" draw:layer="backgroundobjects" svg:width="23.596cm" svg:height="7.511cm" svg:x="0.901cm" svg:y="5.335cm" presentation:class="outline" presentation:placeholder="true" presentation:user-transformed="true">
        <draw:text-box/>
      </draw:frame>
      <draw:frame draw:name="Shape 70" presentation:style-name="Mpr19" draw:text-style-name="MP7" draw:layer="backgroundobjects" svg:width="1.523cm" svg:height="1.092cm" svg:x="23.535cm" svg:y="12.953cm" presentation:class="page-number" presentation:user-transformed="true">
        <draw:text-box>
          <text:p text:style-name="MP6">
            <text:span text:style-name="MT4">
              <text:page-number>&lt;number&gt;</text:page-number>
            </text:span>
          </text:p>
        </draw:text-box>
      </draw:frame>
      <presentation:notes style:page-layout-name="PM2">
        <draw:page-thumbnail presentation:style-name="Custom_20_layout-title" draw:layer="backgroundobjects" svg:width="16.931cm" svg:height="9.524cm" svg:x="1.059cm" svg:y="1.93cm" presentation:class="page"/>
        <draw:frame presentation:style-name="Custom_20_layout-notes" draw:layer="backgroundobjects" svg:width="15.239cm" svg:height="11.429cm" svg:x="1.905cm" svg:y="12.065cm" presentation:class="notes" presentation:placeholder="true">
          <draw:text-box/>
        </draw:frame>
        <draw:frame presentation:style-name="Mpr20" draw:text-style-name="MP2" draw:layer="backgroundobjects" svg:width="8.266cm" svg:height="1.269cm" svg:x="0cm" svg:y="0cm" presentation:class="header">
          <draw:text-box>
            <text:p text:style-name="MP1">
              <text:span text:style-name="MT1">
                <presentation:header/>
              </text:span>
            </text:p>
          </draw:text-box>
        </draw:frame>
        <draw:frame presentation:style-name="Mpr20" draw:text-style-name="MP4" draw:layer="backgroundobjects" svg:width="8.266cm" svg:height="1.269cm" svg:x="10.783cm" svg:y="0cm" presentation:class="date-time">
          <draw:text-box>
            <text:p text:style-name="MP3">
              <text:span text:style-name="MT1">
                <presentation:date-time/>
              </text:span>
            </text:p>
          </draw:text-box>
        </draw:frame>
        <draw:frame presentation:style-name="Mpr21" draw:text-style-name="MP2" draw:layer="backgroundobjects" svg:width="8.266cm" svg:height="1.269cm" svg:x="0cm" svg:y="24.13cm" presentation:class="footer">
          <draw:text-box>
            <text:p text:style-name="MP1">
              <text:span text:style-name="MT1">
                <presentation:footer/>
              </text:span>
            </text:p>
          </draw:text-box>
        </draw:frame>
        <draw:frame presentation:style-name="Mpr21" draw:text-style-name="MP4" draw:layer="backgroundobjects" svg:width="8.266cm" svg:height="1.269cm" svg:x="10.783cm" svg:y="24.13cm" presentation:class="page-number">
          <draw:text-box>
            <text:p text:style-name="MP3">
              <text:span text:style-name="MT1">
                <text:page-number>&lt;number&gt;</text:page-number>
              </text:span>
            </text:p>
          </draw:text-box>
        </draw:frame>
      </presentation:notes>
    </style:master-page>
  </office:master-styles>
</office:document-styles>
</file>