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97" r:id="rId13"/>
    <p:sldId id="298" r:id="rId14"/>
    <p:sldId id="285" r:id="rId15"/>
    <p:sldId id="286" r:id="rId16"/>
    <p:sldId id="299" r:id="rId17"/>
    <p:sldId id="287" r:id="rId18"/>
    <p:sldId id="288" r:id="rId19"/>
    <p:sldId id="289" r:id="rId20"/>
    <p:sldId id="291" r:id="rId21"/>
    <p:sldId id="295" r:id="rId22"/>
    <p:sldId id="290" r:id="rId23"/>
    <p:sldId id="300" r:id="rId24"/>
    <p:sldId id="301" r:id="rId25"/>
    <p:sldId id="302" r:id="rId26"/>
    <p:sldId id="292" r:id="rId27"/>
    <p:sldId id="296" r:id="rId28"/>
    <p:sldId id="293" r:id="rId29"/>
    <p:sldId id="29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54C4-8239-C385-8B6F-B089E0C83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2E9C6-3787-BFC1-654E-26905A45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C471-F9C7-BF19-E978-C05CD56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084F-A49D-43AF-3EB8-294E0AFF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B77A-5D94-FB35-52B7-D0B36A13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C0C-BE63-66C7-E702-CB28466E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7C5E-DC37-4F36-2FA9-BDD14250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ADBF-7E04-AD61-CAC8-05B444FA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FC6B-2D0D-A871-1863-CAB25C23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D5B5-3721-4AB5-A42E-8D0DAF91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3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A744A-E01D-1253-BC27-C33EB3A08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9EB3-403D-262F-F714-E23F329D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A2A4-1DA5-151D-FB5C-8B93A730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0055-4987-C921-A1E7-791D123B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59A7-11B4-F610-8010-DB7C243B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6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AD4D-1C58-3628-72A0-9AF16C4D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5724-4D8C-2F13-BD98-AADAF4A3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146-207B-367D-6583-C1032B64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C0B8-3EE7-B0FD-5AFD-7D359B83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6C21-2EAD-20E5-B3AA-26B5CE31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9388-6B0E-BA50-5801-AC235F77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75102-98D2-E80A-B5BF-7831B902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7B7-5845-A6AA-5194-1497B6B6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D343-7B56-1337-39A5-C7FD635F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0FF4-3095-7991-B078-D7AFA7A1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A0E8-BF2B-A89F-053D-D22E34CF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A71A-1118-7342-C316-36E83ECA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593E-510D-65D6-F03D-165F819D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6B60-0E74-D7F8-5111-41D54EC4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F9F0-98C8-578F-54FF-7DB09B88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EBC0-5A46-F158-CBF8-0660B80B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70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DE6F-11A0-380D-1B81-BAD742FB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4A3E-B55F-F2BD-CE2F-019A7A60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6B74-28EB-142D-4C23-7A5A1F9C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548C-299D-1344-15C1-9068D8BEA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2DAC8-BA93-74F7-CE4E-6AB3A56CC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95421-AA6D-36CE-68F4-E42A8D5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9FCEB-AF0B-D55F-E79D-19ECB5D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7691-6886-194E-45A8-0728AFF1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4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007-C453-52C5-201C-FE7F2B2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C6163-4E8C-216A-1664-1BC766F0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00C05-C805-8CB0-472B-6A629559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777DB-F06C-A884-CF0C-2C876CDC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1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4A1A-C62E-0954-79A0-41FACBA2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08BD9-BA7B-CD27-E412-07AB360A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3529-22ED-F2BE-BB6A-95CA207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25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47DF-1802-76A2-0DCD-7E5832D9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ECE5-B6A4-29F7-6953-858C522A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5082B-D437-B87A-1275-79377D18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C8E1-5E73-85BE-395F-046B4DB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0800-5500-7425-9E64-7238FE7D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307B-360E-81A6-D0E6-AB504BD5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9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BC6A-CF77-F97E-2201-D4E97830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EB313-A2EF-961D-555D-26E0964B6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2288-1B2F-7497-6864-8B38C6933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3353-3C9A-B6DE-6B40-21B30ECC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382F5-5EF0-3804-5FBF-88BAB9B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5F25-8DFE-B840-CC79-CA9D358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401F-5A3F-7E4F-44E2-563A0A26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5099-37BE-79DF-CFCF-E6FA2B1E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CD6B-4027-1E05-74B3-3E3B062BF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FCF1-BBA3-F200-7C08-CDE1C6F52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0758-5954-CC92-9168-01EC8B9E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8585-616C-B4B6-A2E2-AF1B66D2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9" y="886388"/>
            <a:ext cx="11592231" cy="53374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Back-end Training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Chapter 7: Advance Topics in C#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By: Prof Rugved V Deolekar (RVD)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23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92E-64A5-2382-BEB6-C6323168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Properties in C#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3545-3F89-56C8-6488-89C38A84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94"/>
            <a:ext cx="10515600" cy="52209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Used to provide access to the private members of the class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They can be used as public data members, but they are special methods called accessors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type of accessors – get accessor and set accessor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Types of Properties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Read &amp; Write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Read Only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Write Only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Auto Implemented</a:t>
            </a:r>
          </a:p>
        </p:txBody>
      </p:sp>
    </p:spTree>
    <p:extLst>
      <p:ext uri="{BB962C8B-B14F-4D97-AF65-F5344CB8AC3E}">
        <p14:creationId xmlns:p14="http://schemas.microsoft.com/office/powerpoint/2010/main" val="40237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BA65-D4E5-2B84-7372-C4A55011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Properties - Syntax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8859-A944-1048-FC97-4EE2A993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&lt;access_modifiers&gt; &lt;return_type&gt; &lt;property_name&gt;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get { body }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set {  body }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BA65-D4E5-2B84-7372-C4A55011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Properties - Example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8859-A944-1048-FC97-4EE2A993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095"/>
            <a:ext cx="3896032" cy="4981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 Sample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private int num1;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public int Num1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get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return num1;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E3FA1-004F-175E-A716-D734637EDE3B}"/>
              </a:ext>
            </a:extLst>
          </p:cNvPr>
          <p:cNvSpPr txBox="1">
            <a:spLocks/>
          </p:cNvSpPr>
          <p:nvPr/>
        </p:nvSpPr>
        <p:spPr>
          <a:xfrm>
            <a:off x="6270522" y="1690687"/>
            <a:ext cx="3896032" cy="466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num1=value;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z=obj.Num1;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obj.Num1=20;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BA65-D4E5-2B84-7372-C4A55011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Properties – Auto Implemented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8859-A944-1048-FC97-4EE2A993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62" y="1297858"/>
            <a:ext cx="7388942" cy="54224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 Sample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public int Num1 { get; set; } –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Read Write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public int Num2 { private get; set } –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Write Only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public int Num3 { get; private set } –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Read Only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this, the corresponding private data members are automatically created by the system.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E3FA1-004F-175E-A716-D734637EDE3B}"/>
              </a:ext>
            </a:extLst>
          </p:cNvPr>
          <p:cNvSpPr txBox="1">
            <a:spLocks/>
          </p:cNvSpPr>
          <p:nvPr/>
        </p:nvSpPr>
        <p:spPr>
          <a:xfrm>
            <a:off x="8295968" y="1519084"/>
            <a:ext cx="3266767" cy="481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x=obj.Num1;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obj.Num1=10;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y=obj.Num2; 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obj.Num2=20;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y=obj.Num3;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obj.Num3=20; </a:t>
            </a:r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6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D807-EAB4-837B-68AF-309C184D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Delegates and Events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FDEF-44D6-1E9C-930B-39B57337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516193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an object reference which refers to a method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It’s a reference variable that can hold reference to methods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specifies which method is to be called when event is triggered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Used to implement the call-back methods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events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Delegates can be chained so that two or more methods can be called on a single event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61F-6C7E-6336-A794-06D2C5EB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Delegates - Syntax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AA78-D725-B483-0CE2-4EAFDBE4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27"/>
            <a:ext cx="10515600" cy="3451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Syntax: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[modifier] delegate [return_type] [delegate_name] ([parameters]);</a:t>
            </a:r>
          </a:p>
        </p:txBody>
      </p:sp>
    </p:spTree>
    <p:extLst>
      <p:ext uri="{BB962C8B-B14F-4D97-AF65-F5344CB8AC3E}">
        <p14:creationId xmlns:p14="http://schemas.microsoft.com/office/powerpoint/2010/main" val="361019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61F-6C7E-6336-A794-06D2C5EB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Delegates - Example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AA78-D725-B483-0CE2-4EAFDBE4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4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public delegate int Sample (int , int);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 delegate can call only a method which has same signature (parameters and return type)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It can be a static as well as a non-static method</a:t>
            </a:r>
          </a:p>
        </p:txBody>
      </p:sp>
    </p:spTree>
    <p:extLst>
      <p:ext uri="{BB962C8B-B14F-4D97-AF65-F5344CB8AC3E}">
        <p14:creationId xmlns:p14="http://schemas.microsoft.com/office/powerpoint/2010/main" val="247771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90CF-8652-1FF8-F13C-E7E9D3E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Assigning Methods to Delegate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BDFD-D279-D211-B32B-7682C371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445342"/>
            <a:ext cx="12211663" cy="5265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delegate_name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] [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obj_name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] = new [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delegate_name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]([calling method name]);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Sample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=new Sample(display);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Invoking a delegate: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(10, 20);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7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9A38-8E7B-A2A6-2EE0-F0204E3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Multicasting of Delegate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C792-7B27-0B79-3AF2-08C1ADDF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helps to point more that one method to a single call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All methods are called in FIFO order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+ or += operator is used to add methods to delegate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– or –= operator is used to remove methods from delegate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Multicasting delegate must have return type of void </a:t>
            </a:r>
          </a:p>
        </p:txBody>
      </p:sp>
    </p:spTree>
    <p:extLst>
      <p:ext uri="{BB962C8B-B14F-4D97-AF65-F5344CB8AC3E}">
        <p14:creationId xmlns:p14="http://schemas.microsoft.com/office/powerpoint/2010/main" val="11592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FEDB-F4A1-5D69-5AB4-E449C44E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Example of Multicasting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D775-ADA1-1026-67A2-64063DB4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67" y="1589652"/>
            <a:ext cx="6722807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public delegate void Sample(int x, int y);</a:t>
            </a:r>
          </a:p>
          <a:p>
            <a:pPr marL="0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public void Add(int a, int b)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Console.WriteLine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a+b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public void Sub(int m, int n)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Console.WriteLine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(m–n);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B5D86F-AC4C-EE49-D1EC-FAE25409069E}"/>
              </a:ext>
            </a:extLst>
          </p:cNvPr>
          <p:cNvSpPr txBox="1">
            <a:spLocks/>
          </p:cNvSpPr>
          <p:nvPr/>
        </p:nvSpPr>
        <p:spPr>
          <a:xfrm>
            <a:off x="7433186" y="1825625"/>
            <a:ext cx="4549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delObj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obj.Add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delObj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+=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obj.Sub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delObj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(20, 50);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5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0903-5012-94B3-AA35-69B5A45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D54B-308F-885A-8100-E56F7ED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Unexpected event occurs during the execution of the program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Execution of exception handler so that program does not terminate abruptly is called “Exception Handling”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Helps in graceful handling of exception so that program code still can provide the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81242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7D83-15CC-9B23-376C-E1D763C0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Delegate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02E-B779-95A0-4B77-DB5DBB0C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in-built type delegate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can contain minimum 0 and maximum of 16 input parameters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can contain only one out parameter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(the last parameter)</a:t>
            </a:r>
          </a:p>
        </p:txBody>
      </p:sp>
    </p:spTree>
    <p:extLst>
      <p:ext uri="{BB962C8B-B14F-4D97-AF65-F5344CB8AC3E}">
        <p14:creationId xmlns:p14="http://schemas.microsoft.com/office/powerpoint/2010/main" val="7232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7D83-15CC-9B23-376C-E1D763C0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Delegate - Syntax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02E-B779-95A0-4B77-DB5DBB0C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4"/>
            <a:ext cx="10515600" cy="50327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Zero parameters and one result 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&lt;out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PResult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&gt; ( 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One parameter and one result 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&lt;in P, out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PResult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&gt; (P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arg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parameters and one result 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&lt;in P1, in P2, out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PResult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&gt; (P1 arg1, P2 arg2)</a:t>
            </a:r>
          </a:p>
        </p:txBody>
      </p:sp>
    </p:spTree>
    <p:extLst>
      <p:ext uri="{BB962C8B-B14F-4D97-AF65-F5344CB8AC3E}">
        <p14:creationId xmlns:p14="http://schemas.microsoft.com/office/powerpoint/2010/main" val="398594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BF4-FA0A-CB22-A36D-6F9E8CC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Delegate - Example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A27C-CFFD-FE51-5E3F-DFC933E3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7" y="1825625"/>
            <a:ext cx="65187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public delegate int Sample(int x, int y);</a:t>
            </a:r>
          </a:p>
          <a:p>
            <a:pPr marL="0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public int Add(int a, int b)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return (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a+b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Add;</a:t>
            </a:r>
          </a:p>
          <a:p>
            <a:pPr marL="0" indent="0">
              <a:buNone/>
            </a:pP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(20, 40);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6E663-36B0-AFE9-8E88-2FDADA044B2C}"/>
              </a:ext>
            </a:extLst>
          </p:cNvPr>
          <p:cNvSpPr txBox="1">
            <a:spLocks/>
          </p:cNvSpPr>
          <p:nvPr/>
        </p:nvSpPr>
        <p:spPr>
          <a:xfrm>
            <a:off x="7138216" y="1825625"/>
            <a:ext cx="5019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Delegate: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&lt;int, int , int&gt;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= Add;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(20, 40);</a:t>
            </a:r>
          </a:p>
        </p:txBody>
      </p:sp>
    </p:spTree>
    <p:extLst>
      <p:ext uri="{BB962C8B-B14F-4D97-AF65-F5344CB8AC3E}">
        <p14:creationId xmlns:p14="http://schemas.microsoft.com/office/powerpoint/2010/main" val="400829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BF4-FA0A-CB22-A36D-6F9E8CC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Lambda Expression – Anonymous Function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A27C-CFFD-FE51-5E3F-DFC933E3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515"/>
            <a:ext cx="10164097" cy="40384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Lambda expression can be used to create anonymous function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Lambda declaration operator =&gt; is used to separate lambda’s parameter from its body</a:t>
            </a:r>
          </a:p>
        </p:txBody>
      </p:sp>
    </p:spTree>
    <p:extLst>
      <p:ext uri="{BB962C8B-B14F-4D97-AF65-F5344CB8AC3E}">
        <p14:creationId xmlns:p14="http://schemas.microsoft.com/office/powerpoint/2010/main" val="365310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BF4-FA0A-CB22-A36D-6F9E8CC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Expression Lambda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A27C-CFFD-FE51-5E3F-DFC933E3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3"/>
            <a:ext cx="10282084" cy="45867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 (input-parameters) =&gt; expression</a:t>
            </a:r>
          </a:p>
          <a:p>
            <a:pPr marL="0" indent="0">
              <a:lnSpc>
                <a:spcPct val="150000"/>
              </a:lnSpc>
              <a:buNone/>
            </a:pPr>
            <a:endParaRPr lang="en-IN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 public delegate int </a:t>
            </a:r>
            <a:r>
              <a:rPr lang="en-IN" b="0" i="0" dirty="0" err="1">
                <a:solidFill>
                  <a:srgbClr val="161616"/>
                </a:solidFill>
                <a:effectLst/>
                <a:latin typeface="SFMono-Regular"/>
              </a:rPr>
              <a:t>DelAdd</a:t>
            </a: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(int x, int 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DelAdd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obj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= (m, n) =&gt;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m+n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Console.WriteLine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obj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(10, 20));</a:t>
            </a:r>
            <a:endParaRPr lang="en-IN" b="0" i="0" dirty="0">
              <a:solidFill>
                <a:srgbClr val="161616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667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BF4-FA0A-CB22-A36D-6F9E8CC3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4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Statement Lambda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A27C-CFFD-FE51-5E3F-DFC933E3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2"/>
            <a:ext cx="10282084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(input-parameters) =&gt; { &lt;sequence-of-statements&gt;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5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Example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 public delegate int </a:t>
            </a:r>
            <a:r>
              <a:rPr lang="en-IN" b="0" i="0" dirty="0" err="1">
                <a:solidFill>
                  <a:srgbClr val="161616"/>
                </a:solidFill>
                <a:effectLst/>
                <a:latin typeface="SFMono-Regular"/>
              </a:rPr>
              <a:t>SampleDel</a:t>
            </a: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(int x, int y)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SampleDel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obj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= (m, n) =&gt;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int sum =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m+n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return sum;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};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Console.WriteLine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obj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(10 , 20 ));</a:t>
            </a:r>
            <a:endParaRPr lang="en-IN" b="0" i="0" dirty="0">
              <a:solidFill>
                <a:srgbClr val="161616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4245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A0F7-933C-A41B-52B4-093D6D3D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Multithreading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40BC-91C5-E233-EC7A-3D0891CC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Traditional method was sequential execution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Multithreading contains multiple threads with single process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thread can work on different tasks of a process</a:t>
            </a:r>
          </a:p>
        </p:txBody>
      </p:sp>
    </p:spTree>
    <p:extLst>
      <p:ext uri="{BB962C8B-B14F-4D97-AF65-F5344CB8AC3E}">
        <p14:creationId xmlns:p14="http://schemas.microsoft.com/office/powerpoint/2010/main" val="239632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A0F7-933C-A41B-52B4-093D6D3D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Multithreading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40BC-91C5-E233-EC7A-3D0891CC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multithreading multiple tasks execute simultaneously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works on time-sharing basis, each thread executed for a given time slice without affecting execution of other thread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helps in maximizing the 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242775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B064-BE5A-EEFC-7C5E-A0B000C9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and Running Threads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0EF5-715B-EE12-A3D3-46F3C9B4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Thread t1=new Thread(Method1);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Thread t2=new Thread(Method2);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t1.Start( 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t2.Start( );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7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8919-C067-A10B-6EC1-F3557E6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194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Thread Life Cycle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Lifecycle and States of a Thread in C# - GeeksforGeeks">
            <a:extLst>
              <a:ext uri="{FF2B5EF4-FFF2-40B4-BE49-F238E27FC236}">
                <a16:creationId xmlns:a16="http://schemas.microsoft.com/office/drawing/2014/main" id="{9CDA6BB4-F727-0422-B6C4-A7FD039E4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6348"/>
            <a:ext cx="12192000" cy="54716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3245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1C6A-4B73-1553-FB81-81AE24B3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 - Keywords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E1ED-E54D-3EF7-1263-25665547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catch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finally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33445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154-7ADB-D9A4-2C22-F29D370A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endParaRPr lang="en-IN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5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C724-631C-8C52-D520-50D91740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Other Topics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879C-D6C1-B249-3E4E-BCB9948A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Examples of Runtime Exception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IndexOutOfRangeException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Handling Exception using try .. catch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catch blocks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of finally block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18277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C613-47AB-669D-FBE3-CDC57AC0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Files in C#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5E9-68F9-3814-AAF4-3A81F288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 collection of data stored using a permanent storage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C# provided functions to read and write data from text files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Program data is volatile so files can be used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provides the feature of persistency</a:t>
            </a:r>
          </a:p>
        </p:txBody>
      </p:sp>
    </p:spTree>
    <p:extLst>
      <p:ext uri="{BB962C8B-B14F-4D97-AF65-F5344CB8AC3E}">
        <p14:creationId xmlns:p14="http://schemas.microsoft.com/office/powerpoint/2010/main" val="287103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89D-21A7-C690-E3D0-F1A0564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Reading from a file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1472-F2A2-4D7B-4911-23008E71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File.ReadAllText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 ) – reads the complete file in a string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File.ReadAllLines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 ) – reads the file line by line and store in array of strings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StreamReader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StreamReader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=new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StreamReader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(@”D:\MyData\Sample.txt”);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string str=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obj.ReadLine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34668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40F-64FB-5049-BCC8-EE2D600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Writing into a file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6BA8-88D6-7128-85C4-952458CA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39"/>
            <a:ext cx="11107994" cy="49291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File.WriteAllText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 ) – takes file-path and text-string. It writes the entire file at once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File.WriteAllLines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 ) – takes file-path and string array. It writes into a file line by line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Writing using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StreamWriter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StreamWriter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obj=new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StreamWriter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@”D:\MyData\Sample.txt”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obj.WriteLine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(str);</a:t>
            </a:r>
          </a:p>
        </p:txBody>
      </p:sp>
    </p:spTree>
    <p:extLst>
      <p:ext uri="{BB962C8B-B14F-4D97-AF65-F5344CB8AC3E}">
        <p14:creationId xmlns:p14="http://schemas.microsoft.com/office/powerpoint/2010/main" val="8514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7BA0-E332-539B-49B8-A3B975D7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Appending text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9175-A35F-B98B-F7AE-C369295B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1690688"/>
            <a:ext cx="11577484" cy="4621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add more text into existing file without overwriting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File.AppendAllText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 )- it takes file path and the text string to be appended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Writing using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StreamWriter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StreamWriter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obj=new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StreamWriter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@”D:\MyData\Sample.txt”,true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obj.WriteLine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(str);</a:t>
            </a:r>
          </a:p>
          <a:p>
            <a:pPr>
              <a:lnSpc>
                <a:spcPct val="150000"/>
              </a:lnSpc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43B3-530E-8DED-F866-33B5F751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Attributes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F6D-E6B8-5F63-209E-D5E18112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52209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Used to convey declarative information or metadata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Added using a declarative tag placed within [ ] on top of the required code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have one or more arguments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Derived from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System.Attribute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types of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1) Predefined Attributes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2) Custom Attributes</a:t>
            </a:r>
          </a:p>
        </p:txBody>
      </p:sp>
    </p:spTree>
    <p:extLst>
      <p:ext uri="{BB962C8B-B14F-4D97-AF65-F5344CB8AC3E}">
        <p14:creationId xmlns:p14="http://schemas.microsoft.com/office/powerpoint/2010/main" val="368532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1298</Words>
  <Application>Microsoft Office PowerPoint</Application>
  <PresentationFormat>Widescreen</PresentationFormat>
  <Paragraphs>203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SFMono-Regular</vt:lpstr>
      <vt:lpstr>Office Theme</vt:lpstr>
      <vt:lpstr>Back-end Training Chapter 7: Advance Topics in C# By: Prof Rugved V Deolekar (RVD)</vt:lpstr>
      <vt:lpstr>Exception Handling</vt:lpstr>
      <vt:lpstr>Exception Handling - Keywords</vt:lpstr>
      <vt:lpstr>Other Topics</vt:lpstr>
      <vt:lpstr>Files in C#</vt:lpstr>
      <vt:lpstr>Reading from a file</vt:lpstr>
      <vt:lpstr>Writing into a file</vt:lpstr>
      <vt:lpstr>Appending text</vt:lpstr>
      <vt:lpstr>Attributes</vt:lpstr>
      <vt:lpstr>Properties in C#</vt:lpstr>
      <vt:lpstr>Creating Properties - Syntax</vt:lpstr>
      <vt:lpstr>Creating Properties - Example</vt:lpstr>
      <vt:lpstr>Creating Properties – Auto Implemented</vt:lpstr>
      <vt:lpstr>Delegates and Events</vt:lpstr>
      <vt:lpstr>Creating Delegates - Syntax</vt:lpstr>
      <vt:lpstr>Creating Delegates - Example</vt:lpstr>
      <vt:lpstr>Assigning Methods to Delegate</vt:lpstr>
      <vt:lpstr>Multicasting of Delegate</vt:lpstr>
      <vt:lpstr>Example of Multicasting</vt:lpstr>
      <vt:lpstr>Func Delegate</vt:lpstr>
      <vt:lpstr>Func Delegate - Syntax</vt:lpstr>
      <vt:lpstr>Func Delegate - Example</vt:lpstr>
      <vt:lpstr>Lambda Expression – Anonymous Function</vt:lpstr>
      <vt:lpstr>Expression Lambda</vt:lpstr>
      <vt:lpstr>Statement Lambda</vt:lpstr>
      <vt:lpstr>Multithreading</vt:lpstr>
      <vt:lpstr>Multithreading</vt:lpstr>
      <vt:lpstr>Creating and Running Threads</vt:lpstr>
      <vt:lpstr>Thread Life Cycle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Prof. Rugved Deolekar</dc:creator>
  <cp:lastModifiedBy>Prof. Rugved Deolekar</cp:lastModifiedBy>
  <cp:revision>223</cp:revision>
  <dcterms:created xsi:type="dcterms:W3CDTF">2022-06-13T05:20:22Z</dcterms:created>
  <dcterms:modified xsi:type="dcterms:W3CDTF">2023-06-22T17:37:22Z</dcterms:modified>
</cp:coreProperties>
</file>