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95" r:id="rId9"/>
    <p:sldId id="296" r:id="rId10"/>
    <p:sldId id="297" r:id="rId11"/>
    <p:sldId id="298" r:id="rId12"/>
    <p:sldId id="299" r:id="rId13"/>
    <p:sldId id="300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54C4-8239-C385-8B6F-B089E0C83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2E9C6-3787-BFC1-654E-26905A456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C471-F9C7-BF19-E978-C05CD56C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084F-A49D-43AF-3EB8-294E0AFF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B77A-5D94-FB35-52B7-D0B36A13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72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2C0C-BE63-66C7-E702-CB28466E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57C5E-DC37-4F36-2FA9-BDD14250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9ADBF-7E04-AD61-CAC8-05B444FA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FC6B-2D0D-A871-1863-CAB25C23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D5B5-3721-4AB5-A42E-8D0DAF91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30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A744A-E01D-1253-BC27-C33EB3A08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09EB3-403D-262F-F714-E23F329DD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A2A4-1DA5-151D-FB5C-8B93A730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0055-4987-C921-A1E7-791D123B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59A7-11B4-F610-8010-DB7C243B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62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AD4D-1C58-3628-72A0-9AF16C4D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5724-4D8C-2F13-BD98-AADAF4A3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146-207B-367D-6583-C1032B64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C0B8-3EE7-B0FD-5AFD-7D359B83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6C21-2EAD-20E5-B3AA-26B5CE31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26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9388-6B0E-BA50-5801-AC235F77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75102-98D2-E80A-B5BF-7831B902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A7B7-5845-A6AA-5194-1497B6B6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D343-7B56-1337-39A5-C7FD635F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0FF4-3095-7991-B078-D7AFA7A1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12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A0E8-BF2B-A89F-053D-D22E34CF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A71A-1118-7342-C316-36E83ECAC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7593E-510D-65D6-F03D-165F819D1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6B60-0E74-D7F8-5111-41D54EC4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F9F0-98C8-578F-54FF-7DB09B88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7EBC0-5A46-F158-CBF8-0660B80B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70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DE6F-11A0-380D-1B81-BAD742FB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94A3E-B55F-F2BD-CE2F-019A7A605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86B74-28EB-142D-4C23-7A5A1F9C0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9548C-299D-1344-15C1-9068D8BEA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2DAC8-BA93-74F7-CE4E-6AB3A56CC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95421-AA6D-36CE-68F4-E42A8D5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9FCEB-AF0B-D55F-E79D-19ECB5D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57691-6886-194E-45A8-0728AFF1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4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1007-C453-52C5-201C-FE7F2B2D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C6163-4E8C-216A-1664-1BC766F0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00C05-C805-8CB0-472B-6A629559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777DB-F06C-A884-CF0C-2C876CDC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1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E4A1A-C62E-0954-79A0-41FACBA2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08BD9-BA7B-CD27-E412-07AB360A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3529-22ED-F2BE-BB6A-95CA207F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25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47DF-1802-76A2-0DCD-7E5832D9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ECE5-B6A4-29F7-6953-858C522A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5082B-D437-B87A-1275-79377D18D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2C8E1-5E73-85BE-395F-046B4DB7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60800-5500-7425-9E64-7238FE7D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5307B-360E-81A6-D0E6-AB504BD5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90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BC6A-CF77-F97E-2201-D4E97830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EB313-A2EF-961D-555D-26E0964B6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F2288-1B2F-7497-6864-8B38C6933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73353-3C9A-B6DE-6B40-21B30ECC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382F5-5EF0-3804-5FBF-88BAB9B1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05F25-8DFE-B840-CC79-CA9D3583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64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5401F-5A3F-7E4F-44E2-563A0A26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5099-37BE-79DF-CFCF-E6FA2B1E7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CD6B-4027-1E05-74B3-3E3B062BF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24C1-361E-4419-820F-9D3009EE10F6}" type="datetimeFigureOut">
              <a:rPr lang="en-IN" smtClean="0"/>
              <a:t>22-06-2023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6FCF1-BBA3-F200-7C08-CDE1C6F52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0758-5954-CC92-9168-01EC8B9EF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13A5-40DD-4CEC-9A34-7FB4B8F935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22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8585-616C-B4B6-A2E2-AF1B66D26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716" y="442452"/>
            <a:ext cx="11592232" cy="589935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Back-end Training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kumimoji="0" lang="en-US" sz="5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Chapter 8: SOLID Principles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By: Prof Rugved V Deolekar (RVD)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23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489D-21A7-C690-E3D0-F1A05644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Interface Segregation Principle (ISP)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1472-F2A2-4D7B-4911-23008E71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44665" cy="43513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Many client-specific interfaces are better than one general-purpose interface</a:t>
            </a:r>
          </a:p>
        </p:txBody>
      </p:sp>
    </p:spTree>
    <p:extLst>
      <p:ext uri="{BB962C8B-B14F-4D97-AF65-F5344CB8AC3E}">
        <p14:creationId xmlns:p14="http://schemas.microsoft.com/office/powerpoint/2010/main" val="135423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F40F-64FB-5049-BCC8-EE2D600C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ISP - Explanation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6BA8-88D6-7128-85C4-952458CA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6" y="1699649"/>
            <a:ext cx="11444747" cy="4793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It says that classes only should perform behaviors that are useful to achieve its end functionality</a:t>
            </a:r>
          </a:p>
          <a:p>
            <a:pPr>
              <a:lnSpc>
                <a:spcPct val="150000"/>
              </a:lnSpc>
            </a:pPr>
            <a:r>
              <a:rPr lang="en-US" dirty="0"/>
              <a:t>Classes should not include behaviors they do not use</a:t>
            </a:r>
          </a:p>
          <a:p>
            <a:pPr>
              <a:lnSpc>
                <a:spcPct val="150000"/>
              </a:lnSpc>
            </a:pPr>
            <a:r>
              <a:rPr lang="en-US" dirty="0"/>
              <a:t>It splits large methods into smaller more specific methods which makes the program easy to debug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34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489D-21A7-C690-E3D0-F1A05644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Dependency Inversion Principle (DIP)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1472-F2A2-4D7B-4911-23008E71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7774" cy="43513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High-level modules should not depend on low-level modules. Instead, both should depend on abstractions (interfaces)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Abstractions should not depend on details. Details (like concrete implementations) should depend on abstractions.</a:t>
            </a:r>
          </a:p>
        </p:txBody>
      </p:sp>
    </p:spTree>
    <p:extLst>
      <p:ext uri="{BB962C8B-B14F-4D97-AF65-F5344CB8AC3E}">
        <p14:creationId xmlns:p14="http://schemas.microsoft.com/office/powerpoint/2010/main" val="183743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F40F-64FB-5049-BCC8-EE2D600C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DIP - Explanation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6BA8-88D6-7128-85C4-952458CA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6" y="1504335"/>
            <a:ext cx="11444747" cy="5147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It decouples high and low-level components and instead connects both to abstractions</a:t>
            </a:r>
          </a:p>
          <a:p>
            <a:pPr>
              <a:lnSpc>
                <a:spcPct val="150000"/>
              </a:lnSpc>
            </a:pPr>
            <a:r>
              <a:rPr lang="en-US" dirty="0"/>
              <a:t>High and low-level components can still benefit from each other, but change  in one should not directly break the other</a:t>
            </a:r>
          </a:p>
          <a:p>
            <a:pPr>
              <a:lnSpc>
                <a:spcPct val="150000"/>
              </a:lnSpc>
            </a:pPr>
            <a:r>
              <a:rPr lang="en-US" dirty="0"/>
              <a:t>The abstraction is not affected if the details are changed </a:t>
            </a:r>
          </a:p>
          <a:p>
            <a:pPr>
              <a:lnSpc>
                <a:spcPct val="150000"/>
              </a:lnSpc>
            </a:pPr>
            <a:r>
              <a:rPr lang="en-US" dirty="0"/>
              <a:t>This helps in keeping our code loosely coupled and allows us to refactor our implementations later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76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1154-7ADB-D9A4-2C22-F29D370A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77925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0903-5012-94B3-AA35-69B5A453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SOLID Principles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D54B-308F-885A-8100-E56F7ED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They are set of golden rules used by object-oriented developers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They set a standard of how to code in OOP paradigm and agile development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SOLID programs scale better, cost less time to work with and can more easily respond to change</a:t>
            </a:r>
          </a:p>
        </p:txBody>
      </p:sp>
    </p:spTree>
    <p:extLst>
      <p:ext uri="{BB962C8B-B14F-4D97-AF65-F5344CB8AC3E}">
        <p14:creationId xmlns:p14="http://schemas.microsoft.com/office/powerpoint/2010/main" val="81242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1C6A-4B73-1553-FB81-81AE24B3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5 SOLID Principles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E1ED-E54D-3EF7-1263-25665547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Single Responsibility Principle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Open-Closed Principle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Liskov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Substitution Principle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Interface Segregation Principle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33445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C724-631C-8C52-D520-50D91740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Single Responsibility Principle (SRP)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879C-D6C1-B249-3E4E-BCB9948A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class should have a single responsibility, that is, only changes to one part of the software’s specification should be able to affect the specification of the class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C613-47AB-669D-FBE3-CDC57AC0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SRP - Explanation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95E9-68F9-3814-AAF4-3A81F2883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It states that each class, module or a function should only do one job</a:t>
            </a:r>
          </a:p>
          <a:p>
            <a:pPr>
              <a:lnSpc>
                <a:spcPct val="150000"/>
              </a:lnSpc>
            </a:pPr>
            <a:r>
              <a:rPr lang="en-US" dirty="0"/>
              <a:t>Classes can work together to complete larger tasks, but each class must finish function from start to finish before it passes on to the next function</a:t>
            </a:r>
          </a:p>
          <a:p>
            <a:pPr>
              <a:lnSpc>
                <a:spcPct val="150000"/>
              </a:lnSpc>
            </a:pPr>
            <a:r>
              <a:rPr lang="en-US" dirty="0"/>
              <a:t>SRP makes it easy to follow encapsulation as it is easy to hide data and methods when they are within single responsibility class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489D-21A7-C690-E3D0-F1A05644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Open Closed Principle (OCP)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1472-F2A2-4D7B-4911-23008E71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Software entities should be open for extension but closed for modification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3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F40F-64FB-5049-BCC8-EE2D600C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OCP - Explanation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6BA8-88D6-7128-85C4-952458CA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7" y="1401097"/>
            <a:ext cx="11444747" cy="53536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OCP suggests creation of duplicate entities with specialized behavior through polymorphism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extend our parent entities to suit the needs of child entity without changing parent</a:t>
            </a:r>
          </a:p>
          <a:p>
            <a:pPr>
              <a:lnSpc>
                <a:spcPct val="150000"/>
              </a:lnSpc>
            </a:pPr>
            <a:r>
              <a:rPr lang="en-US" dirty="0"/>
              <a:t>Our parent entity will serve as an abstract base class that can be reused with added specializations through inheritance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work on this unique derived class with the confidence that changes will not affect the parent or any of the other derived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49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489D-21A7-C690-E3D0-F1A05644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Liskov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Substitution Principle (LSP)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1472-F2A2-4D7B-4911-23008E71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Objects in a program should be replaceable with instances of their subtypes without altering the correctness of that program</a:t>
            </a:r>
          </a:p>
        </p:txBody>
      </p:sp>
    </p:spTree>
    <p:extLst>
      <p:ext uri="{BB962C8B-B14F-4D97-AF65-F5344CB8AC3E}">
        <p14:creationId xmlns:p14="http://schemas.microsoft.com/office/powerpoint/2010/main" val="314782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F40F-64FB-5049-BCC8-EE2D600C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LSP - Explanation</a:t>
            </a:r>
            <a:endParaRPr lang="en-IN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6BA8-88D6-7128-85C4-952458CA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6" y="1699649"/>
            <a:ext cx="11444747" cy="4793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It says that any class must be directly replaceable by any of its subclass without error</a:t>
            </a:r>
          </a:p>
          <a:p>
            <a:pPr>
              <a:lnSpc>
                <a:spcPct val="150000"/>
              </a:lnSpc>
            </a:pPr>
            <a:r>
              <a:rPr lang="en-US" dirty="0"/>
              <a:t>It means each subclass must maintain all behavior from the base class along with any new behaviors unique to the subclass</a:t>
            </a:r>
          </a:p>
          <a:p>
            <a:pPr>
              <a:lnSpc>
                <a:spcPct val="150000"/>
              </a:lnSpc>
            </a:pPr>
            <a:r>
              <a:rPr lang="en-US" dirty="0"/>
              <a:t>The child class must be able to process all the same requests and complete all the same tasks as its parent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68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526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Back-end Training Chapter 8: SOLID Principles By: Prof Rugved V Deolekar (RVD)</vt:lpstr>
      <vt:lpstr>SOLID Principles</vt:lpstr>
      <vt:lpstr>5 SOLID Principles</vt:lpstr>
      <vt:lpstr>Single Responsibility Principle (SRP)</vt:lpstr>
      <vt:lpstr>SRP - Explanation</vt:lpstr>
      <vt:lpstr>Open Closed Principle (OCP)</vt:lpstr>
      <vt:lpstr>OCP - Explanation</vt:lpstr>
      <vt:lpstr>Liskov Substitution Principle (LSP)</vt:lpstr>
      <vt:lpstr>LSP - Explanation</vt:lpstr>
      <vt:lpstr>Interface Segregation Principle (ISP)</vt:lpstr>
      <vt:lpstr>ISP - Explanation</vt:lpstr>
      <vt:lpstr>Dependency Inversion Principle (DIP)</vt:lpstr>
      <vt:lpstr>DIP - Explanation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Prof. Rugved Deolekar</dc:creator>
  <cp:lastModifiedBy>Prof. Rugved Deolekar</cp:lastModifiedBy>
  <cp:revision>224</cp:revision>
  <dcterms:created xsi:type="dcterms:W3CDTF">2022-06-13T05:20:22Z</dcterms:created>
  <dcterms:modified xsi:type="dcterms:W3CDTF">2023-06-22T17:34:02Z</dcterms:modified>
</cp:coreProperties>
</file>