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2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50642-E963-40DD-A4A5-154371325391}" v="2" dt="2025-03-06T17:17:36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.N. Sanchit" userId="ab0ac44c658e677e" providerId="LiveId" clId="{64350642-E963-40DD-A4A5-154371325391}"/>
    <pc:docChg chg="undo custSel modSld">
      <pc:chgData name="B.N. Sanchit" userId="ab0ac44c658e677e" providerId="LiveId" clId="{64350642-E963-40DD-A4A5-154371325391}" dt="2025-03-06T17:21:00.935" v="813" actId="20577"/>
      <pc:docMkLst>
        <pc:docMk/>
      </pc:docMkLst>
      <pc:sldChg chg="modSp mod">
        <pc:chgData name="B.N. Sanchit" userId="ab0ac44c658e677e" providerId="LiveId" clId="{64350642-E963-40DD-A4A5-154371325391}" dt="2025-03-06T17:20:23.275" v="808" actId="115"/>
        <pc:sldMkLst>
          <pc:docMk/>
          <pc:sldMk cId="2746043547" sldId="1291"/>
        </pc:sldMkLst>
        <pc:spChg chg="mod">
          <ac:chgData name="B.N. Sanchit" userId="ab0ac44c658e677e" providerId="LiveId" clId="{64350642-E963-40DD-A4A5-154371325391}" dt="2025-03-06T17:20:23.275" v="808" actId="115"/>
          <ac:spMkLst>
            <pc:docMk/>
            <pc:sldMk cId="2746043547" sldId="1291"/>
            <ac:spMk id="2" creationId="{687AFAD5-578C-DC2D-F127-90FF4287354D}"/>
          </ac:spMkLst>
        </pc:spChg>
      </pc:sldChg>
      <pc:sldChg chg="modSp mod">
        <pc:chgData name="B.N. Sanchit" userId="ab0ac44c658e677e" providerId="LiveId" clId="{64350642-E963-40DD-A4A5-154371325391}" dt="2025-03-06T17:06:38.638" v="358" actId="1037"/>
        <pc:sldMkLst>
          <pc:docMk/>
          <pc:sldMk cId="2000950779" sldId="1300"/>
        </pc:sldMkLst>
        <pc:spChg chg="mod">
          <ac:chgData name="B.N. Sanchit" userId="ab0ac44c658e677e" providerId="LiveId" clId="{64350642-E963-40DD-A4A5-154371325391}" dt="2025-03-06T17:06:20.905" v="355" actId="14100"/>
          <ac:spMkLst>
            <pc:docMk/>
            <pc:sldMk cId="2000950779" sldId="1300"/>
            <ac:spMk id="2" creationId="{938525A2-49D0-AAD6-F4EE-F488AD21601D}"/>
          </ac:spMkLst>
        </pc:spChg>
        <pc:spChg chg="mod">
          <ac:chgData name="B.N. Sanchit" userId="ab0ac44c658e677e" providerId="LiveId" clId="{64350642-E963-40DD-A4A5-154371325391}" dt="2025-03-06T17:05:57.005" v="352" actId="115"/>
          <ac:spMkLst>
            <pc:docMk/>
            <pc:sldMk cId="2000950779" sldId="1300"/>
            <ac:spMk id="18" creationId="{E395316D-1E70-9E4D-C82D-DC6493EC4CED}"/>
          </ac:spMkLst>
        </pc:spChg>
        <pc:picChg chg="mod">
          <ac:chgData name="B.N. Sanchit" userId="ab0ac44c658e677e" providerId="LiveId" clId="{64350642-E963-40DD-A4A5-154371325391}" dt="2025-03-06T17:06:38.638" v="358" actId="1037"/>
          <ac:picMkLst>
            <pc:docMk/>
            <pc:sldMk cId="2000950779" sldId="1300"/>
            <ac:picMk id="6" creationId="{02540B31-8123-24C6-B0F3-4444B51E9487}"/>
          </ac:picMkLst>
        </pc:picChg>
      </pc:sldChg>
      <pc:sldChg chg="modSp mod">
        <pc:chgData name="B.N. Sanchit" userId="ab0ac44c658e677e" providerId="LiveId" clId="{64350642-E963-40DD-A4A5-154371325391}" dt="2025-03-06T17:04:45.282" v="338" actId="20577"/>
        <pc:sldMkLst>
          <pc:docMk/>
          <pc:sldMk cId="1066288702" sldId="1301"/>
        </pc:sldMkLst>
        <pc:spChg chg="mod">
          <ac:chgData name="B.N. Sanchit" userId="ab0ac44c658e677e" providerId="LiveId" clId="{64350642-E963-40DD-A4A5-154371325391}" dt="2025-03-06T14:44:57.596" v="57" actId="115"/>
          <ac:spMkLst>
            <pc:docMk/>
            <pc:sldMk cId="1066288702" sldId="1301"/>
            <ac:spMk id="2" creationId="{687AFAD5-578C-DC2D-F127-90FF4287354D}"/>
          </ac:spMkLst>
        </pc:spChg>
        <pc:spChg chg="mod">
          <ac:chgData name="B.N. Sanchit" userId="ab0ac44c658e677e" providerId="LiveId" clId="{64350642-E963-40DD-A4A5-154371325391}" dt="2025-03-06T17:04:45.282" v="338" actId="20577"/>
          <ac:spMkLst>
            <pc:docMk/>
            <pc:sldMk cId="1066288702" sldId="1301"/>
            <ac:spMk id="9" creationId="{091B843F-6928-3290-2287-5FA1F531B685}"/>
          </ac:spMkLst>
        </pc:spChg>
      </pc:sldChg>
      <pc:sldChg chg="modSp mod">
        <pc:chgData name="B.N. Sanchit" userId="ab0ac44c658e677e" providerId="LiveId" clId="{64350642-E963-40DD-A4A5-154371325391}" dt="2025-03-06T17:21:00.935" v="813" actId="20577"/>
        <pc:sldMkLst>
          <pc:docMk/>
          <pc:sldMk cId="2025430063" sldId="1302"/>
        </pc:sldMkLst>
        <pc:spChg chg="mod">
          <ac:chgData name="B.N. Sanchit" userId="ab0ac44c658e677e" providerId="LiveId" clId="{64350642-E963-40DD-A4A5-154371325391}" dt="2025-03-06T17:20:14.465" v="807" actId="115"/>
          <ac:spMkLst>
            <pc:docMk/>
            <pc:sldMk cId="2025430063" sldId="1302"/>
            <ac:spMk id="2" creationId="{687AFAD5-578C-DC2D-F127-90FF4287354D}"/>
          </ac:spMkLst>
        </pc:spChg>
        <pc:spChg chg="mod">
          <ac:chgData name="B.N. Sanchit" userId="ab0ac44c658e677e" providerId="LiveId" clId="{64350642-E963-40DD-A4A5-154371325391}" dt="2025-03-06T17:21:00.935" v="813" actId="20577"/>
          <ac:spMkLst>
            <pc:docMk/>
            <pc:sldMk cId="2025430063" sldId="1302"/>
            <ac:spMk id="9" creationId="{091B843F-6928-3290-2287-5FA1F531B6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6898249" y="736600"/>
            <a:ext cx="2554418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5072669" y="2025380"/>
            <a:ext cx="6282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Times New Roman" panose="02020603050405020304" pitchFamily="18" charset="0"/>
              </a:rPr>
              <a:t>Waste Sorting Using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Times New Roman" panose="02020603050405020304" pitchFamily="18" charset="0"/>
              </a:rPr>
              <a:t> Computer Vision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27540A-9E08-71C9-C49B-6AA04DE6EB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20" y="904301"/>
            <a:ext cx="1934275" cy="629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5072670" y="3622411"/>
            <a:ext cx="6180048" cy="18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Acharya Institute of Graduate Studies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B.N Sanchit </a:t>
            </a:r>
          </a:p>
          <a:p>
            <a:r>
              <a:rPr lang="en-US" dirty="0">
                <a:solidFill>
                  <a:schemeClr val="bg1"/>
                </a:solidFill>
              </a:rPr>
              <a:t>Aditya S.M</a:t>
            </a:r>
          </a:p>
          <a:p>
            <a:r>
              <a:rPr lang="en-US" dirty="0">
                <a:solidFill>
                  <a:schemeClr val="bg1"/>
                </a:solidFill>
              </a:rPr>
              <a:t>Kavana S.C</a:t>
            </a:r>
          </a:p>
          <a:p>
            <a:r>
              <a:rPr lang="en-US" dirty="0">
                <a:solidFill>
                  <a:schemeClr val="bg1"/>
                </a:solidFill>
              </a:rPr>
              <a:t>Kishore Gowda D.N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93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Brief Overview: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Waste management faces challenges in sorting waste correctly, which reduces recycling efficiency. Traditional manual sorting is labor-intensive and prone to errors.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AI and machine learning, especially computer vision, offer a solution by automating waste identification and classification.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These systems can accurately sort different types of waste, improving recycling efficiency, reducing contamination, and cutting labor costs, thus enhancing overall sustainability in recycling facilities.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Key Objectives: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Automate Waste Sorting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Improve Sorting Accuracy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Reduce Labor Dependency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Increase Recycling Efficiency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Promote Sustainability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Optimize Resource Recovery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7930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solidFill>
                  <a:srgbClr val="213163"/>
                </a:solidFill>
              </a:rPr>
              <a:t>Problem Statement </a:t>
            </a:r>
            <a:r>
              <a:rPr lang="en-IN" sz="1800" b="1" dirty="0">
                <a:solidFill>
                  <a:srgbClr val="213163"/>
                </a:solidFill>
              </a:rPr>
              <a:t>-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Waste management is a critical aspect of sustainability.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643896"/>
            <a:ext cx="1043591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Dataset Name</a:t>
            </a:r>
            <a:r>
              <a:rPr lang="en-US" sz="1600" b="1" dirty="0"/>
              <a:t>:</a:t>
            </a:r>
            <a:r>
              <a:rPr lang="en-US" sz="1600" dirty="0"/>
              <a:t> Garbage-Dataset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Source:</a:t>
            </a:r>
            <a:r>
              <a:rPr lang="en-US" sz="1800" dirty="0"/>
              <a:t> </a:t>
            </a:r>
            <a:r>
              <a:rPr lang="en-US" sz="1600" dirty="0"/>
              <a:t>Kaggle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Size: </a:t>
            </a:r>
            <a:r>
              <a:rPr lang="en-US" sz="1600" dirty="0"/>
              <a:t>Images-7745, size- 459MB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Classes:</a:t>
            </a:r>
            <a:r>
              <a:rPr lang="en-US" sz="1800" dirty="0"/>
              <a:t> </a:t>
            </a:r>
            <a:r>
              <a:rPr lang="en-US" sz="1600" dirty="0"/>
              <a:t>The dataset is labeled into different categories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Plastic Waste</a:t>
            </a:r>
            <a:r>
              <a:rPr lang="en-US" sz="1800" dirty="0"/>
              <a:t> </a:t>
            </a:r>
            <a:r>
              <a:rPr lang="en-US" sz="1600" dirty="0"/>
              <a:t>(e.g., bottles, wrappers)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Metal Waste</a:t>
            </a:r>
            <a:r>
              <a:rPr lang="en-US" sz="1800" dirty="0"/>
              <a:t> </a:t>
            </a:r>
            <a:r>
              <a:rPr lang="en-US" sz="1600" dirty="0"/>
              <a:t>(e.g., cans, foil)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Glass Waste</a:t>
            </a:r>
            <a:r>
              <a:rPr lang="en-US" sz="1800" dirty="0"/>
              <a:t> </a:t>
            </a:r>
            <a:r>
              <a:rPr lang="en-US" sz="1600" dirty="0"/>
              <a:t>(e.g., bottles, broken glass)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Paper Waste</a:t>
            </a:r>
            <a:r>
              <a:rPr lang="en-US" sz="1800" dirty="0"/>
              <a:t> </a:t>
            </a:r>
            <a:r>
              <a:rPr lang="en-US" sz="1600" dirty="0"/>
              <a:t>(e.g., newspapers, cardboard)</a:t>
            </a:r>
          </a:p>
          <a:p>
            <a:endParaRPr lang="en-US" sz="2000" b="1" u="sng" dirty="0"/>
          </a:p>
          <a:p>
            <a:r>
              <a:rPr lang="en-US" sz="2000" b="1" u="sng" dirty="0"/>
              <a:t>Key Features:</a:t>
            </a:r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Image Format:</a:t>
            </a:r>
            <a:r>
              <a:rPr lang="en-US" sz="1600" dirty="0"/>
              <a:t> JPEG/PNG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Annotations:</a:t>
            </a:r>
            <a:r>
              <a:rPr lang="en-US" sz="1600" dirty="0"/>
              <a:t> Labeled images with class names for training a </a:t>
            </a:r>
            <a:r>
              <a:rPr lang="en-US" sz="1600" b="1" dirty="0"/>
              <a:t>Convolutional Neural Network (CNN)</a:t>
            </a:r>
            <a:r>
              <a:rPr lang="en-US" sz="1600" dirty="0"/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Diversity:</a:t>
            </a:r>
            <a:r>
              <a:rPr lang="en-US" sz="1600" dirty="0"/>
              <a:t> The dataset contains images with different lighting conditions, backgrounds, and angles to improve model generalization.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213163"/>
                </a:solidFill>
              </a:rPr>
              <a:t>Dataset Overview:</a:t>
            </a:r>
            <a:endParaRPr lang="en-IN" sz="2000" u="sng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666173"/>
            <a:ext cx="10435915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 dirty="0">
                <a:latin typeface="+mn-lt"/>
              </a:rPr>
              <a:t>Approach:</a:t>
            </a:r>
            <a:endParaRPr lang="en-US" sz="1600" b="1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Data Collection and Preprocessing</a:t>
            </a:r>
            <a:r>
              <a:rPr lang="en-US" sz="1600" dirty="0">
                <a:latin typeface="+mn-lt"/>
              </a:rPr>
              <a:t>: collected dataset from Kaggle.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Building the CNN model</a:t>
            </a:r>
            <a:r>
              <a:rPr lang="en-US" sz="1600" dirty="0">
                <a:latin typeface="+mn-lt"/>
              </a:rPr>
              <a:t>: used to analyze the image (edges, pattern).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Model compilation and Training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/>
              <a:t>learn from data and improve its predictions.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Image processing and Prediction: </a:t>
            </a:r>
            <a:r>
              <a:rPr lang="en-US" sz="1600" dirty="0"/>
              <a:t>Loaded the trained model and processed input images.</a:t>
            </a:r>
          </a:p>
          <a:p>
            <a:pPr>
              <a:spcAft>
                <a:spcPts val="800"/>
              </a:spcAft>
            </a:pPr>
            <a:endParaRPr lang="en-US" sz="1600" b="1" dirty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sz="1800" b="1" dirty="0">
                <a:latin typeface="+mn-lt"/>
              </a:rPr>
              <a:t>Algorithms/Techniques Used: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CNN: </a:t>
            </a:r>
            <a:r>
              <a:rPr lang="en-IN" sz="1600" dirty="0"/>
              <a:t>Convolutional Neural Network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Image Data Augmentation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Supervised learning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Regularization Techniques</a:t>
            </a:r>
            <a:endParaRPr lang="en-US" sz="16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213163"/>
                </a:solidFill>
              </a:rPr>
              <a:t>Methodology</a:t>
            </a:r>
            <a:endParaRPr lang="en-IN" sz="2000" u="sng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5926671" cy="39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AI-powered waste sorting presents a promising solution to the challenges faced by traditional waste management systems.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By leveraging machine learning and computer vision, recycling facilities can automate the sorting process, improving accuracy, efficiency, and sustainability.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AI-driven systems not only enhance operational cost-effectiveness but also contribute significantly to environmental sustainability by optimizing resource recovery and reducing landfill waste.</a:t>
            </a: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adoption of AI in waste management has the potential to transform the industry, making it more efficient, scalable, and aligned with global sustainability goals.</a:t>
            </a: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69329" y="1472656"/>
            <a:ext cx="59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Paste your reference link here</a:t>
            </a: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470</Words>
  <Application>Microsoft Office PowerPoint</Application>
  <PresentationFormat>Widescreen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B.N. Sanchit</cp:lastModifiedBy>
  <cp:revision>68</cp:revision>
  <dcterms:modified xsi:type="dcterms:W3CDTF">2025-03-06T17:21:04Z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