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66" r:id="rId4"/>
    <p:sldId id="267" r:id="rId5"/>
    <p:sldId id="268" r:id="rId6"/>
    <p:sldId id="257" r:id="rId7"/>
    <p:sldId id="287" r:id="rId8"/>
    <p:sldId id="258" r:id="rId9"/>
    <p:sldId id="259" r:id="rId10"/>
    <p:sldId id="272" r:id="rId11"/>
    <p:sldId id="271" r:id="rId12"/>
    <p:sldId id="260" r:id="rId13"/>
    <p:sldId id="263" r:id="rId14"/>
    <p:sldId id="261" r:id="rId15"/>
    <p:sldId id="264" r:id="rId16"/>
    <p:sldId id="262" r:id="rId17"/>
    <p:sldId id="265" r:id="rId18"/>
    <p:sldId id="280" r:id="rId19"/>
    <p:sldId id="285" r:id="rId20"/>
    <p:sldId id="284" r:id="rId21"/>
    <p:sldId id="283" r:id="rId22"/>
    <p:sldId id="286"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7ED74-D651-4061-BCBE-1C03104F54C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4B52741D-8EDB-4C85-B459-7BB298D8B695}">
      <dgm:prSet/>
      <dgm:spPr/>
      <dgm:t>
        <a:bodyPr/>
        <a:lstStyle/>
        <a:p>
          <a:r>
            <a:rPr lang="en-US"/>
            <a:t>Problem Statement</a:t>
          </a:r>
        </a:p>
      </dgm:t>
    </dgm:pt>
    <dgm:pt modelId="{C74103F9-293A-4E8B-BAA3-07659347C95A}" type="parTrans" cxnId="{59722962-BB37-40A7-850C-47E3AF0D51B4}">
      <dgm:prSet/>
      <dgm:spPr/>
      <dgm:t>
        <a:bodyPr/>
        <a:lstStyle/>
        <a:p>
          <a:endParaRPr lang="en-US"/>
        </a:p>
      </dgm:t>
    </dgm:pt>
    <dgm:pt modelId="{ED356124-3DE3-4440-A012-A2B9DF6A58C8}" type="sibTrans" cxnId="{59722962-BB37-40A7-850C-47E3AF0D51B4}">
      <dgm:prSet/>
      <dgm:spPr/>
      <dgm:t>
        <a:bodyPr/>
        <a:lstStyle/>
        <a:p>
          <a:endParaRPr lang="en-US"/>
        </a:p>
      </dgm:t>
    </dgm:pt>
    <dgm:pt modelId="{316E0437-CAEC-4BA8-A510-FCCE8301A722}">
      <dgm:prSet/>
      <dgm:spPr/>
      <dgm:t>
        <a:bodyPr/>
        <a:lstStyle/>
        <a:p>
          <a:r>
            <a:rPr lang="en-US"/>
            <a:t>Purpose</a:t>
          </a:r>
        </a:p>
      </dgm:t>
    </dgm:pt>
    <dgm:pt modelId="{219A7F8A-34FD-49B8-A523-068D62147272}" type="parTrans" cxnId="{F0FD0975-C3A8-4797-BFB0-60071B660AA5}">
      <dgm:prSet/>
      <dgm:spPr/>
      <dgm:t>
        <a:bodyPr/>
        <a:lstStyle/>
        <a:p>
          <a:endParaRPr lang="en-US"/>
        </a:p>
      </dgm:t>
    </dgm:pt>
    <dgm:pt modelId="{D2EA316B-56C6-454A-B04C-ADDBEC92CF81}" type="sibTrans" cxnId="{F0FD0975-C3A8-4797-BFB0-60071B660AA5}">
      <dgm:prSet/>
      <dgm:spPr/>
      <dgm:t>
        <a:bodyPr/>
        <a:lstStyle/>
        <a:p>
          <a:endParaRPr lang="en-US"/>
        </a:p>
      </dgm:t>
    </dgm:pt>
    <dgm:pt modelId="{A18CB74A-AED1-4C9F-941C-01FD50A8DA42}">
      <dgm:prSet/>
      <dgm:spPr/>
      <dgm:t>
        <a:bodyPr/>
        <a:lstStyle/>
        <a:p>
          <a:r>
            <a:rPr lang="en-US"/>
            <a:t>The Proposal</a:t>
          </a:r>
        </a:p>
      </dgm:t>
    </dgm:pt>
    <dgm:pt modelId="{BBC858D8-820F-4552-A90D-97969AF0C288}" type="parTrans" cxnId="{991C42A3-8F6A-4216-A3D6-98C8DC7FCD6C}">
      <dgm:prSet/>
      <dgm:spPr/>
      <dgm:t>
        <a:bodyPr/>
        <a:lstStyle/>
        <a:p>
          <a:endParaRPr lang="en-US"/>
        </a:p>
      </dgm:t>
    </dgm:pt>
    <dgm:pt modelId="{CEBAACC2-BEB1-4503-B5B2-3653346104D5}" type="sibTrans" cxnId="{991C42A3-8F6A-4216-A3D6-98C8DC7FCD6C}">
      <dgm:prSet/>
      <dgm:spPr/>
      <dgm:t>
        <a:bodyPr/>
        <a:lstStyle/>
        <a:p>
          <a:endParaRPr lang="en-US"/>
        </a:p>
      </dgm:t>
    </dgm:pt>
    <dgm:pt modelId="{B40970E6-2B8B-4275-B764-9D20F21C9BFA}">
      <dgm:prSet/>
      <dgm:spPr/>
      <dgm:t>
        <a:bodyPr/>
        <a:lstStyle/>
        <a:p>
          <a:r>
            <a:rPr lang="en-US"/>
            <a:t>Object Model</a:t>
          </a:r>
        </a:p>
      </dgm:t>
    </dgm:pt>
    <dgm:pt modelId="{67C9E503-AC7A-45E5-97B4-458EA9608A06}" type="parTrans" cxnId="{64EAE861-6324-49A4-B314-B67CDFFE2B7A}">
      <dgm:prSet/>
      <dgm:spPr/>
      <dgm:t>
        <a:bodyPr/>
        <a:lstStyle/>
        <a:p>
          <a:endParaRPr lang="en-US"/>
        </a:p>
      </dgm:t>
    </dgm:pt>
    <dgm:pt modelId="{9A9ECFD3-44BC-4035-B682-0F083D73511B}" type="sibTrans" cxnId="{64EAE861-6324-49A4-B314-B67CDFFE2B7A}">
      <dgm:prSet/>
      <dgm:spPr/>
      <dgm:t>
        <a:bodyPr/>
        <a:lstStyle/>
        <a:p>
          <a:endParaRPr lang="en-US"/>
        </a:p>
      </dgm:t>
    </dgm:pt>
    <dgm:pt modelId="{88DFD80A-A3FE-4BD7-B359-E5663A0AD8F8}">
      <dgm:prSet/>
      <dgm:spPr/>
      <dgm:t>
        <a:bodyPr/>
        <a:lstStyle/>
        <a:p>
          <a:r>
            <a:rPr lang="en-US" dirty="0"/>
            <a:t>Use Cases Organization Wise</a:t>
          </a:r>
        </a:p>
      </dgm:t>
    </dgm:pt>
    <dgm:pt modelId="{D79CB377-1288-4F52-8349-BEF966286858}" type="parTrans" cxnId="{48BAB357-633F-4EBF-8140-071CCD3B6145}">
      <dgm:prSet/>
      <dgm:spPr/>
      <dgm:t>
        <a:bodyPr/>
        <a:lstStyle/>
        <a:p>
          <a:endParaRPr lang="en-US"/>
        </a:p>
      </dgm:t>
    </dgm:pt>
    <dgm:pt modelId="{B3C68621-5FE5-478C-97FB-08ADB5FC3417}" type="sibTrans" cxnId="{48BAB357-633F-4EBF-8140-071CCD3B6145}">
      <dgm:prSet/>
      <dgm:spPr/>
      <dgm:t>
        <a:bodyPr/>
        <a:lstStyle/>
        <a:p>
          <a:endParaRPr lang="en-US"/>
        </a:p>
      </dgm:t>
    </dgm:pt>
    <dgm:pt modelId="{BDBDE61F-E606-4285-AA70-993D1D29AC52}">
      <dgm:prSet/>
      <dgm:spPr/>
      <dgm:t>
        <a:bodyPr/>
        <a:lstStyle/>
        <a:p>
          <a:r>
            <a:rPr lang="en-US"/>
            <a:t>Organization Work Areas</a:t>
          </a:r>
        </a:p>
      </dgm:t>
    </dgm:pt>
    <dgm:pt modelId="{8F24302F-BE00-4AB5-A5C2-CE942AF7F836}" type="parTrans" cxnId="{43F17D03-B64A-40BC-81E6-C29797B5B821}">
      <dgm:prSet/>
      <dgm:spPr/>
      <dgm:t>
        <a:bodyPr/>
        <a:lstStyle/>
        <a:p>
          <a:endParaRPr lang="en-US"/>
        </a:p>
      </dgm:t>
    </dgm:pt>
    <dgm:pt modelId="{9D2E3BD8-2479-4E91-90B5-99D4A58E1B3D}" type="sibTrans" cxnId="{43F17D03-B64A-40BC-81E6-C29797B5B821}">
      <dgm:prSet/>
      <dgm:spPr/>
      <dgm:t>
        <a:bodyPr/>
        <a:lstStyle/>
        <a:p>
          <a:endParaRPr lang="en-US"/>
        </a:p>
      </dgm:t>
    </dgm:pt>
    <dgm:pt modelId="{3B9C1583-2FB6-44B6-904C-CBDC7F2BE70D}">
      <dgm:prSet/>
      <dgm:spPr/>
      <dgm:t>
        <a:bodyPr/>
        <a:lstStyle/>
        <a:p>
          <a:r>
            <a:rPr lang="en-US"/>
            <a:t>Scope	</a:t>
          </a:r>
        </a:p>
      </dgm:t>
    </dgm:pt>
    <dgm:pt modelId="{52F2BAD0-2F4B-498A-8932-C66BDF765B55}" type="parTrans" cxnId="{CC7CB42F-2103-4332-8F58-AF57F313E1AD}">
      <dgm:prSet/>
      <dgm:spPr/>
      <dgm:t>
        <a:bodyPr/>
        <a:lstStyle/>
        <a:p>
          <a:endParaRPr lang="en-US"/>
        </a:p>
      </dgm:t>
    </dgm:pt>
    <dgm:pt modelId="{0F4318B4-80E9-460B-AAC9-44E9C9B850E7}" type="sibTrans" cxnId="{CC7CB42F-2103-4332-8F58-AF57F313E1AD}">
      <dgm:prSet/>
      <dgm:spPr/>
      <dgm:t>
        <a:bodyPr/>
        <a:lstStyle/>
        <a:p>
          <a:endParaRPr lang="en-US"/>
        </a:p>
      </dgm:t>
    </dgm:pt>
    <dgm:pt modelId="{A62D14C7-01F7-4587-8AF8-57009151E090}" type="pres">
      <dgm:prSet presAssocID="{B817ED74-D651-4061-BCBE-1C03104F54CA}" presName="vert0" presStyleCnt="0">
        <dgm:presLayoutVars>
          <dgm:dir/>
          <dgm:animOne val="branch"/>
          <dgm:animLvl val="lvl"/>
        </dgm:presLayoutVars>
      </dgm:prSet>
      <dgm:spPr/>
    </dgm:pt>
    <dgm:pt modelId="{E3EB2569-D8D2-4BAE-8329-5BBCC7068C5B}" type="pres">
      <dgm:prSet presAssocID="{4B52741D-8EDB-4C85-B459-7BB298D8B695}" presName="thickLine" presStyleLbl="alignNode1" presStyleIdx="0" presStyleCnt="7"/>
      <dgm:spPr/>
    </dgm:pt>
    <dgm:pt modelId="{4745772C-8553-498C-B324-2082856EDB4F}" type="pres">
      <dgm:prSet presAssocID="{4B52741D-8EDB-4C85-B459-7BB298D8B695}" presName="horz1" presStyleCnt="0"/>
      <dgm:spPr/>
    </dgm:pt>
    <dgm:pt modelId="{6DBDA14C-3DB0-4CDA-A2A0-D27FB913499C}" type="pres">
      <dgm:prSet presAssocID="{4B52741D-8EDB-4C85-B459-7BB298D8B695}" presName="tx1" presStyleLbl="revTx" presStyleIdx="0" presStyleCnt="7"/>
      <dgm:spPr/>
    </dgm:pt>
    <dgm:pt modelId="{E712EE4D-F9C9-4358-8A97-647CB2827219}" type="pres">
      <dgm:prSet presAssocID="{4B52741D-8EDB-4C85-B459-7BB298D8B695}" presName="vert1" presStyleCnt="0"/>
      <dgm:spPr/>
    </dgm:pt>
    <dgm:pt modelId="{489DCF96-FDE3-4040-BE06-A90462FC2DE6}" type="pres">
      <dgm:prSet presAssocID="{316E0437-CAEC-4BA8-A510-FCCE8301A722}" presName="thickLine" presStyleLbl="alignNode1" presStyleIdx="1" presStyleCnt="7"/>
      <dgm:spPr/>
    </dgm:pt>
    <dgm:pt modelId="{B52AA478-E3B1-466A-ADA7-2356593F0B49}" type="pres">
      <dgm:prSet presAssocID="{316E0437-CAEC-4BA8-A510-FCCE8301A722}" presName="horz1" presStyleCnt="0"/>
      <dgm:spPr/>
    </dgm:pt>
    <dgm:pt modelId="{925F5D8D-C3C2-446A-9FB1-368A55138E2E}" type="pres">
      <dgm:prSet presAssocID="{316E0437-CAEC-4BA8-A510-FCCE8301A722}" presName="tx1" presStyleLbl="revTx" presStyleIdx="1" presStyleCnt="7"/>
      <dgm:spPr/>
    </dgm:pt>
    <dgm:pt modelId="{1348BDCD-D971-4445-9C74-4C0998566E65}" type="pres">
      <dgm:prSet presAssocID="{316E0437-CAEC-4BA8-A510-FCCE8301A722}" presName="vert1" presStyleCnt="0"/>
      <dgm:spPr/>
    </dgm:pt>
    <dgm:pt modelId="{4C9B0565-FF02-4DCB-BDCF-E071C50950B1}" type="pres">
      <dgm:prSet presAssocID="{A18CB74A-AED1-4C9F-941C-01FD50A8DA42}" presName="thickLine" presStyleLbl="alignNode1" presStyleIdx="2" presStyleCnt="7"/>
      <dgm:spPr/>
    </dgm:pt>
    <dgm:pt modelId="{25253159-E4EE-4716-9B2F-4EFCE9C7E5D8}" type="pres">
      <dgm:prSet presAssocID="{A18CB74A-AED1-4C9F-941C-01FD50A8DA42}" presName="horz1" presStyleCnt="0"/>
      <dgm:spPr/>
    </dgm:pt>
    <dgm:pt modelId="{F4C2B13F-2017-4C52-841D-EA4EAA1302EF}" type="pres">
      <dgm:prSet presAssocID="{A18CB74A-AED1-4C9F-941C-01FD50A8DA42}" presName="tx1" presStyleLbl="revTx" presStyleIdx="2" presStyleCnt="7"/>
      <dgm:spPr/>
    </dgm:pt>
    <dgm:pt modelId="{2E3BA0CD-B9A0-4F48-AC32-2A969521CFD2}" type="pres">
      <dgm:prSet presAssocID="{A18CB74A-AED1-4C9F-941C-01FD50A8DA42}" presName="vert1" presStyleCnt="0"/>
      <dgm:spPr/>
    </dgm:pt>
    <dgm:pt modelId="{17DC6E5C-20E8-4039-B7FD-C471B02E8BC9}" type="pres">
      <dgm:prSet presAssocID="{B40970E6-2B8B-4275-B764-9D20F21C9BFA}" presName="thickLine" presStyleLbl="alignNode1" presStyleIdx="3" presStyleCnt="7"/>
      <dgm:spPr/>
    </dgm:pt>
    <dgm:pt modelId="{63CC9F6C-F898-47C9-A819-F9C645B6F3B6}" type="pres">
      <dgm:prSet presAssocID="{B40970E6-2B8B-4275-B764-9D20F21C9BFA}" presName="horz1" presStyleCnt="0"/>
      <dgm:spPr/>
    </dgm:pt>
    <dgm:pt modelId="{D014C016-A7DF-4E5A-AE47-DA04D6F41DDE}" type="pres">
      <dgm:prSet presAssocID="{B40970E6-2B8B-4275-B764-9D20F21C9BFA}" presName="tx1" presStyleLbl="revTx" presStyleIdx="3" presStyleCnt="7"/>
      <dgm:spPr/>
    </dgm:pt>
    <dgm:pt modelId="{6937BD0C-19CB-4A61-86A2-87E1C1E401ED}" type="pres">
      <dgm:prSet presAssocID="{B40970E6-2B8B-4275-B764-9D20F21C9BFA}" presName="vert1" presStyleCnt="0"/>
      <dgm:spPr/>
    </dgm:pt>
    <dgm:pt modelId="{04326E9E-D7CD-40D7-8A0E-4A217C13CC80}" type="pres">
      <dgm:prSet presAssocID="{88DFD80A-A3FE-4BD7-B359-E5663A0AD8F8}" presName="thickLine" presStyleLbl="alignNode1" presStyleIdx="4" presStyleCnt="7"/>
      <dgm:spPr/>
    </dgm:pt>
    <dgm:pt modelId="{F001DF47-AA9B-4B8C-B130-331FFE17BF9E}" type="pres">
      <dgm:prSet presAssocID="{88DFD80A-A3FE-4BD7-B359-E5663A0AD8F8}" presName="horz1" presStyleCnt="0"/>
      <dgm:spPr/>
    </dgm:pt>
    <dgm:pt modelId="{426A89F7-0099-4797-8296-A528D2877DB5}" type="pres">
      <dgm:prSet presAssocID="{88DFD80A-A3FE-4BD7-B359-E5663A0AD8F8}" presName="tx1" presStyleLbl="revTx" presStyleIdx="4" presStyleCnt="7"/>
      <dgm:spPr/>
    </dgm:pt>
    <dgm:pt modelId="{D5F4ED19-F8FD-49CE-B0A8-B3C96EB766BB}" type="pres">
      <dgm:prSet presAssocID="{88DFD80A-A3FE-4BD7-B359-E5663A0AD8F8}" presName="vert1" presStyleCnt="0"/>
      <dgm:spPr/>
    </dgm:pt>
    <dgm:pt modelId="{7351CAD2-DC45-461A-98E3-C1687200110C}" type="pres">
      <dgm:prSet presAssocID="{BDBDE61F-E606-4285-AA70-993D1D29AC52}" presName="thickLine" presStyleLbl="alignNode1" presStyleIdx="5" presStyleCnt="7"/>
      <dgm:spPr/>
    </dgm:pt>
    <dgm:pt modelId="{A4B64687-E58A-4E3A-A3A5-0E9E8D12C78B}" type="pres">
      <dgm:prSet presAssocID="{BDBDE61F-E606-4285-AA70-993D1D29AC52}" presName="horz1" presStyleCnt="0"/>
      <dgm:spPr/>
    </dgm:pt>
    <dgm:pt modelId="{00DFD8A3-D1C2-4B82-AB76-6072A2DF93A6}" type="pres">
      <dgm:prSet presAssocID="{BDBDE61F-E606-4285-AA70-993D1D29AC52}" presName="tx1" presStyleLbl="revTx" presStyleIdx="5" presStyleCnt="7"/>
      <dgm:spPr/>
    </dgm:pt>
    <dgm:pt modelId="{5A92EB93-2BDC-4C9E-B436-AC0CEBF05D9A}" type="pres">
      <dgm:prSet presAssocID="{BDBDE61F-E606-4285-AA70-993D1D29AC52}" presName="vert1" presStyleCnt="0"/>
      <dgm:spPr/>
    </dgm:pt>
    <dgm:pt modelId="{65E94B62-6104-4CC3-A8CC-56F22D65387B}" type="pres">
      <dgm:prSet presAssocID="{3B9C1583-2FB6-44B6-904C-CBDC7F2BE70D}" presName="thickLine" presStyleLbl="alignNode1" presStyleIdx="6" presStyleCnt="7"/>
      <dgm:spPr/>
    </dgm:pt>
    <dgm:pt modelId="{F8E9E6A2-D74B-4312-BBA3-E0C6E295E52A}" type="pres">
      <dgm:prSet presAssocID="{3B9C1583-2FB6-44B6-904C-CBDC7F2BE70D}" presName="horz1" presStyleCnt="0"/>
      <dgm:spPr/>
    </dgm:pt>
    <dgm:pt modelId="{9AC8C0BB-8993-4386-8B74-30CF5B04217C}" type="pres">
      <dgm:prSet presAssocID="{3B9C1583-2FB6-44B6-904C-CBDC7F2BE70D}" presName="tx1" presStyleLbl="revTx" presStyleIdx="6" presStyleCnt="7"/>
      <dgm:spPr/>
    </dgm:pt>
    <dgm:pt modelId="{C88E62A3-212A-4151-A1A0-08979F6A39E2}" type="pres">
      <dgm:prSet presAssocID="{3B9C1583-2FB6-44B6-904C-CBDC7F2BE70D}" presName="vert1" presStyleCnt="0"/>
      <dgm:spPr/>
    </dgm:pt>
  </dgm:ptLst>
  <dgm:cxnLst>
    <dgm:cxn modelId="{43F17D03-B64A-40BC-81E6-C29797B5B821}" srcId="{B817ED74-D651-4061-BCBE-1C03104F54CA}" destId="{BDBDE61F-E606-4285-AA70-993D1D29AC52}" srcOrd="5" destOrd="0" parTransId="{8F24302F-BE00-4AB5-A5C2-CE942AF7F836}" sibTransId="{9D2E3BD8-2479-4E91-90B5-99D4A58E1B3D}"/>
    <dgm:cxn modelId="{CC7CB42F-2103-4332-8F58-AF57F313E1AD}" srcId="{B817ED74-D651-4061-BCBE-1C03104F54CA}" destId="{3B9C1583-2FB6-44B6-904C-CBDC7F2BE70D}" srcOrd="6" destOrd="0" parTransId="{52F2BAD0-2F4B-498A-8932-C66BDF765B55}" sibTransId="{0F4318B4-80E9-460B-AAC9-44E9C9B850E7}"/>
    <dgm:cxn modelId="{64EAE861-6324-49A4-B314-B67CDFFE2B7A}" srcId="{B817ED74-D651-4061-BCBE-1C03104F54CA}" destId="{B40970E6-2B8B-4275-B764-9D20F21C9BFA}" srcOrd="3" destOrd="0" parTransId="{67C9E503-AC7A-45E5-97B4-458EA9608A06}" sibTransId="{9A9ECFD3-44BC-4035-B682-0F083D73511B}"/>
    <dgm:cxn modelId="{59722962-BB37-40A7-850C-47E3AF0D51B4}" srcId="{B817ED74-D651-4061-BCBE-1C03104F54CA}" destId="{4B52741D-8EDB-4C85-B459-7BB298D8B695}" srcOrd="0" destOrd="0" parTransId="{C74103F9-293A-4E8B-BAA3-07659347C95A}" sibTransId="{ED356124-3DE3-4440-A012-A2B9DF6A58C8}"/>
    <dgm:cxn modelId="{4124746F-71B8-4B8F-8840-1B6F2CA1BEF7}" type="presOf" srcId="{BDBDE61F-E606-4285-AA70-993D1D29AC52}" destId="{00DFD8A3-D1C2-4B82-AB76-6072A2DF93A6}" srcOrd="0" destOrd="0" presId="urn:microsoft.com/office/officeart/2008/layout/LinedList"/>
    <dgm:cxn modelId="{F0FD0975-C3A8-4797-BFB0-60071B660AA5}" srcId="{B817ED74-D651-4061-BCBE-1C03104F54CA}" destId="{316E0437-CAEC-4BA8-A510-FCCE8301A722}" srcOrd="1" destOrd="0" parTransId="{219A7F8A-34FD-49B8-A523-068D62147272}" sibTransId="{D2EA316B-56C6-454A-B04C-ADDBEC92CF81}"/>
    <dgm:cxn modelId="{48BAB357-633F-4EBF-8140-071CCD3B6145}" srcId="{B817ED74-D651-4061-BCBE-1C03104F54CA}" destId="{88DFD80A-A3FE-4BD7-B359-E5663A0AD8F8}" srcOrd="4" destOrd="0" parTransId="{D79CB377-1288-4F52-8349-BEF966286858}" sibTransId="{B3C68621-5FE5-478C-97FB-08ADB5FC3417}"/>
    <dgm:cxn modelId="{004B5D7D-D115-4914-8496-07529F4B1D53}" type="presOf" srcId="{B817ED74-D651-4061-BCBE-1C03104F54CA}" destId="{A62D14C7-01F7-4587-8AF8-57009151E090}" srcOrd="0" destOrd="0" presId="urn:microsoft.com/office/officeart/2008/layout/LinedList"/>
    <dgm:cxn modelId="{6B375087-DAE8-4AF3-8055-D45252A32F69}" type="presOf" srcId="{3B9C1583-2FB6-44B6-904C-CBDC7F2BE70D}" destId="{9AC8C0BB-8993-4386-8B74-30CF5B04217C}" srcOrd="0" destOrd="0" presId="urn:microsoft.com/office/officeart/2008/layout/LinedList"/>
    <dgm:cxn modelId="{E40ED79B-4D62-4B6F-A441-D8E0460F3299}" type="presOf" srcId="{4B52741D-8EDB-4C85-B459-7BB298D8B695}" destId="{6DBDA14C-3DB0-4CDA-A2A0-D27FB913499C}" srcOrd="0" destOrd="0" presId="urn:microsoft.com/office/officeart/2008/layout/LinedList"/>
    <dgm:cxn modelId="{991C42A3-8F6A-4216-A3D6-98C8DC7FCD6C}" srcId="{B817ED74-D651-4061-BCBE-1C03104F54CA}" destId="{A18CB74A-AED1-4C9F-941C-01FD50A8DA42}" srcOrd="2" destOrd="0" parTransId="{BBC858D8-820F-4552-A90D-97969AF0C288}" sibTransId="{CEBAACC2-BEB1-4503-B5B2-3653346104D5}"/>
    <dgm:cxn modelId="{835E5DAA-7E03-4453-8364-BAC0E5F6C60C}" type="presOf" srcId="{316E0437-CAEC-4BA8-A510-FCCE8301A722}" destId="{925F5D8D-C3C2-446A-9FB1-368A55138E2E}" srcOrd="0" destOrd="0" presId="urn:microsoft.com/office/officeart/2008/layout/LinedList"/>
    <dgm:cxn modelId="{77096DBC-C6DD-4BA5-823B-4B9FA5FAD53F}" type="presOf" srcId="{B40970E6-2B8B-4275-B764-9D20F21C9BFA}" destId="{D014C016-A7DF-4E5A-AE47-DA04D6F41DDE}" srcOrd="0" destOrd="0" presId="urn:microsoft.com/office/officeart/2008/layout/LinedList"/>
    <dgm:cxn modelId="{9F4168C2-869C-4988-875C-DEB6E1B44617}" type="presOf" srcId="{88DFD80A-A3FE-4BD7-B359-E5663A0AD8F8}" destId="{426A89F7-0099-4797-8296-A528D2877DB5}" srcOrd="0" destOrd="0" presId="urn:microsoft.com/office/officeart/2008/layout/LinedList"/>
    <dgm:cxn modelId="{42E21FF7-5490-464C-A7CA-83D17797287B}" type="presOf" srcId="{A18CB74A-AED1-4C9F-941C-01FD50A8DA42}" destId="{F4C2B13F-2017-4C52-841D-EA4EAA1302EF}" srcOrd="0" destOrd="0" presId="urn:microsoft.com/office/officeart/2008/layout/LinedList"/>
    <dgm:cxn modelId="{7BB4C756-5163-4BCC-A945-6A5BE29978C0}" type="presParOf" srcId="{A62D14C7-01F7-4587-8AF8-57009151E090}" destId="{E3EB2569-D8D2-4BAE-8329-5BBCC7068C5B}" srcOrd="0" destOrd="0" presId="urn:microsoft.com/office/officeart/2008/layout/LinedList"/>
    <dgm:cxn modelId="{7D5B96C9-EE78-4049-B806-4FC904D21E3E}" type="presParOf" srcId="{A62D14C7-01F7-4587-8AF8-57009151E090}" destId="{4745772C-8553-498C-B324-2082856EDB4F}" srcOrd="1" destOrd="0" presId="urn:microsoft.com/office/officeart/2008/layout/LinedList"/>
    <dgm:cxn modelId="{092B0CB5-589A-441F-8145-AA145778B1DF}" type="presParOf" srcId="{4745772C-8553-498C-B324-2082856EDB4F}" destId="{6DBDA14C-3DB0-4CDA-A2A0-D27FB913499C}" srcOrd="0" destOrd="0" presId="urn:microsoft.com/office/officeart/2008/layout/LinedList"/>
    <dgm:cxn modelId="{6A303BB0-F378-44C0-98D4-5C2C4C08FBC2}" type="presParOf" srcId="{4745772C-8553-498C-B324-2082856EDB4F}" destId="{E712EE4D-F9C9-4358-8A97-647CB2827219}" srcOrd="1" destOrd="0" presId="urn:microsoft.com/office/officeart/2008/layout/LinedList"/>
    <dgm:cxn modelId="{EBE85BC0-08F9-4521-96DB-7B3A9CB391E9}" type="presParOf" srcId="{A62D14C7-01F7-4587-8AF8-57009151E090}" destId="{489DCF96-FDE3-4040-BE06-A90462FC2DE6}" srcOrd="2" destOrd="0" presId="urn:microsoft.com/office/officeart/2008/layout/LinedList"/>
    <dgm:cxn modelId="{CB68E0EF-AEB5-400F-8E90-8A789DE35BEF}" type="presParOf" srcId="{A62D14C7-01F7-4587-8AF8-57009151E090}" destId="{B52AA478-E3B1-466A-ADA7-2356593F0B49}" srcOrd="3" destOrd="0" presId="urn:microsoft.com/office/officeart/2008/layout/LinedList"/>
    <dgm:cxn modelId="{BF5B166D-7643-4F59-A3EB-4C4DB7E78FC4}" type="presParOf" srcId="{B52AA478-E3B1-466A-ADA7-2356593F0B49}" destId="{925F5D8D-C3C2-446A-9FB1-368A55138E2E}" srcOrd="0" destOrd="0" presId="urn:microsoft.com/office/officeart/2008/layout/LinedList"/>
    <dgm:cxn modelId="{764D21AB-418E-46DC-B1B5-51D95259D5C4}" type="presParOf" srcId="{B52AA478-E3B1-466A-ADA7-2356593F0B49}" destId="{1348BDCD-D971-4445-9C74-4C0998566E65}" srcOrd="1" destOrd="0" presId="urn:microsoft.com/office/officeart/2008/layout/LinedList"/>
    <dgm:cxn modelId="{AAAC9B5E-8414-4077-B7F3-FA2A17069E9B}" type="presParOf" srcId="{A62D14C7-01F7-4587-8AF8-57009151E090}" destId="{4C9B0565-FF02-4DCB-BDCF-E071C50950B1}" srcOrd="4" destOrd="0" presId="urn:microsoft.com/office/officeart/2008/layout/LinedList"/>
    <dgm:cxn modelId="{9A3947C0-284E-41DD-936D-1BB85B105E0A}" type="presParOf" srcId="{A62D14C7-01F7-4587-8AF8-57009151E090}" destId="{25253159-E4EE-4716-9B2F-4EFCE9C7E5D8}" srcOrd="5" destOrd="0" presId="urn:microsoft.com/office/officeart/2008/layout/LinedList"/>
    <dgm:cxn modelId="{8F70501A-6940-4AA1-82BD-6E46BDE89B7B}" type="presParOf" srcId="{25253159-E4EE-4716-9B2F-4EFCE9C7E5D8}" destId="{F4C2B13F-2017-4C52-841D-EA4EAA1302EF}" srcOrd="0" destOrd="0" presId="urn:microsoft.com/office/officeart/2008/layout/LinedList"/>
    <dgm:cxn modelId="{F5A2DCF6-AE0E-47C3-AE27-4420A673EDAE}" type="presParOf" srcId="{25253159-E4EE-4716-9B2F-4EFCE9C7E5D8}" destId="{2E3BA0CD-B9A0-4F48-AC32-2A969521CFD2}" srcOrd="1" destOrd="0" presId="urn:microsoft.com/office/officeart/2008/layout/LinedList"/>
    <dgm:cxn modelId="{4FEF62F6-EF15-4416-8F40-77DC337E2118}" type="presParOf" srcId="{A62D14C7-01F7-4587-8AF8-57009151E090}" destId="{17DC6E5C-20E8-4039-B7FD-C471B02E8BC9}" srcOrd="6" destOrd="0" presId="urn:microsoft.com/office/officeart/2008/layout/LinedList"/>
    <dgm:cxn modelId="{1D71ABC0-FE19-4B81-8E82-E7112B11AB52}" type="presParOf" srcId="{A62D14C7-01F7-4587-8AF8-57009151E090}" destId="{63CC9F6C-F898-47C9-A819-F9C645B6F3B6}" srcOrd="7" destOrd="0" presId="urn:microsoft.com/office/officeart/2008/layout/LinedList"/>
    <dgm:cxn modelId="{46BD63FA-3981-45C9-ACA3-FB09A35CAC38}" type="presParOf" srcId="{63CC9F6C-F898-47C9-A819-F9C645B6F3B6}" destId="{D014C016-A7DF-4E5A-AE47-DA04D6F41DDE}" srcOrd="0" destOrd="0" presId="urn:microsoft.com/office/officeart/2008/layout/LinedList"/>
    <dgm:cxn modelId="{BB2F0762-119C-4C87-B541-4EF30AC2468F}" type="presParOf" srcId="{63CC9F6C-F898-47C9-A819-F9C645B6F3B6}" destId="{6937BD0C-19CB-4A61-86A2-87E1C1E401ED}" srcOrd="1" destOrd="0" presId="urn:microsoft.com/office/officeart/2008/layout/LinedList"/>
    <dgm:cxn modelId="{2558D3A9-9B99-476B-B6DF-0AD14093310A}" type="presParOf" srcId="{A62D14C7-01F7-4587-8AF8-57009151E090}" destId="{04326E9E-D7CD-40D7-8A0E-4A217C13CC80}" srcOrd="8" destOrd="0" presId="urn:microsoft.com/office/officeart/2008/layout/LinedList"/>
    <dgm:cxn modelId="{2B7DCC93-2435-439C-AACD-F70785430D6F}" type="presParOf" srcId="{A62D14C7-01F7-4587-8AF8-57009151E090}" destId="{F001DF47-AA9B-4B8C-B130-331FFE17BF9E}" srcOrd="9" destOrd="0" presId="urn:microsoft.com/office/officeart/2008/layout/LinedList"/>
    <dgm:cxn modelId="{1A464D97-3C9A-47B8-BF99-5CFD30285823}" type="presParOf" srcId="{F001DF47-AA9B-4B8C-B130-331FFE17BF9E}" destId="{426A89F7-0099-4797-8296-A528D2877DB5}" srcOrd="0" destOrd="0" presId="urn:microsoft.com/office/officeart/2008/layout/LinedList"/>
    <dgm:cxn modelId="{3022EB01-F6C6-4B87-9B51-DA82EC6B7435}" type="presParOf" srcId="{F001DF47-AA9B-4B8C-B130-331FFE17BF9E}" destId="{D5F4ED19-F8FD-49CE-B0A8-B3C96EB766BB}" srcOrd="1" destOrd="0" presId="urn:microsoft.com/office/officeart/2008/layout/LinedList"/>
    <dgm:cxn modelId="{30C49EFE-A20C-4AB8-AAAD-29A275B97025}" type="presParOf" srcId="{A62D14C7-01F7-4587-8AF8-57009151E090}" destId="{7351CAD2-DC45-461A-98E3-C1687200110C}" srcOrd="10" destOrd="0" presId="urn:microsoft.com/office/officeart/2008/layout/LinedList"/>
    <dgm:cxn modelId="{6F218B31-0EE7-47D8-BEF1-69B4EC220127}" type="presParOf" srcId="{A62D14C7-01F7-4587-8AF8-57009151E090}" destId="{A4B64687-E58A-4E3A-A3A5-0E9E8D12C78B}" srcOrd="11" destOrd="0" presId="urn:microsoft.com/office/officeart/2008/layout/LinedList"/>
    <dgm:cxn modelId="{2281E51D-958B-4345-B338-25802AFD0D51}" type="presParOf" srcId="{A4B64687-E58A-4E3A-A3A5-0E9E8D12C78B}" destId="{00DFD8A3-D1C2-4B82-AB76-6072A2DF93A6}" srcOrd="0" destOrd="0" presId="urn:microsoft.com/office/officeart/2008/layout/LinedList"/>
    <dgm:cxn modelId="{053CA528-C46D-435C-9FBA-E4AE3C9E0E9E}" type="presParOf" srcId="{A4B64687-E58A-4E3A-A3A5-0E9E8D12C78B}" destId="{5A92EB93-2BDC-4C9E-B436-AC0CEBF05D9A}" srcOrd="1" destOrd="0" presId="urn:microsoft.com/office/officeart/2008/layout/LinedList"/>
    <dgm:cxn modelId="{20F7F4C6-3727-4620-8BAA-4E43A4FE9DD1}" type="presParOf" srcId="{A62D14C7-01F7-4587-8AF8-57009151E090}" destId="{65E94B62-6104-4CC3-A8CC-56F22D65387B}" srcOrd="12" destOrd="0" presId="urn:microsoft.com/office/officeart/2008/layout/LinedList"/>
    <dgm:cxn modelId="{937C2584-9109-4965-B73F-FCA1BF96DF2B}" type="presParOf" srcId="{A62D14C7-01F7-4587-8AF8-57009151E090}" destId="{F8E9E6A2-D74B-4312-BBA3-E0C6E295E52A}" srcOrd="13" destOrd="0" presId="urn:microsoft.com/office/officeart/2008/layout/LinedList"/>
    <dgm:cxn modelId="{6E3E644D-9A94-46E7-8C10-65DD86C0B4F4}" type="presParOf" srcId="{F8E9E6A2-D74B-4312-BBA3-E0C6E295E52A}" destId="{9AC8C0BB-8993-4386-8B74-30CF5B04217C}" srcOrd="0" destOrd="0" presId="urn:microsoft.com/office/officeart/2008/layout/LinedList"/>
    <dgm:cxn modelId="{8248278C-391D-444B-8D2D-06A4824972A4}" type="presParOf" srcId="{F8E9E6A2-D74B-4312-BBA3-E0C6E295E52A}" destId="{C88E62A3-212A-4151-A1A0-08979F6A39E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6E5AF2-2CEA-4D56-972F-682B8DA73902}" type="doc">
      <dgm:prSet loTypeId="urn:microsoft.com/office/officeart/2016/7/layout/LinearBlockProcessNumbered" loCatId="process" qsTypeId="urn:microsoft.com/office/officeart/2005/8/quickstyle/simple1" qsCatId="simple" csTypeId="urn:microsoft.com/office/officeart/2005/8/colors/accent6_3" csCatId="accent6" phldr="1"/>
      <dgm:spPr/>
      <dgm:t>
        <a:bodyPr/>
        <a:lstStyle/>
        <a:p>
          <a:endParaRPr lang="en-US"/>
        </a:p>
      </dgm:t>
    </dgm:pt>
    <dgm:pt modelId="{7966FB1D-637D-4991-B946-24A0B6BE4A8A}">
      <dgm:prSet/>
      <dgm:spPr/>
      <dgm:t>
        <a:bodyPr/>
        <a:lstStyle/>
        <a:p>
          <a:r>
            <a:rPr lang="en-US"/>
            <a:t>Automated best suited jobs for the specific individual based on his profile.</a:t>
          </a:r>
        </a:p>
      </dgm:t>
    </dgm:pt>
    <dgm:pt modelId="{70AA49C7-817F-426B-A204-97F82B1E34F9}" type="parTrans" cxnId="{A1DC3486-773F-4A3B-BC0A-9529A37D8C70}">
      <dgm:prSet/>
      <dgm:spPr/>
      <dgm:t>
        <a:bodyPr/>
        <a:lstStyle/>
        <a:p>
          <a:endParaRPr lang="en-US"/>
        </a:p>
      </dgm:t>
    </dgm:pt>
    <dgm:pt modelId="{22A93622-C7E7-43F1-9EFF-B6FE0BADDCEF}" type="sibTrans" cxnId="{A1DC3486-773F-4A3B-BC0A-9529A37D8C70}">
      <dgm:prSet phldrT="01" phldr="0"/>
      <dgm:spPr/>
      <dgm:t>
        <a:bodyPr/>
        <a:lstStyle/>
        <a:p>
          <a:r>
            <a:rPr lang="en-US"/>
            <a:t>01</a:t>
          </a:r>
        </a:p>
      </dgm:t>
    </dgm:pt>
    <dgm:pt modelId="{1266EEF8-0C01-486B-B5E2-9C832F1C104E}">
      <dgm:prSet/>
      <dgm:spPr/>
      <dgm:t>
        <a:bodyPr/>
        <a:lstStyle/>
        <a:p>
          <a:r>
            <a:rPr lang="en-US"/>
            <a:t>Domain wise analysis of jobs and training opportunities provided by the respective organizations.</a:t>
          </a:r>
        </a:p>
      </dgm:t>
    </dgm:pt>
    <dgm:pt modelId="{69C21EE2-3701-46B7-A9F4-CAE377DC63B8}" type="parTrans" cxnId="{2ABC6401-E94F-4B17-9130-6EE210B3EB65}">
      <dgm:prSet/>
      <dgm:spPr/>
      <dgm:t>
        <a:bodyPr/>
        <a:lstStyle/>
        <a:p>
          <a:endParaRPr lang="en-US"/>
        </a:p>
      </dgm:t>
    </dgm:pt>
    <dgm:pt modelId="{1FCC56E8-54B1-4835-A205-012F5B6B3C14}" type="sibTrans" cxnId="{2ABC6401-E94F-4B17-9130-6EE210B3EB65}">
      <dgm:prSet phldrT="02" phldr="0"/>
      <dgm:spPr/>
      <dgm:t>
        <a:bodyPr/>
        <a:lstStyle/>
        <a:p>
          <a:r>
            <a:rPr lang="en-US"/>
            <a:t>02</a:t>
          </a:r>
        </a:p>
      </dgm:t>
    </dgm:pt>
    <dgm:pt modelId="{F12A213B-0B25-4E06-A582-790CD4E3C34E}">
      <dgm:prSet/>
      <dgm:spPr/>
      <dgm:t>
        <a:bodyPr/>
        <a:lstStyle/>
        <a:p>
          <a:r>
            <a:rPr lang="en-US"/>
            <a:t>Analysis of requests received by the individuals throughout their lifecycle in the system.</a:t>
          </a:r>
        </a:p>
      </dgm:t>
    </dgm:pt>
    <dgm:pt modelId="{90A22D4A-0FA0-4611-B8A1-E02C55E53945}" type="parTrans" cxnId="{1994DE5A-C67E-4D00-9DF9-CE4E0CEA9553}">
      <dgm:prSet/>
      <dgm:spPr/>
      <dgm:t>
        <a:bodyPr/>
        <a:lstStyle/>
        <a:p>
          <a:endParaRPr lang="en-US"/>
        </a:p>
      </dgm:t>
    </dgm:pt>
    <dgm:pt modelId="{25539E30-D58E-4195-AE85-D485B0B3894C}" type="sibTrans" cxnId="{1994DE5A-C67E-4D00-9DF9-CE4E0CEA9553}">
      <dgm:prSet phldrT="03" phldr="0"/>
      <dgm:spPr/>
      <dgm:t>
        <a:bodyPr/>
        <a:lstStyle/>
        <a:p>
          <a:r>
            <a:rPr lang="en-US"/>
            <a:t>03</a:t>
          </a:r>
        </a:p>
      </dgm:t>
    </dgm:pt>
    <dgm:pt modelId="{017D89B8-7B14-4122-AAE8-64D8F35480A4}">
      <dgm:prSet/>
      <dgm:spPr/>
      <dgm:t>
        <a:bodyPr/>
        <a:lstStyle/>
        <a:p>
          <a:r>
            <a:rPr lang="en-US" dirty="0"/>
            <a:t>Sending EMAIL notifications to the individuals on successful completion of their request.</a:t>
          </a:r>
        </a:p>
      </dgm:t>
    </dgm:pt>
    <dgm:pt modelId="{133F72A8-E415-46BC-BABA-9401EED199F5}" type="parTrans" cxnId="{ED14CF54-EA38-494D-9081-166A9FA5E930}">
      <dgm:prSet/>
      <dgm:spPr/>
      <dgm:t>
        <a:bodyPr/>
        <a:lstStyle/>
        <a:p>
          <a:endParaRPr lang="en-US"/>
        </a:p>
      </dgm:t>
    </dgm:pt>
    <dgm:pt modelId="{217588CC-7904-494D-96F6-A968A3DF7879}" type="sibTrans" cxnId="{ED14CF54-EA38-494D-9081-166A9FA5E930}">
      <dgm:prSet phldrT="04" phldr="0"/>
      <dgm:spPr/>
      <dgm:t>
        <a:bodyPr/>
        <a:lstStyle/>
        <a:p>
          <a:r>
            <a:rPr lang="en-US"/>
            <a:t>04</a:t>
          </a:r>
        </a:p>
      </dgm:t>
    </dgm:pt>
    <dgm:pt modelId="{7A2B3433-0644-4CF9-A8A7-9C6A73704A6F}" type="pres">
      <dgm:prSet presAssocID="{866E5AF2-2CEA-4D56-972F-682B8DA73902}" presName="Name0" presStyleCnt="0">
        <dgm:presLayoutVars>
          <dgm:animLvl val="lvl"/>
          <dgm:resizeHandles val="exact"/>
        </dgm:presLayoutVars>
      </dgm:prSet>
      <dgm:spPr/>
    </dgm:pt>
    <dgm:pt modelId="{5827B5C3-A772-4C73-A934-4249750BAAE1}" type="pres">
      <dgm:prSet presAssocID="{7966FB1D-637D-4991-B946-24A0B6BE4A8A}" presName="compositeNode" presStyleCnt="0">
        <dgm:presLayoutVars>
          <dgm:bulletEnabled val="1"/>
        </dgm:presLayoutVars>
      </dgm:prSet>
      <dgm:spPr/>
    </dgm:pt>
    <dgm:pt modelId="{6FEC94DF-BD3F-42C4-B590-59E94DF95F1F}" type="pres">
      <dgm:prSet presAssocID="{7966FB1D-637D-4991-B946-24A0B6BE4A8A}" presName="bgRect" presStyleLbl="alignNode1" presStyleIdx="0" presStyleCnt="4"/>
      <dgm:spPr/>
    </dgm:pt>
    <dgm:pt modelId="{BFF64378-0E07-43BF-8F4C-AD9727A5CF07}" type="pres">
      <dgm:prSet presAssocID="{22A93622-C7E7-43F1-9EFF-B6FE0BADDCEF}" presName="sibTransNodeRect" presStyleLbl="alignNode1" presStyleIdx="0" presStyleCnt="4">
        <dgm:presLayoutVars>
          <dgm:chMax val="0"/>
          <dgm:bulletEnabled val="1"/>
        </dgm:presLayoutVars>
      </dgm:prSet>
      <dgm:spPr/>
    </dgm:pt>
    <dgm:pt modelId="{7C85088C-6E62-4F2C-95EF-9FAB3D07FD66}" type="pres">
      <dgm:prSet presAssocID="{7966FB1D-637D-4991-B946-24A0B6BE4A8A}" presName="nodeRect" presStyleLbl="alignNode1" presStyleIdx="0" presStyleCnt="4">
        <dgm:presLayoutVars>
          <dgm:bulletEnabled val="1"/>
        </dgm:presLayoutVars>
      </dgm:prSet>
      <dgm:spPr/>
    </dgm:pt>
    <dgm:pt modelId="{A3977D89-38FD-470C-A3F6-8F2D34443DC4}" type="pres">
      <dgm:prSet presAssocID="{22A93622-C7E7-43F1-9EFF-B6FE0BADDCEF}" presName="sibTrans" presStyleCnt="0"/>
      <dgm:spPr/>
    </dgm:pt>
    <dgm:pt modelId="{E5D84FDC-9E4E-4B30-BB16-4D7CDF6766E8}" type="pres">
      <dgm:prSet presAssocID="{1266EEF8-0C01-486B-B5E2-9C832F1C104E}" presName="compositeNode" presStyleCnt="0">
        <dgm:presLayoutVars>
          <dgm:bulletEnabled val="1"/>
        </dgm:presLayoutVars>
      </dgm:prSet>
      <dgm:spPr/>
    </dgm:pt>
    <dgm:pt modelId="{1F59C91B-8828-40E9-9B5D-4112B9270477}" type="pres">
      <dgm:prSet presAssocID="{1266EEF8-0C01-486B-B5E2-9C832F1C104E}" presName="bgRect" presStyleLbl="alignNode1" presStyleIdx="1" presStyleCnt="4"/>
      <dgm:spPr/>
    </dgm:pt>
    <dgm:pt modelId="{EEB8BA05-1D70-4891-A753-AB041C04BB39}" type="pres">
      <dgm:prSet presAssocID="{1FCC56E8-54B1-4835-A205-012F5B6B3C14}" presName="sibTransNodeRect" presStyleLbl="alignNode1" presStyleIdx="1" presStyleCnt="4">
        <dgm:presLayoutVars>
          <dgm:chMax val="0"/>
          <dgm:bulletEnabled val="1"/>
        </dgm:presLayoutVars>
      </dgm:prSet>
      <dgm:spPr/>
    </dgm:pt>
    <dgm:pt modelId="{40DA8951-1220-48A8-B123-835A7D830068}" type="pres">
      <dgm:prSet presAssocID="{1266EEF8-0C01-486B-B5E2-9C832F1C104E}" presName="nodeRect" presStyleLbl="alignNode1" presStyleIdx="1" presStyleCnt="4">
        <dgm:presLayoutVars>
          <dgm:bulletEnabled val="1"/>
        </dgm:presLayoutVars>
      </dgm:prSet>
      <dgm:spPr/>
    </dgm:pt>
    <dgm:pt modelId="{902CC1C4-997F-4A2C-980B-4BFD4436112E}" type="pres">
      <dgm:prSet presAssocID="{1FCC56E8-54B1-4835-A205-012F5B6B3C14}" presName="sibTrans" presStyleCnt="0"/>
      <dgm:spPr/>
    </dgm:pt>
    <dgm:pt modelId="{951A12B9-4875-4A53-B7A3-20DAAC019257}" type="pres">
      <dgm:prSet presAssocID="{F12A213B-0B25-4E06-A582-790CD4E3C34E}" presName="compositeNode" presStyleCnt="0">
        <dgm:presLayoutVars>
          <dgm:bulletEnabled val="1"/>
        </dgm:presLayoutVars>
      </dgm:prSet>
      <dgm:spPr/>
    </dgm:pt>
    <dgm:pt modelId="{D5242736-4059-4BD3-A1E1-B52F8F81A611}" type="pres">
      <dgm:prSet presAssocID="{F12A213B-0B25-4E06-A582-790CD4E3C34E}" presName="bgRect" presStyleLbl="alignNode1" presStyleIdx="2" presStyleCnt="4"/>
      <dgm:spPr/>
    </dgm:pt>
    <dgm:pt modelId="{20F13AD9-82D4-48CD-8410-22AD93E84AA5}" type="pres">
      <dgm:prSet presAssocID="{25539E30-D58E-4195-AE85-D485B0B3894C}" presName="sibTransNodeRect" presStyleLbl="alignNode1" presStyleIdx="2" presStyleCnt="4">
        <dgm:presLayoutVars>
          <dgm:chMax val="0"/>
          <dgm:bulletEnabled val="1"/>
        </dgm:presLayoutVars>
      </dgm:prSet>
      <dgm:spPr/>
    </dgm:pt>
    <dgm:pt modelId="{26B0E95D-C310-43BF-98DB-E8EA02113C71}" type="pres">
      <dgm:prSet presAssocID="{F12A213B-0B25-4E06-A582-790CD4E3C34E}" presName="nodeRect" presStyleLbl="alignNode1" presStyleIdx="2" presStyleCnt="4">
        <dgm:presLayoutVars>
          <dgm:bulletEnabled val="1"/>
        </dgm:presLayoutVars>
      </dgm:prSet>
      <dgm:spPr/>
    </dgm:pt>
    <dgm:pt modelId="{D2E5C778-8E2B-4F5C-BC9F-089180F55334}" type="pres">
      <dgm:prSet presAssocID="{25539E30-D58E-4195-AE85-D485B0B3894C}" presName="sibTrans" presStyleCnt="0"/>
      <dgm:spPr/>
    </dgm:pt>
    <dgm:pt modelId="{F7D2C4F8-0B5A-4B5D-982B-1FD709C05C3C}" type="pres">
      <dgm:prSet presAssocID="{017D89B8-7B14-4122-AAE8-64D8F35480A4}" presName="compositeNode" presStyleCnt="0">
        <dgm:presLayoutVars>
          <dgm:bulletEnabled val="1"/>
        </dgm:presLayoutVars>
      </dgm:prSet>
      <dgm:spPr/>
    </dgm:pt>
    <dgm:pt modelId="{B0C00E07-A83E-4A7A-A623-A709D8BC7F57}" type="pres">
      <dgm:prSet presAssocID="{017D89B8-7B14-4122-AAE8-64D8F35480A4}" presName="bgRect" presStyleLbl="alignNode1" presStyleIdx="3" presStyleCnt="4"/>
      <dgm:spPr/>
    </dgm:pt>
    <dgm:pt modelId="{8AAF7F8C-3640-4956-8396-CBB33170D568}" type="pres">
      <dgm:prSet presAssocID="{217588CC-7904-494D-96F6-A968A3DF7879}" presName="sibTransNodeRect" presStyleLbl="alignNode1" presStyleIdx="3" presStyleCnt="4">
        <dgm:presLayoutVars>
          <dgm:chMax val="0"/>
          <dgm:bulletEnabled val="1"/>
        </dgm:presLayoutVars>
      </dgm:prSet>
      <dgm:spPr/>
    </dgm:pt>
    <dgm:pt modelId="{44B6BCAB-524C-4F80-883A-86F7302C83F0}" type="pres">
      <dgm:prSet presAssocID="{017D89B8-7B14-4122-AAE8-64D8F35480A4}" presName="nodeRect" presStyleLbl="alignNode1" presStyleIdx="3" presStyleCnt="4">
        <dgm:presLayoutVars>
          <dgm:bulletEnabled val="1"/>
        </dgm:presLayoutVars>
      </dgm:prSet>
      <dgm:spPr/>
    </dgm:pt>
  </dgm:ptLst>
  <dgm:cxnLst>
    <dgm:cxn modelId="{2ABC6401-E94F-4B17-9130-6EE210B3EB65}" srcId="{866E5AF2-2CEA-4D56-972F-682B8DA73902}" destId="{1266EEF8-0C01-486B-B5E2-9C832F1C104E}" srcOrd="1" destOrd="0" parTransId="{69C21EE2-3701-46B7-A9F4-CAE377DC63B8}" sibTransId="{1FCC56E8-54B1-4835-A205-012F5B6B3C14}"/>
    <dgm:cxn modelId="{4896342D-79DA-4D7B-B1D6-76D7FD65BEDD}" type="presOf" srcId="{866E5AF2-2CEA-4D56-972F-682B8DA73902}" destId="{7A2B3433-0644-4CF9-A8A7-9C6A73704A6F}" srcOrd="0" destOrd="0" presId="urn:microsoft.com/office/officeart/2016/7/layout/LinearBlockProcessNumbered"/>
    <dgm:cxn modelId="{5202BA5B-38E0-43F4-A5B2-EA22FE86526D}" type="presOf" srcId="{1FCC56E8-54B1-4835-A205-012F5B6B3C14}" destId="{EEB8BA05-1D70-4891-A753-AB041C04BB39}" srcOrd="0" destOrd="0" presId="urn:microsoft.com/office/officeart/2016/7/layout/LinearBlockProcessNumbered"/>
    <dgm:cxn modelId="{D735BD62-D250-49EE-AF29-6B10DF4924B9}" type="presOf" srcId="{217588CC-7904-494D-96F6-A968A3DF7879}" destId="{8AAF7F8C-3640-4956-8396-CBB33170D568}" srcOrd="0" destOrd="0" presId="urn:microsoft.com/office/officeart/2016/7/layout/LinearBlockProcessNumbered"/>
    <dgm:cxn modelId="{7AA48174-235E-44D6-8B64-D210A238897D}" type="presOf" srcId="{7966FB1D-637D-4991-B946-24A0B6BE4A8A}" destId="{7C85088C-6E62-4F2C-95EF-9FAB3D07FD66}" srcOrd="1" destOrd="0" presId="urn:microsoft.com/office/officeart/2016/7/layout/LinearBlockProcessNumbered"/>
    <dgm:cxn modelId="{ED14CF54-EA38-494D-9081-166A9FA5E930}" srcId="{866E5AF2-2CEA-4D56-972F-682B8DA73902}" destId="{017D89B8-7B14-4122-AAE8-64D8F35480A4}" srcOrd="3" destOrd="0" parTransId="{133F72A8-E415-46BC-BABA-9401EED199F5}" sibTransId="{217588CC-7904-494D-96F6-A968A3DF7879}"/>
    <dgm:cxn modelId="{FE6A4D55-FA72-486F-B6A9-D1ABF075AC19}" type="presOf" srcId="{017D89B8-7B14-4122-AAE8-64D8F35480A4}" destId="{44B6BCAB-524C-4F80-883A-86F7302C83F0}" srcOrd="1" destOrd="0" presId="urn:microsoft.com/office/officeart/2016/7/layout/LinearBlockProcessNumbered"/>
    <dgm:cxn modelId="{1994DE5A-C67E-4D00-9DF9-CE4E0CEA9553}" srcId="{866E5AF2-2CEA-4D56-972F-682B8DA73902}" destId="{F12A213B-0B25-4E06-A582-790CD4E3C34E}" srcOrd="2" destOrd="0" parTransId="{90A22D4A-0FA0-4611-B8A1-E02C55E53945}" sibTransId="{25539E30-D58E-4195-AE85-D485B0B3894C}"/>
    <dgm:cxn modelId="{A1DC3486-773F-4A3B-BC0A-9529A37D8C70}" srcId="{866E5AF2-2CEA-4D56-972F-682B8DA73902}" destId="{7966FB1D-637D-4991-B946-24A0B6BE4A8A}" srcOrd="0" destOrd="0" parTransId="{70AA49C7-817F-426B-A204-97F82B1E34F9}" sibTransId="{22A93622-C7E7-43F1-9EFF-B6FE0BADDCEF}"/>
    <dgm:cxn modelId="{25F129B5-4055-41FD-A03A-D96C21B31EE4}" type="presOf" srcId="{7966FB1D-637D-4991-B946-24A0B6BE4A8A}" destId="{6FEC94DF-BD3F-42C4-B590-59E94DF95F1F}" srcOrd="0" destOrd="0" presId="urn:microsoft.com/office/officeart/2016/7/layout/LinearBlockProcessNumbered"/>
    <dgm:cxn modelId="{E887C5C0-44EF-4CA4-BD42-E84905B57F05}" type="presOf" srcId="{25539E30-D58E-4195-AE85-D485B0B3894C}" destId="{20F13AD9-82D4-48CD-8410-22AD93E84AA5}" srcOrd="0" destOrd="0" presId="urn:microsoft.com/office/officeart/2016/7/layout/LinearBlockProcessNumbered"/>
    <dgm:cxn modelId="{1E26CAC1-6DD5-4951-BFE8-60483FB92A41}" type="presOf" srcId="{F12A213B-0B25-4E06-A582-790CD4E3C34E}" destId="{26B0E95D-C310-43BF-98DB-E8EA02113C71}" srcOrd="1" destOrd="0" presId="urn:microsoft.com/office/officeart/2016/7/layout/LinearBlockProcessNumbered"/>
    <dgm:cxn modelId="{001659E0-C319-48AA-8652-BB7CF8973989}" type="presOf" srcId="{22A93622-C7E7-43F1-9EFF-B6FE0BADDCEF}" destId="{BFF64378-0E07-43BF-8F4C-AD9727A5CF07}" srcOrd="0" destOrd="0" presId="urn:microsoft.com/office/officeart/2016/7/layout/LinearBlockProcessNumbered"/>
    <dgm:cxn modelId="{ECCA3AE4-9B47-427E-A17F-0F008B7F6E80}" type="presOf" srcId="{1266EEF8-0C01-486B-B5E2-9C832F1C104E}" destId="{40DA8951-1220-48A8-B123-835A7D830068}" srcOrd="1" destOrd="0" presId="urn:microsoft.com/office/officeart/2016/7/layout/LinearBlockProcessNumbered"/>
    <dgm:cxn modelId="{C7629FE7-BAF8-4BFF-AB89-C389B916D207}" type="presOf" srcId="{1266EEF8-0C01-486B-B5E2-9C832F1C104E}" destId="{1F59C91B-8828-40E9-9B5D-4112B9270477}" srcOrd="0" destOrd="0" presId="urn:microsoft.com/office/officeart/2016/7/layout/LinearBlockProcessNumbered"/>
    <dgm:cxn modelId="{D7335DF5-0751-4243-B18F-5570AEBFB6FA}" type="presOf" srcId="{017D89B8-7B14-4122-AAE8-64D8F35480A4}" destId="{B0C00E07-A83E-4A7A-A623-A709D8BC7F57}" srcOrd="0" destOrd="0" presId="urn:microsoft.com/office/officeart/2016/7/layout/LinearBlockProcessNumbered"/>
    <dgm:cxn modelId="{3EB441FE-462D-4CD7-B931-F2D616C74E06}" type="presOf" srcId="{F12A213B-0B25-4E06-A582-790CD4E3C34E}" destId="{D5242736-4059-4BD3-A1E1-B52F8F81A611}" srcOrd="0" destOrd="0" presId="urn:microsoft.com/office/officeart/2016/7/layout/LinearBlockProcessNumbered"/>
    <dgm:cxn modelId="{80BF2F21-3800-43F8-933B-7E9BB28F49CA}" type="presParOf" srcId="{7A2B3433-0644-4CF9-A8A7-9C6A73704A6F}" destId="{5827B5C3-A772-4C73-A934-4249750BAAE1}" srcOrd="0" destOrd="0" presId="urn:microsoft.com/office/officeart/2016/7/layout/LinearBlockProcessNumbered"/>
    <dgm:cxn modelId="{A0269BEA-84F9-4FAA-A766-D06455F933A4}" type="presParOf" srcId="{5827B5C3-A772-4C73-A934-4249750BAAE1}" destId="{6FEC94DF-BD3F-42C4-B590-59E94DF95F1F}" srcOrd="0" destOrd="0" presId="urn:microsoft.com/office/officeart/2016/7/layout/LinearBlockProcessNumbered"/>
    <dgm:cxn modelId="{BE03DF3E-B95F-4C6A-B0C2-9EE728415721}" type="presParOf" srcId="{5827B5C3-A772-4C73-A934-4249750BAAE1}" destId="{BFF64378-0E07-43BF-8F4C-AD9727A5CF07}" srcOrd="1" destOrd="0" presId="urn:microsoft.com/office/officeart/2016/7/layout/LinearBlockProcessNumbered"/>
    <dgm:cxn modelId="{D3CF2BE1-5873-4CBE-A448-67867F3EEF8B}" type="presParOf" srcId="{5827B5C3-A772-4C73-A934-4249750BAAE1}" destId="{7C85088C-6E62-4F2C-95EF-9FAB3D07FD66}" srcOrd="2" destOrd="0" presId="urn:microsoft.com/office/officeart/2016/7/layout/LinearBlockProcessNumbered"/>
    <dgm:cxn modelId="{80106E09-3F96-483A-A694-AD5380BE1AF9}" type="presParOf" srcId="{7A2B3433-0644-4CF9-A8A7-9C6A73704A6F}" destId="{A3977D89-38FD-470C-A3F6-8F2D34443DC4}" srcOrd="1" destOrd="0" presId="urn:microsoft.com/office/officeart/2016/7/layout/LinearBlockProcessNumbered"/>
    <dgm:cxn modelId="{B98C91EE-B04A-45B0-A6F3-102C791A87B5}" type="presParOf" srcId="{7A2B3433-0644-4CF9-A8A7-9C6A73704A6F}" destId="{E5D84FDC-9E4E-4B30-BB16-4D7CDF6766E8}" srcOrd="2" destOrd="0" presId="urn:microsoft.com/office/officeart/2016/7/layout/LinearBlockProcessNumbered"/>
    <dgm:cxn modelId="{BE11088C-1FFA-4D79-8CF4-ABE5B37C17DF}" type="presParOf" srcId="{E5D84FDC-9E4E-4B30-BB16-4D7CDF6766E8}" destId="{1F59C91B-8828-40E9-9B5D-4112B9270477}" srcOrd="0" destOrd="0" presId="urn:microsoft.com/office/officeart/2016/7/layout/LinearBlockProcessNumbered"/>
    <dgm:cxn modelId="{BFFA2446-427E-477A-A810-60E2E7DFA4E3}" type="presParOf" srcId="{E5D84FDC-9E4E-4B30-BB16-4D7CDF6766E8}" destId="{EEB8BA05-1D70-4891-A753-AB041C04BB39}" srcOrd="1" destOrd="0" presId="urn:microsoft.com/office/officeart/2016/7/layout/LinearBlockProcessNumbered"/>
    <dgm:cxn modelId="{8689A795-D65A-4AA4-8086-5E094010C937}" type="presParOf" srcId="{E5D84FDC-9E4E-4B30-BB16-4D7CDF6766E8}" destId="{40DA8951-1220-48A8-B123-835A7D830068}" srcOrd="2" destOrd="0" presId="urn:microsoft.com/office/officeart/2016/7/layout/LinearBlockProcessNumbered"/>
    <dgm:cxn modelId="{CBA8826B-58A0-4605-8D26-A882CCCEA841}" type="presParOf" srcId="{7A2B3433-0644-4CF9-A8A7-9C6A73704A6F}" destId="{902CC1C4-997F-4A2C-980B-4BFD4436112E}" srcOrd="3" destOrd="0" presId="urn:microsoft.com/office/officeart/2016/7/layout/LinearBlockProcessNumbered"/>
    <dgm:cxn modelId="{7DB1337D-5686-4DCC-AE13-B0B83F726206}" type="presParOf" srcId="{7A2B3433-0644-4CF9-A8A7-9C6A73704A6F}" destId="{951A12B9-4875-4A53-B7A3-20DAAC019257}" srcOrd="4" destOrd="0" presId="urn:microsoft.com/office/officeart/2016/7/layout/LinearBlockProcessNumbered"/>
    <dgm:cxn modelId="{EEDAD7E9-A075-4542-847A-AC8FCC172DE6}" type="presParOf" srcId="{951A12B9-4875-4A53-B7A3-20DAAC019257}" destId="{D5242736-4059-4BD3-A1E1-B52F8F81A611}" srcOrd="0" destOrd="0" presId="urn:microsoft.com/office/officeart/2016/7/layout/LinearBlockProcessNumbered"/>
    <dgm:cxn modelId="{E45A99F2-F590-45C7-B621-DFB84E6AB9E7}" type="presParOf" srcId="{951A12B9-4875-4A53-B7A3-20DAAC019257}" destId="{20F13AD9-82D4-48CD-8410-22AD93E84AA5}" srcOrd="1" destOrd="0" presId="urn:microsoft.com/office/officeart/2016/7/layout/LinearBlockProcessNumbered"/>
    <dgm:cxn modelId="{48154DCD-8496-4F6A-ACB1-9DBA5510140D}" type="presParOf" srcId="{951A12B9-4875-4A53-B7A3-20DAAC019257}" destId="{26B0E95D-C310-43BF-98DB-E8EA02113C71}" srcOrd="2" destOrd="0" presId="urn:microsoft.com/office/officeart/2016/7/layout/LinearBlockProcessNumbered"/>
    <dgm:cxn modelId="{2E3C083C-9C01-44E5-A7E4-310A67CB97B9}" type="presParOf" srcId="{7A2B3433-0644-4CF9-A8A7-9C6A73704A6F}" destId="{D2E5C778-8E2B-4F5C-BC9F-089180F55334}" srcOrd="5" destOrd="0" presId="urn:microsoft.com/office/officeart/2016/7/layout/LinearBlockProcessNumbered"/>
    <dgm:cxn modelId="{FFEF40D8-8C10-434A-9E7C-5B33BEF6B41D}" type="presParOf" srcId="{7A2B3433-0644-4CF9-A8A7-9C6A73704A6F}" destId="{F7D2C4F8-0B5A-4B5D-982B-1FD709C05C3C}" srcOrd="6" destOrd="0" presId="urn:microsoft.com/office/officeart/2016/7/layout/LinearBlockProcessNumbered"/>
    <dgm:cxn modelId="{1312346E-09A5-4517-B35C-BB66D7BB7F9C}" type="presParOf" srcId="{F7D2C4F8-0B5A-4B5D-982B-1FD709C05C3C}" destId="{B0C00E07-A83E-4A7A-A623-A709D8BC7F57}" srcOrd="0" destOrd="0" presId="urn:microsoft.com/office/officeart/2016/7/layout/LinearBlockProcessNumbered"/>
    <dgm:cxn modelId="{46DDACF2-3A7D-48B2-BBC6-DB1207E4CB6E}" type="presParOf" srcId="{F7D2C4F8-0B5A-4B5D-982B-1FD709C05C3C}" destId="{8AAF7F8C-3640-4956-8396-CBB33170D568}" srcOrd="1" destOrd="0" presId="urn:microsoft.com/office/officeart/2016/7/layout/LinearBlockProcessNumbered"/>
    <dgm:cxn modelId="{4EB18458-31B1-4861-A390-90BD0CBFD80D}" type="presParOf" srcId="{F7D2C4F8-0B5A-4B5D-982B-1FD709C05C3C}" destId="{44B6BCAB-524C-4F80-883A-86F7302C83F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B2569-D8D2-4BAE-8329-5BBCC7068C5B}">
      <dsp:nvSpPr>
        <dsp:cNvPr id="0" name=""/>
        <dsp:cNvSpPr/>
      </dsp:nvSpPr>
      <dsp:spPr>
        <a:xfrm>
          <a:off x="0" y="607"/>
          <a:ext cx="662880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DA14C-3DB0-4CDA-A2A0-D27FB913499C}">
      <dsp:nvSpPr>
        <dsp:cNvPr id="0" name=""/>
        <dsp:cNvSpPr/>
      </dsp:nvSpPr>
      <dsp:spPr>
        <a:xfrm>
          <a:off x="0" y="607"/>
          <a:ext cx="6628804" cy="71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Problem Statement</a:t>
          </a:r>
        </a:p>
      </dsp:txBody>
      <dsp:txXfrm>
        <a:off x="0" y="607"/>
        <a:ext cx="6628804" cy="711195"/>
      </dsp:txXfrm>
    </dsp:sp>
    <dsp:sp modelId="{489DCF96-FDE3-4040-BE06-A90462FC2DE6}">
      <dsp:nvSpPr>
        <dsp:cNvPr id="0" name=""/>
        <dsp:cNvSpPr/>
      </dsp:nvSpPr>
      <dsp:spPr>
        <a:xfrm>
          <a:off x="0" y="711802"/>
          <a:ext cx="662880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F5D8D-C3C2-446A-9FB1-368A55138E2E}">
      <dsp:nvSpPr>
        <dsp:cNvPr id="0" name=""/>
        <dsp:cNvSpPr/>
      </dsp:nvSpPr>
      <dsp:spPr>
        <a:xfrm>
          <a:off x="0" y="711802"/>
          <a:ext cx="6628804" cy="71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Purpose</a:t>
          </a:r>
        </a:p>
      </dsp:txBody>
      <dsp:txXfrm>
        <a:off x="0" y="711802"/>
        <a:ext cx="6628804" cy="711195"/>
      </dsp:txXfrm>
    </dsp:sp>
    <dsp:sp modelId="{4C9B0565-FF02-4DCB-BDCF-E071C50950B1}">
      <dsp:nvSpPr>
        <dsp:cNvPr id="0" name=""/>
        <dsp:cNvSpPr/>
      </dsp:nvSpPr>
      <dsp:spPr>
        <a:xfrm>
          <a:off x="0" y="1422997"/>
          <a:ext cx="662880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C2B13F-2017-4C52-841D-EA4EAA1302EF}">
      <dsp:nvSpPr>
        <dsp:cNvPr id="0" name=""/>
        <dsp:cNvSpPr/>
      </dsp:nvSpPr>
      <dsp:spPr>
        <a:xfrm>
          <a:off x="0" y="1422997"/>
          <a:ext cx="6628804" cy="71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The Proposal</a:t>
          </a:r>
        </a:p>
      </dsp:txBody>
      <dsp:txXfrm>
        <a:off x="0" y="1422997"/>
        <a:ext cx="6628804" cy="711195"/>
      </dsp:txXfrm>
    </dsp:sp>
    <dsp:sp modelId="{17DC6E5C-20E8-4039-B7FD-C471B02E8BC9}">
      <dsp:nvSpPr>
        <dsp:cNvPr id="0" name=""/>
        <dsp:cNvSpPr/>
      </dsp:nvSpPr>
      <dsp:spPr>
        <a:xfrm>
          <a:off x="0" y="2134192"/>
          <a:ext cx="662880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4C016-A7DF-4E5A-AE47-DA04D6F41DDE}">
      <dsp:nvSpPr>
        <dsp:cNvPr id="0" name=""/>
        <dsp:cNvSpPr/>
      </dsp:nvSpPr>
      <dsp:spPr>
        <a:xfrm>
          <a:off x="0" y="2134192"/>
          <a:ext cx="6628804" cy="71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Object Model</a:t>
          </a:r>
        </a:p>
      </dsp:txBody>
      <dsp:txXfrm>
        <a:off x="0" y="2134192"/>
        <a:ext cx="6628804" cy="711195"/>
      </dsp:txXfrm>
    </dsp:sp>
    <dsp:sp modelId="{04326E9E-D7CD-40D7-8A0E-4A217C13CC80}">
      <dsp:nvSpPr>
        <dsp:cNvPr id="0" name=""/>
        <dsp:cNvSpPr/>
      </dsp:nvSpPr>
      <dsp:spPr>
        <a:xfrm>
          <a:off x="0" y="2845388"/>
          <a:ext cx="662880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6A89F7-0099-4797-8296-A528D2877DB5}">
      <dsp:nvSpPr>
        <dsp:cNvPr id="0" name=""/>
        <dsp:cNvSpPr/>
      </dsp:nvSpPr>
      <dsp:spPr>
        <a:xfrm>
          <a:off x="0" y="2845388"/>
          <a:ext cx="6628804" cy="71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Use Cases Organization Wise</a:t>
          </a:r>
        </a:p>
      </dsp:txBody>
      <dsp:txXfrm>
        <a:off x="0" y="2845388"/>
        <a:ext cx="6628804" cy="711195"/>
      </dsp:txXfrm>
    </dsp:sp>
    <dsp:sp modelId="{7351CAD2-DC45-461A-98E3-C1687200110C}">
      <dsp:nvSpPr>
        <dsp:cNvPr id="0" name=""/>
        <dsp:cNvSpPr/>
      </dsp:nvSpPr>
      <dsp:spPr>
        <a:xfrm>
          <a:off x="0" y="3556583"/>
          <a:ext cx="662880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DFD8A3-D1C2-4B82-AB76-6072A2DF93A6}">
      <dsp:nvSpPr>
        <dsp:cNvPr id="0" name=""/>
        <dsp:cNvSpPr/>
      </dsp:nvSpPr>
      <dsp:spPr>
        <a:xfrm>
          <a:off x="0" y="3556583"/>
          <a:ext cx="6628804" cy="71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Organization Work Areas</a:t>
          </a:r>
        </a:p>
      </dsp:txBody>
      <dsp:txXfrm>
        <a:off x="0" y="3556583"/>
        <a:ext cx="6628804" cy="711195"/>
      </dsp:txXfrm>
    </dsp:sp>
    <dsp:sp modelId="{65E94B62-6104-4CC3-A8CC-56F22D65387B}">
      <dsp:nvSpPr>
        <dsp:cNvPr id="0" name=""/>
        <dsp:cNvSpPr/>
      </dsp:nvSpPr>
      <dsp:spPr>
        <a:xfrm>
          <a:off x="0" y="4267778"/>
          <a:ext cx="662880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8C0BB-8993-4386-8B74-30CF5B04217C}">
      <dsp:nvSpPr>
        <dsp:cNvPr id="0" name=""/>
        <dsp:cNvSpPr/>
      </dsp:nvSpPr>
      <dsp:spPr>
        <a:xfrm>
          <a:off x="0" y="4267778"/>
          <a:ext cx="6628804" cy="71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Scope	</a:t>
          </a:r>
        </a:p>
      </dsp:txBody>
      <dsp:txXfrm>
        <a:off x="0" y="4267778"/>
        <a:ext cx="6628804" cy="711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C94DF-BD3F-42C4-B590-59E94DF95F1F}">
      <dsp:nvSpPr>
        <dsp:cNvPr id="0" name=""/>
        <dsp:cNvSpPr/>
      </dsp:nvSpPr>
      <dsp:spPr>
        <a:xfrm>
          <a:off x="187" y="685737"/>
          <a:ext cx="2268338" cy="2722006"/>
        </a:xfrm>
        <a:prstGeom prst="rect">
          <a:avLst/>
        </a:prstGeom>
        <a:solidFill>
          <a:schemeClr val="accent6">
            <a:shade val="80000"/>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61" tIns="0" rIns="224061" bIns="330200" numCol="1" spcCol="1270" anchor="t" anchorCtr="0">
          <a:noAutofit/>
        </a:bodyPr>
        <a:lstStyle/>
        <a:p>
          <a:pPr marL="0" lvl="0" indent="0" algn="l" defTabSz="666750">
            <a:lnSpc>
              <a:spcPct val="90000"/>
            </a:lnSpc>
            <a:spcBef>
              <a:spcPct val="0"/>
            </a:spcBef>
            <a:spcAft>
              <a:spcPct val="35000"/>
            </a:spcAft>
            <a:buNone/>
          </a:pPr>
          <a:r>
            <a:rPr lang="en-US" sz="1500" kern="1200"/>
            <a:t>Automated best suited jobs for the specific individual based on his profile.</a:t>
          </a:r>
        </a:p>
      </dsp:txBody>
      <dsp:txXfrm>
        <a:off x="187" y="1774540"/>
        <a:ext cx="2268338" cy="1633204"/>
      </dsp:txXfrm>
    </dsp:sp>
    <dsp:sp modelId="{BFF64378-0E07-43BF-8F4C-AD9727A5CF07}">
      <dsp:nvSpPr>
        <dsp:cNvPr id="0" name=""/>
        <dsp:cNvSpPr/>
      </dsp:nvSpPr>
      <dsp:spPr>
        <a:xfrm>
          <a:off x="187" y="685737"/>
          <a:ext cx="2268338" cy="108880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4061" tIns="165100" rIns="224061"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187" y="685737"/>
        <a:ext cx="2268338" cy="1088802"/>
      </dsp:txXfrm>
    </dsp:sp>
    <dsp:sp modelId="{1F59C91B-8828-40E9-9B5D-4112B9270477}">
      <dsp:nvSpPr>
        <dsp:cNvPr id="0" name=""/>
        <dsp:cNvSpPr/>
      </dsp:nvSpPr>
      <dsp:spPr>
        <a:xfrm>
          <a:off x="2449993" y="685737"/>
          <a:ext cx="2268338" cy="2722006"/>
        </a:xfrm>
        <a:prstGeom prst="rect">
          <a:avLst/>
        </a:prstGeom>
        <a:solidFill>
          <a:schemeClr val="accent6">
            <a:shade val="80000"/>
            <a:hueOff val="-40497"/>
            <a:satOff val="-3654"/>
            <a:lumOff val="9320"/>
            <a:alphaOff val="0"/>
          </a:schemeClr>
        </a:solidFill>
        <a:ln w="19050" cap="rnd" cmpd="sng" algn="ctr">
          <a:solidFill>
            <a:schemeClr val="accent6">
              <a:shade val="80000"/>
              <a:hueOff val="-40497"/>
              <a:satOff val="-3654"/>
              <a:lumOff val="932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61" tIns="0" rIns="224061" bIns="330200" numCol="1" spcCol="1270" anchor="t" anchorCtr="0">
          <a:noAutofit/>
        </a:bodyPr>
        <a:lstStyle/>
        <a:p>
          <a:pPr marL="0" lvl="0" indent="0" algn="l" defTabSz="666750">
            <a:lnSpc>
              <a:spcPct val="90000"/>
            </a:lnSpc>
            <a:spcBef>
              <a:spcPct val="0"/>
            </a:spcBef>
            <a:spcAft>
              <a:spcPct val="35000"/>
            </a:spcAft>
            <a:buNone/>
          </a:pPr>
          <a:r>
            <a:rPr lang="en-US" sz="1500" kern="1200"/>
            <a:t>Domain wise analysis of jobs and training opportunities provided by the respective organizations.</a:t>
          </a:r>
        </a:p>
      </dsp:txBody>
      <dsp:txXfrm>
        <a:off x="2449993" y="1774540"/>
        <a:ext cx="2268338" cy="1633204"/>
      </dsp:txXfrm>
    </dsp:sp>
    <dsp:sp modelId="{EEB8BA05-1D70-4891-A753-AB041C04BB39}">
      <dsp:nvSpPr>
        <dsp:cNvPr id="0" name=""/>
        <dsp:cNvSpPr/>
      </dsp:nvSpPr>
      <dsp:spPr>
        <a:xfrm>
          <a:off x="2449993" y="685737"/>
          <a:ext cx="2268338" cy="108880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4061" tIns="165100" rIns="224061"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449993" y="685737"/>
        <a:ext cx="2268338" cy="1088802"/>
      </dsp:txXfrm>
    </dsp:sp>
    <dsp:sp modelId="{D5242736-4059-4BD3-A1E1-B52F8F81A611}">
      <dsp:nvSpPr>
        <dsp:cNvPr id="0" name=""/>
        <dsp:cNvSpPr/>
      </dsp:nvSpPr>
      <dsp:spPr>
        <a:xfrm>
          <a:off x="4899800" y="685737"/>
          <a:ext cx="2268338" cy="2722006"/>
        </a:xfrm>
        <a:prstGeom prst="rect">
          <a:avLst/>
        </a:prstGeom>
        <a:solidFill>
          <a:schemeClr val="accent6">
            <a:shade val="80000"/>
            <a:hueOff val="-80995"/>
            <a:satOff val="-7309"/>
            <a:lumOff val="18639"/>
            <a:alphaOff val="0"/>
          </a:schemeClr>
        </a:solidFill>
        <a:ln w="19050" cap="rnd" cmpd="sng" algn="ctr">
          <a:solidFill>
            <a:schemeClr val="accent6">
              <a:shade val="80000"/>
              <a:hueOff val="-80995"/>
              <a:satOff val="-7309"/>
              <a:lumOff val="186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61" tIns="0" rIns="224061" bIns="330200" numCol="1" spcCol="1270" anchor="t" anchorCtr="0">
          <a:noAutofit/>
        </a:bodyPr>
        <a:lstStyle/>
        <a:p>
          <a:pPr marL="0" lvl="0" indent="0" algn="l" defTabSz="666750">
            <a:lnSpc>
              <a:spcPct val="90000"/>
            </a:lnSpc>
            <a:spcBef>
              <a:spcPct val="0"/>
            </a:spcBef>
            <a:spcAft>
              <a:spcPct val="35000"/>
            </a:spcAft>
            <a:buNone/>
          </a:pPr>
          <a:r>
            <a:rPr lang="en-US" sz="1500" kern="1200"/>
            <a:t>Analysis of requests received by the individuals throughout their lifecycle in the system.</a:t>
          </a:r>
        </a:p>
      </dsp:txBody>
      <dsp:txXfrm>
        <a:off x="4899800" y="1774540"/>
        <a:ext cx="2268338" cy="1633204"/>
      </dsp:txXfrm>
    </dsp:sp>
    <dsp:sp modelId="{20F13AD9-82D4-48CD-8410-22AD93E84AA5}">
      <dsp:nvSpPr>
        <dsp:cNvPr id="0" name=""/>
        <dsp:cNvSpPr/>
      </dsp:nvSpPr>
      <dsp:spPr>
        <a:xfrm>
          <a:off x="4899800" y="685737"/>
          <a:ext cx="2268338" cy="108880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4061" tIns="165100" rIns="224061"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4899800" y="685737"/>
        <a:ext cx="2268338" cy="1088802"/>
      </dsp:txXfrm>
    </dsp:sp>
    <dsp:sp modelId="{B0C00E07-A83E-4A7A-A623-A709D8BC7F57}">
      <dsp:nvSpPr>
        <dsp:cNvPr id="0" name=""/>
        <dsp:cNvSpPr/>
      </dsp:nvSpPr>
      <dsp:spPr>
        <a:xfrm>
          <a:off x="7349606" y="685737"/>
          <a:ext cx="2268338" cy="2722006"/>
        </a:xfrm>
        <a:prstGeom prst="rect">
          <a:avLst/>
        </a:prstGeom>
        <a:solidFill>
          <a:schemeClr val="accent6">
            <a:shade val="80000"/>
            <a:hueOff val="-121492"/>
            <a:satOff val="-10963"/>
            <a:lumOff val="27959"/>
            <a:alphaOff val="0"/>
          </a:schemeClr>
        </a:solidFill>
        <a:ln w="19050" cap="rnd" cmpd="sng" algn="ctr">
          <a:solidFill>
            <a:schemeClr val="accent6">
              <a:shade val="80000"/>
              <a:hueOff val="-121492"/>
              <a:satOff val="-10963"/>
              <a:lumOff val="279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61" tIns="0" rIns="224061" bIns="330200" numCol="1" spcCol="1270" anchor="t" anchorCtr="0">
          <a:noAutofit/>
        </a:bodyPr>
        <a:lstStyle/>
        <a:p>
          <a:pPr marL="0" lvl="0" indent="0" algn="l" defTabSz="666750">
            <a:lnSpc>
              <a:spcPct val="90000"/>
            </a:lnSpc>
            <a:spcBef>
              <a:spcPct val="0"/>
            </a:spcBef>
            <a:spcAft>
              <a:spcPct val="35000"/>
            </a:spcAft>
            <a:buNone/>
          </a:pPr>
          <a:r>
            <a:rPr lang="en-US" sz="1500" kern="1200" dirty="0"/>
            <a:t>Sending EMAIL notifications to the individuals on successful completion of their request.</a:t>
          </a:r>
        </a:p>
      </dsp:txBody>
      <dsp:txXfrm>
        <a:off x="7349606" y="1774540"/>
        <a:ext cx="2268338" cy="1633204"/>
      </dsp:txXfrm>
    </dsp:sp>
    <dsp:sp modelId="{8AAF7F8C-3640-4956-8396-CBB33170D568}">
      <dsp:nvSpPr>
        <dsp:cNvPr id="0" name=""/>
        <dsp:cNvSpPr/>
      </dsp:nvSpPr>
      <dsp:spPr>
        <a:xfrm>
          <a:off x="7349606" y="685737"/>
          <a:ext cx="2268338" cy="108880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4061" tIns="165100" rIns="224061" bIns="165100" numCol="1" spcCol="1270" anchor="ctr" anchorCtr="0">
          <a:noAutofit/>
        </a:bodyPr>
        <a:lstStyle/>
        <a:p>
          <a:pPr marL="0" lvl="0" indent="0" algn="l" defTabSz="2533650">
            <a:lnSpc>
              <a:spcPct val="90000"/>
            </a:lnSpc>
            <a:spcBef>
              <a:spcPct val="0"/>
            </a:spcBef>
            <a:spcAft>
              <a:spcPct val="35000"/>
            </a:spcAft>
            <a:buNone/>
          </a:pPr>
          <a:r>
            <a:rPr lang="en-US" sz="5700" kern="1200"/>
            <a:t>04</a:t>
          </a:r>
        </a:p>
      </dsp:txBody>
      <dsp:txXfrm>
        <a:off x="7349606" y="685737"/>
        <a:ext cx="2268338" cy="10888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23">
            <a:extLst>
              <a:ext uri="{FF2B5EF4-FFF2-40B4-BE49-F238E27FC236}">
                <a16:creationId xmlns:a16="http://schemas.microsoft.com/office/drawing/2014/main" id="{27577DEC-D9A5-404D-9789-702F4319BE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5">
            <a:extLst>
              <a:ext uri="{FF2B5EF4-FFF2-40B4-BE49-F238E27FC236}">
                <a16:creationId xmlns:a16="http://schemas.microsoft.com/office/drawing/2014/main" id="{CEEA9366-CEA8-4F23-B065-4337F0D836FE}"/>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904A03D6-39B4-4278-9BE1-A07E024499BE}"/>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8" name="Straight Connector 27">
              <a:extLst>
                <a:ext uri="{FF2B5EF4-FFF2-40B4-BE49-F238E27FC236}">
                  <a16:creationId xmlns:a16="http://schemas.microsoft.com/office/drawing/2014/main" id="{FBE459AF-3736-4886-82E0-9B5DA427B5E0}"/>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4B6B88EF-180C-4E39-8A3F-A52E87110C66}"/>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52DFAACF-64D0-4621-8FF4-E2F03C3E8D15}"/>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6611FF0-65B3-49DB-97C6-1B72AAD0FB02}"/>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0F7407FE-86B1-4890-9D80-9406FBF29E46}"/>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EBD42D5B-8F87-45B3-98B3-C66944F92E65}"/>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33">
              <a:extLst>
                <a:ext uri="{FF2B5EF4-FFF2-40B4-BE49-F238E27FC236}">
                  <a16:creationId xmlns:a16="http://schemas.microsoft.com/office/drawing/2014/main" id="{F5E04699-59E1-4468-9E7C-83070EEB420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F2AE8F13-9A52-4D7F-9637-321EA7CF3212}"/>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ormAutofit/>
          </a:bodyPr>
          <a:lstStyle/>
          <a:p>
            <a:pPr>
              <a:lnSpc>
                <a:spcPct val="90000"/>
              </a:lnSpc>
            </a:pPr>
            <a:r>
              <a:rPr lang="en-US" dirty="0"/>
              <a:t>Poverty Alleviation System</a:t>
            </a:r>
          </a:p>
        </p:txBody>
      </p:sp>
      <p:sp>
        <p:nvSpPr>
          <p:cNvPr id="3" name="Subtitle 2"/>
          <p:cNvSpPr>
            <a:spLocks noGrp="1"/>
          </p:cNvSpPr>
          <p:nvPr>
            <p:ph type="subTitle" idx="1"/>
          </p:nvPr>
        </p:nvSpPr>
        <p:spPr>
          <a:xfrm>
            <a:off x="1507067" y="4050833"/>
            <a:ext cx="7766936" cy="1096899"/>
          </a:xfrm>
        </p:spPr>
        <p:txBody>
          <a:bodyPr>
            <a:normAutofit/>
          </a:bodyPr>
          <a:lstStyle/>
          <a:p>
            <a:r>
              <a:rPr lang="en-US" dirty="0">
                <a:solidFill>
                  <a:schemeClr val="tx1"/>
                </a:solidFill>
              </a:rPr>
              <a:t>Presented By- </a:t>
            </a:r>
            <a:r>
              <a:rPr lang="en-US" dirty="0" err="1">
                <a:solidFill>
                  <a:schemeClr val="tx1"/>
                </a:solidFill>
              </a:rPr>
              <a:t>Nishad</a:t>
            </a:r>
            <a:r>
              <a:rPr lang="en-US" dirty="0">
                <a:solidFill>
                  <a:schemeClr val="tx1"/>
                </a:solidFill>
              </a:rPr>
              <a:t> Ranadive, Rahul </a:t>
            </a:r>
            <a:r>
              <a:rPr lang="en-US" dirty="0" err="1">
                <a:solidFill>
                  <a:schemeClr val="tx1"/>
                </a:solidFill>
              </a:rPr>
              <a:t>Zore</a:t>
            </a:r>
            <a:r>
              <a:rPr lang="en-US" dirty="0">
                <a:solidFill>
                  <a:schemeClr val="tx1"/>
                </a:solidFill>
              </a:rPr>
              <a:t>, Sanchit Chavan</a:t>
            </a:r>
          </a:p>
        </p:txBody>
      </p:sp>
    </p:spTree>
    <p:extLst>
      <p:ext uri="{BB962C8B-B14F-4D97-AF65-F5344CB8AC3E}">
        <p14:creationId xmlns:p14="http://schemas.microsoft.com/office/powerpoint/2010/main" val="5210406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8A3B-F97F-4D53-9367-9DFB6CB263B2}"/>
              </a:ext>
            </a:extLst>
          </p:cNvPr>
          <p:cNvSpPr>
            <a:spLocks noGrp="1"/>
          </p:cNvSpPr>
          <p:nvPr>
            <p:ph type="title"/>
          </p:nvPr>
        </p:nvSpPr>
        <p:spPr>
          <a:xfrm>
            <a:off x="677334" y="609600"/>
            <a:ext cx="8596668" cy="1320800"/>
          </a:xfrm>
        </p:spPr>
        <p:txBody>
          <a:bodyPr/>
          <a:lstStyle/>
          <a:p>
            <a:r>
              <a:rPr lang="en-US"/>
              <a:t>Data Collector Work Area</a:t>
            </a: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99C2CA83-A12D-439E-8A3C-B096E2CF3634}"/>
              </a:ext>
            </a:extLst>
          </p:cNvPr>
          <p:cNvPicPr>
            <a:picLocks noGrp="1" noChangeAspect="1"/>
          </p:cNvPicPr>
          <p:nvPr>
            <p:ph idx="1"/>
          </p:nvPr>
        </p:nvPicPr>
        <p:blipFill>
          <a:blip r:embed="rId2"/>
          <a:stretch>
            <a:fillRect/>
          </a:stretch>
        </p:blipFill>
        <p:spPr>
          <a:xfrm>
            <a:off x="299803" y="1439056"/>
            <a:ext cx="9241762" cy="4643692"/>
          </a:xfrm>
        </p:spPr>
      </p:pic>
    </p:spTree>
    <p:extLst>
      <p:ext uri="{BB962C8B-B14F-4D97-AF65-F5344CB8AC3E}">
        <p14:creationId xmlns:p14="http://schemas.microsoft.com/office/powerpoint/2010/main" val="386315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7738-76F0-4E68-8C65-E85EEA05B8D4}"/>
              </a:ext>
            </a:extLst>
          </p:cNvPr>
          <p:cNvSpPr>
            <a:spLocks noGrp="1"/>
          </p:cNvSpPr>
          <p:nvPr>
            <p:ph type="title"/>
          </p:nvPr>
        </p:nvSpPr>
        <p:spPr/>
        <p:txBody>
          <a:bodyPr/>
          <a:lstStyle/>
          <a:p>
            <a:r>
              <a:rPr lang="en-US" dirty="0"/>
              <a:t>Request Manager Work Area</a:t>
            </a:r>
          </a:p>
        </p:txBody>
      </p:sp>
      <p:pic>
        <p:nvPicPr>
          <p:cNvPr id="9" name="Content Placeholder 8" descr="A screenshot of a computer&#10;&#10;Description generated with very high confidence">
            <a:extLst>
              <a:ext uri="{FF2B5EF4-FFF2-40B4-BE49-F238E27FC236}">
                <a16:creationId xmlns:a16="http://schemas.microsoft.com/office/drawing/2014/main" id="{D55819FB-AD9F-4531-8B60-34C814D4315C}"/>
              </a:ext>
            </a:extLst>
          </p:cNvPr>
          <p:cNvPicPr>
            <a:picLocks noGrp="1" noChangeAspect="1"/>
          </p:cNvPicPr>
          <p:nvPr>
            <p:ph idx="1"/>
          </p:nvPr>
        </p:nvPicPr>
        <p:blipFill>
          <a:blip r:embed="rId2"/>
          <a:stretch>
            <a:fillRect/>
          </a:stretch>
        </p:blipFill>
        <p:spPr>
          <a:xfrm>
            <a:off x="677334" y="1603949"/>
            <a:ext cx="8634385" cy="4227226"/>
          </a:xfrm>
        </p:spPr>
      </p:pic>
    </p:spTree>
    <p:extLst>
      <p:ext uri="{BB962C8B-B14F-4D97-AF65-F5344CB8AC3E}">
        <p14:creationId xmlns:p14="http://schemas.microsoft.com/office/powerpoint/2010/main" val="282714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8DF4D7F6-81B5-452A-9CE6-76D81F91D4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9">
            <a:extLst>
              <a:ext uri="{FF2B5EF4-FFF2-40B4-BE49-F238E27FC236}">
                <a16:creationId xmlns:a16="http://schemas.microsoft.com/office/drawing/2014/main" id="{4600514D-20FB-4559-97DC-D1DC39E6C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1">
            <a:extLst>
              <a:ext uri="{FF2B5EF4-FFF2-40B4-BE49-F238E27FC236}">
                <a16:creationId xmlns:a16="http://schemas.microsoft.com/office/drawing/2014/main" id="{266F638A-E405-4AC0-B984-72E5813B0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13">
            <a:extLst>
              <a:ext uri="{FF2B5EF4-FFF2-40B4-BE49-F238E27FC236}">
                <a16:creationId xmlns:a16="http://schemas.microsoft.com/office/drawing/2014/main" id="{7D1CBE93-B17D-4509-843C-82287C3803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4" name="Straight Connector 15">
            <a:extLst>
              <a:ext uri="{FF2B5EF4-FFF2-40B4-BE49-F238E27FC236}">
                <a16:creationId xmlns:a16="http://schemas.microsoft.com/office/drawing/2014/main" id="{AE6277B4-6A43-48AB-89B2-3442221619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5" name="Rectangle 27">
            <a:extLst>
              <a:ext uri="{FF2B5EF4-FFF2-40B4-BE49-F238E27FC236}">
                <a16:creationId xmlns:a16="http://schemas.microsoft.com/office/drawing/2014/main" id="{27B538D5-95DB-47ED-9CB4-34AE5BF78E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A0B4D9-987F-4427-807B-8518F7B360B8}"/>
              </a:ext>
            </a:extLst>
          </p:cNvPr>
          <p:cNvSpPr>
            <a:spLocks noGrp="1"/>
          </p:cNvSpPr>
          <p:nvPr>
            <p:ph type="title"/>
          </p:nvPr>
        </p:nvSpPr>
        <p:spPr>
          <a:xfrm>
            <a:off x="1333502" y="609600"/>
            <a:ext cx="8596668" cy="1320800"/>
          </a:xfrm>
        </p:spPr>
        <p:txBody>
          <a:bodyPr>
            <a:normAutofit/>
          </a:bodyPr>
          <a:lstStyle/>
          <a:p>
            <a:r>
              <a:rPr lang="en-US"/>
              <a:t>Job Process Organization</a:t>
            </a:r>
            <a:endParaRPr lang="en-US" dirty="0"/>
          </a:p>
        </p:txBody>
      </p:sp>
      <p:sp>
        <p:nvSpPr>
          <p:cNvPr id="3" name="Content Placeholder 2">
            <a:extLst>
              <a:ext uri="{FF2B5EF4-FFF2-40B4-BE49-F238E27FC236}">
                <a16:creationId xmlns:a16="http://schemas.microsoft.com/office/drawing/2014/main" id="{1AAF0CAA-D0C2-4D71-BE04-F4720BF70231}"/>
              </a:ext>
            </a:extLst>
          </p:cNvPr>
          <p:cNvSpPr>
            <a:spLocks noGrp="1"/>
          </p:cNvSpPr>
          <p:nvPr>
            <p:ph idx="1"/>
          </p:nvPr>
        </p:nvSpPr>
        <p:spPr>
          <a:xfrm>
            <a:off x="1333502" y="2160590"/>
            <a:ext cx="8470898" cy="3429260"/>
          </a:xfrm>
        </p:spPr>
        <p:txBody>
          <a:bodyPr>
            <a:normAutofit/>
          </a:bodyPr>
          <a:lstStyle/>
          <a:p>
            <a:r>
              <a:rPr lang="en-US" dirty="0"/>
              <a:t>Job Process Manager</a:t>
            </a:r>
          </a:p>
          <a:p>
            <a:pPr>
              <a:buFont typeface="+mj-lt"/>
              <a:buAutoNum type="arabicPeriod"/>
            </a:pPr>
            <a:r>
              <a:rPr lang="en-US" dirty="0"/>
              <a:t>Receives the individual details and suggests an appropriate Job Provider to the individual where he can receive a job opportunity based on his background history and skills.</a:t>
            </a:r>
          </a:p>
          <a:p>
            <a:pPr>
              <a:buFont typeface="+mj-lt"/>
              <a:buAutoNum type="arabicPeriod"/>
            </a:pPr>
            <a:r>
              <a:rPr lang="en-US" dirty="0"/>
              <a:t>Passes the individual information to a Job Provider Organization for confirmation.</a:t>
            </a:r>
          </a:p>
          <a:p>
            <a:endParaRPr lang="en-US" dirty="0"/>
          </a:p>
        </p:txBody>
      </p:sp>
    </p:spTree>
    <p:extLst>
      <p:ext uri="{BB962C8B-B14F-4D97-AF65-F5344CB8AC3E}">
        <p14:creationId xmlns:p14="http://schemas.microsoft.com/office/powerpoint/2010/main" val="30443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600514D-20FB-4559-97DC-D1DC39E6C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Rectangle 27">
            <a:extLst>
              <a:ext uri="{FF2B5EF4-FFF2-40B4-BE49-F238E27FC236}">
                <a16:creationId xmlns:a16="http://schemas.microsoft.com/office/drawing/2014/main" id="{27B538D5-95DB-47ED-9CB4-34AE5BF78E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CCDBDF-0C38-41B3-82B1-56730362A0C1}"/>
              </a:ext>
            </a:extLst>
          </p:cNvPr>
          <p:cNvSpPr>
            <a:spLocks noGrp="1"/>
          </p:cNvSpPr>
          <p:nvPr>
            <p:ph type="title"/>
          </p:nvPr>
        </p:nvSpPr>
        <p:spPr>
          <a:xfrm>
            <a:off x="1333502" y="609600"/>
            <a:ext cx="8596668" cy="1320800"/>
          </a:xfrm>
        </p:spPr>
        <p:txBody>
          <a:bodyPr>
            <a:normAutofit/>
          </a:bodyPr>
          <a:lstStyle/>
          <a:p>
            <a:r>
              <a:rPr lang="en-US" dirty="0"/>
              <a:t>Job Provider Organization</a:t>
            </a:r>
          </a:p>
        </p:txBody>
      </p:sp>
      <p:sp>
        <p:nvSpPr>
          <p:cNvPr id="3" name="Content Placeholder 2">
            <a:extLst>
              <a:ext uri="{FF2B5EF4-FFF2-40B4-BE49-F238E27FC236}">
                <a16:creationId xmlns:a16="http://schemas.microsoft.com/office/drawing/2014/main" id="{346CDFD3-DA9B-4DE5-BBFA-D252DA0E025C}"/>
              </a:ext>
            </a:extLst>
          </p:cNvPr>
          <p:cNvSpPr>
            <a:spLocks noGrp="1"/>
          </p:cNvSpPr>
          <p:nvPr>
            <p:ph idx="1"/>
          </p:nvPr>
        </p:nvSpPr>
        <p:spPr>
          <a:xfrm>
            <a:off x="1333502" y="2160590"/>
            <a:ext cx="8470898" cy="3429260"/>
          </a:xfrm>
        </p:spPr>
        <p:txBody>
          <a:bodyPr>
            <a:normAutofit/>
          </a:bodyPr>
          <a:lstStyle/>
          <a:p>
            <a:r>
              <a:rPr lang="en-US" dirty="0"/>
              <a:t>Job Provider Organization</a:t>
            </a:r>
          </a:p>
          <a:p>
            <a:pPr>
              <a:buFont typeface="+mj-lt"/>
              <a:buAutoNum type="arabicPeriod"/>
            </a:pPr>
            <a:r>
              <a:rPr lang="en-US" dirty="0"/>
              <a:t>Receives the Job request from the Job Process Manager and gives confirmation that the job opportunity can be provided.</a:t>
            </a:r>
          </a:p>
          <a:p>
            <a:pPr>
              <a:buFont typeface="+mj-lt"/>
              <a:buAutoNum type="arabicPeriod"/>
            </a:pPr>
            <a:r>
              <a:rPr lang="en-US" dirty="0"/>
              <a:t>Once the request is confirmed, the confirmation flows back to the start of the chain informing the Data Collector Organization so that they can inform the individuals regarding the Job assigned to them. </a:t>
            </a:r>
          </a:p>
          <a:p>
            <a:endParaRPr lang="en-US" dirty="0"/>
          </a:p>
        </p:txBody>
      </p:sp>
    </p:spTree>
    <p:extLst>
      <p:ext uri="{BB962C8B-B14F-4D97-AF65-F5344CB8AC3E}">
        <p14:creationId xmlns:p14="http://schemas.microsoft.com/office/powerpoint/2010/main" val="137451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B260-B103-47DF-824F-DA3DAABAA092}"/>
              </a:ext>
            </a:extLst>
          </p:cNvPr>
          <p:cNvSpPr>
            <a:spLocks noGrp="1"/>
          </p:cNvSpPr>
          <p:nvPr>
            <p:ph type="title"/>
          </p:nvPr>
        </p:nvSpPr>
        <p:spPr/>
        <p:txBody>
          <a:bodyPr/>
          <a:lstStyle/>
          <a:p>
            <a:r>
              <a:rPr lang="en-US" dirty="0"/>
              <a:t>Training Process Organization</a:t>
            </a:r>
          </a:p>
        </p:txBody>
      </p:sp>
      <p:sp>
        <p:nvSpPr>
          <p:cNvPr id="3" name="Content Placeholder 2">
            <a:extLst>
              <a:ext uri="{FF2B5EF4-FFF2-40B4-BE49-F238E27FC236}">
                <a16:creationId xmlns:a16="http://schemas.microsoft.com/office/drawing/2014/main" id="{5CF01708-EC9B-4721-BF9A-348BEBD698E6}"/>
              </a:ext>
            </a:extLst>
          </p:cNvPr>
          <p:cNvSpPr>
            <a:spLocks noGrp="1"/>
          </p:cNvSpPr>
          <p:nvPr>
            <p:ph idx="1"/>
          </p:nvPr>
        </p:nvSpPr>
        <p:spPr/>
        <p:txBody>
          <a:bodyPr/>
          <a:lstStyle/>
          <a:p>
            <a:r>
              <a:rPr lang="en-US" dirty="0"/>
              <a:t>Training Process Manager</a:t>
            </a:r>
          </a:p>
          <a:p>
            <a:pPr>
              <a:buFont typeface="+mj-lt"/>
              <a:buAutoNum type="arabicPeriod"/>
            </a:pPr>
            <a:r>
              <a:rPr lang="en-US" dirty="0"/>
              <a:t>Receives the individual details and assigns a particular training institute to the individual from where he can receive training based on his training interest.</a:t>
            </a:r>
          </a:p>
          <a:p>
            <a:pPr>
              <a:buFont typeface="+mj-lt"/>
              <a:buAutoNum type="arabicPeriod"/>
            </a:pPr>
            <a:r>
              <a:rPr lang="en-US" dirty="0"/>
              <a:t>Passes the individual information to a Training Provider Organization for confirmation.</a:t>
            </a:r>
          </a:p>
        </p:txBody>
      </p:sp>
    </p:spTree>
    <p:extLst>
      <p:ext uri="{BB962C8B-B14F-4D97-AF65-F5344CB8AC3E}">
        <p14:creationId xmlns:p14="http://schemas.microsoft.com/office/powerpoint/2010/main" val="304985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1037-11EF-4024-A4FD-588E95E27011}"/>
              </a:ext>
            </a:extLst>
          </p:cNvPr>
          <p:cNvSpPr>
            <a:spLocks noGrp="1"/>
          </p:cNvSpPr>
          <p:nvPr>
            <p:ph type="title"/>
          </p:nvPr>
        </p:nvSpPr>
        <p:spPr/>
        <p:txBody>
          <a:bodyPr/>
          <a:lstStyle/>
          <a:p>
            <a:r>
              <a:rPr lang="en-US" dirty="0"/>
              <a:t>Training Provider Organization</a:t>
            </a:r>
          </a:p>
        </p:txBody>
      </p:sp>
      <p:sp>
        <p:nvSpPr>
          <p:cNvPr id="3" name="Content Placeholder 2">
            <a:extLst>
              <a:ext uri="{FF2B5EF4-FFF2-40B4-BE49-F238E27FC236}">
                <a16:creationId xmlns:a16="http://schemas.microsoft.com/office/drawing/2014/main" id="{76EFB3E0-8591-4D11-B9DC-DC9A46A99C2F}"/>
              </a:ext>
            </a:extLst>
          </p:cNvPr>
          <p:cNvSpPr>
            <a:spLocks noGrp="1"/>
          </p:cNvSpPr>
          <p:nvPr>
            <p:ph idx="1"/>
          </p:nvPr>
        </p:nvSpPr>
        <p:spPr/>
        <p:txBody>
          <a:bodyPr/>
          <a:lstStyle/>
          <a:p>
            <a:r>
              <a:rPr lang="en-US" dirty="0"/>
              <a:t>Training Provider Organization</a:t>
            </a:r>
          </a:p>
          <a:p>
            <a:pPr>
              <a:buFont typeface="+mj-lt"/>
              <a:buAutoNum type="arabicPeriod"/>
            </a:pPr>
            <a:r>
              <a:rPr lang="en-US" dirty="0"/>
              <a:t>Receives the training request from the Training Process Manager and gives confirmation that the training can be provided.</a:t>
            </a:r>
          </a:p>
          <a:p>
            <a:pPr>
              <a:buFont typeface="+mj-lt"/>
              <a:buAutoNum type="arabicPeriod"/>
            </a:pPr>
            <a:r>
              <a:rPr lang="en-US" dirty="0"/>
              <a:t>Once the request is confirmed, the confirmation flows back to the start of the chain informing the Data Collector Organization so that they can inform the individuals regarding the training assigned to them. </a:t>
            </a:r>
          </a:p>
        </p:txBody>
      </p:sp>
    </p:spTree>
    <p:extLst>
      <p:ext uri="{BB962C8B-B14F-4D97-AF65-F5344CB8AC3E}">
        <p14:creationId xmlns:p14="http://schemas.microsoft.com/office/powerpoint/2010/main" val="182562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1C7E-971A-452A-BBC0-200BEF16FF20}"/>
              </a:ext>
            </a:extLst>
          </p:cNvPr>
          <p:cNvSpPr>
            <a:spLocks noGrp="1"/>
          </p:cNvSpPr>
          <p:nvPr>
            <p:ph type="title"/>
          </p:nvPr>
        </p:nvSpPr>
        <p:spPr/>
        <p:txBody>
          <a:bodyPr/>
          <a:lstStyle/>
          <a:p>
            <a:r>
              <a:rPr lang="en-US" dirty="0"/>
              <a:t>Restaurant Organization</a:t>
            </a:r>
          </a:p>
        </p:txBody>
      </p:sp>
      <p:sp>
        <p:nvSpPr>
          <p:cNvPr id="3" name="Content Placeholder 2">
            <a:extLst>
              <a:ext uri="{FF2B5EF4-FFF2-40B4-BE49-F238E27FC236}">
                <a16:creationId xmlns:a16="http://schemas.microsoft.com/office/drawing/2014/main" id="{212A0C2E-57D9-454D-A662-D0830C011ED6}"/>
              </a:ext>
            </a:extLst>
          </p:cNvPr>
          <p:cNvSpPr>
            <a:spLocks noGrp="1"/>
          </p:cNvSpPr>
          <p:nvPr>
            <p:ph idx="1"/>
          </p:nvPr>
        </p:nvSpPr>
        <p:spPr/>
        <p:txBody>
          <a:bodyPr/>
          <a:lstStyle/>
          <a:p>
            <a:r>
              <a:rPr lang="en-US" dirty="0"/>
              <a:t>The Restaurant organization creates a pickup request for the leftover food within their restaurant.</a:t>
            </a:r>
          </a:p>
          <a:p>
            <a:r>
              <a:rPr lang="en-US" dirty="0"/>
              <a:t>The admin enters the details of the leftover food inside the request.</a:t>
            </a:r>
          </a:p>
          <a:p>
            <a:r>
              <a:rPr lang="en-US" dirty="0"/>
              <a:t>This request is sent to all the available NGO organizations within the network.</a:t>
            </a:r>
          </a:p>
        </p:txBody>
      </p:sp>
    </p:spTree>
    <p:extLst>
      <p:ext uri="{BB962C8B-B14F-4D97-AF65-F5344CB8AC3E}">
        <p14:creationId xmlns:p14="http://schemas.microsoft.com/office/powerpoint/2010/main" val="1327657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1CBF-81B5-49CD-9737-7E7A6FA6DA5A}"/>
              </a:ext>
            </a:extLst>
          </p:cNvPr>
          <p:cNvSpPr>
            <a:spLocks noGrp="1"/>
          </p:cNvSpPr>
          <p:nvPr>
            <p:ph type="title"/>
          </p:nvPr>
        </p:nvSpPr>
        <p:spPr>
          <a:xfrm>
            <a:off x="677334" y="609600"/>
            <a:ext cx="8596668" cy="1320800"/>
          </a:xfrm>
        </p:spPr>
        <p:txBody>
          <a:bodyPr/>
          <a:lstStyle/>
          <a:p>
            <a:r>
              <a:rPr lang="en-US"/>
              <a:t>NGO Organization</a:t>
            </a:r>
            <a:endParaRPr lang="en-US" dirty="0"/>
          </a:p>
        </p:txBody>
      </p:sp>
      <p:sp>
        <p:nvSpPr>
          <p:cNvPr id="3" name="Content Placeholder 2">
            <a:extLst>
              <a:ext uri="{FF2B5EF4-FFF2-40B4-BE49-F238E27FC236}">
                <a16:creationId xmlns:a16="http://schemas.microsoft.com/office/drawing/2014/main" id="{C866CF90-D0BA-4938-8F12-67383C05E5DC}"/>
              </a:ext>
            </a:extLst>
          </p:cNvPr>
          <p:cNvSpPr>
            <a:spLocks noGrp="1"/>
          </p:cNvSpPr>
          <p:nvPr>
            <p:ph idx="1"/>
          </p:nvPr>
        </p:nvSpPr>
        <p:spPr/>
        <p:txBody>
          <a:bodyPr/>
          <a:lstStyle/>
          <a:p>
            <a:r>
              <a:rPr lang="en-US" dirty="0"/>
              <a:t>All NGO organization within the network receive the food request from the restaurant organizations.</a:t>
            </a:r>
          </a:p>
          <a:p>
            <a:r>
              <a:rPr lang="en-US" dirty="0"/>
              <a:t>These NGO organizations then send delivery vehicle to collect the food from the particular restaurant and then delivers it to the needful people for which the NGO belongs.</a:t>
            </a:r>
          </a:p>
        </p:txBody>
      </p:sp>
    </p:spTree>
    <p:extLst>
      <p:ext uri="{BB962C8B-B14F-4D97-AF65-F5344CB8AC3E}">
        <p14:creationId xmlns:p14="http://schemas.microsoft.com/office/powerpoint/2010/main" val="1021971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2">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4">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76">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3BF61CE-770D-48F9-B672-E8F5683CC82D}"/>
              </a:ext>
            </a:extLst>
          </p:cNvPr>
          <p:cNvSpPr>
            <a:spLocks noGrp="1"/>
          </p:cNvSpPr>
          <p:nvPr>
            <p:ph type="title"/>
          </p:nvPr>
        </p:nvSpPr>
        <p:spPr>
          <a:xfrm>
            <a:off x="1286933" y="609600"/>
            <a:ext cx="10197494" cy="1099457"/>
          </a:xfrm>
        </p:spPr>
        <p:txBody>
          <a:bodyPr>
            <a:normAutofit/>
          </a:bodyPr>
          <a:lstStyle/>
          <a:p>
            <a:r>
              <a:rPr lang="en-US"/>
              <a:t>Special Features</a:t>
            </a:r>
          </a:p>
        </p:txBody>
      </p:sp>
      <p:graphicFrame>
        <p:nvGraphicFramePr>
          <p:cNvPr id="82" name="Content Placeholder 2"/>
          <p:cNvGraphicFramePr>
            <a:graphicFrameLocks noGrp="1"/>
          </p:cNvGraphicFramePr>
          <p:nvPr>
            <p:ph idx="1"/>
            <p:extLst>
              <p:ext uri="{D42A27DB-BD31-4B8C-83A1-F6EECF244321}">
                <p14:modId xmlns:p14="http://schemas.microsoft.com/office/powerpoint/2010/main" val="190071383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640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558F-4D71-4E3F-86B8-6675A9BA8E1E}"/>
              </a:ext>
            </a:extLst>
          </p:cNvPr>
          <p:cNvSpPr>
            <a:spLocks noGrp="1"/>
          </p:cNvSpPr>
          <p:nvPr>
            <p:ph type="title"/>
          </p:nvPr>
        </p:nvSpPr>
        <p:spPr/>
        <p:txBody>
          <a:bodyPr/>
          <a:lstStyle/>
          <a:p>
            <a:r>
              <a:rPr lang="en-US" dirty="0"/>
              <a:t>Automated Best Suited Jobs  </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4D20C6C4-72CD-4C36-B61B-C01079C6EF3C}"/>
              </a:ext>
            </a:extLst>
          </p:cNvPr>
          <p:cNvPicPr>
            <a:picLocks noGrp="1" noChangeAspect="1"/>
          </p:cNvPicPr>
          <p:nvPr>
            <p:ph idx="1"/>
          </p:nvPr>
        </p:nvPicPr>
        <p:blipFill>
          <a:blip r:embed="rId2"/>
          <a:stretch>
            <a:fillRect/>
          </a:stretch>
        </p:blipFill>
        <p:spPr>
          <a:xfrm>
            <a:off x="677334" y="1270000"/>
            <a:ext cx="8751479" cy="4863721"/>
          </a:xfrm>
        </p:spPr>
      </p:pic>
    </p:spTree>
    <p:extLst>
      <p:ext uri="{BB962C8B-B14F-4D97-AF65-F5344CB8AC3E}">
        <p14:creationId xmlns:p14="http://schemas.microsoft.com/office/powerpoint/2010/main" val="14114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9"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ED8CD-7A61-4405-A63B-36DD044DFC46}"/>
              </a:ext>
            </a:extLst>
          </p:cNvPr>
          <p:cNvSpPr>
            <a:spLocks noGrp="1"/>
          </p:cNvSpPr>
          <p:nvPr>
            <p:ph type="title"/>
          </p:nvPr>
        </p:nvSpPr>
        <p:spPr>
          <a:xfrm>
            <a:off x="652481" y="1382486"/>
            <a:ext cx="3547581" cy="4093028"/>
          </a:xfrm>
        </p:spPr>
        <p:txBody>
          <a:bodyPr anchor="ctr">
            <a:normAutofit/>
          </a:bodyPr>
          <a:lstStyle/>
          <a:p>
            <a:r>
              <a:rPr lang="en-US" sz="4400" dirty="0"/>
              <a:t>Content:</a:t>
            </a:r>
          </a:p>
        </p:txBody>
      </p:sp>
      <p:graphicFrame>
        <p:nvGraphicFramePr>
          <p:cNvPr id="60" name="Content Placeholder 2"/>
          <p:cNvGraphicFramePr>
            <a:graphicFrameLocks noGrp="1"/>
          </p:cNvGraphicFramePr>
          <p:nvPr>
            <p:ph idx="1"/>
            <p:extLst>
              <p:ext uri="{D42A27DB-BD31-4B8C-83A1-F6EECF244321}">
                <p14:modId xmlns:p14="http://schemas.microsoft.com/office/powerpoint/2010/main" val="250706836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00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60C2-6DA0-4AAE-96BA-CAC160221387}"/>
              </a:ext>
            </a:extLst>
          </p:cNvPr>
          <p:cNvSpPr>
            <a:spLocks noGrp="1"/>
          </p:cNvSpPr>
          <p:nvPr>
            <p:ph type="title"/>
          </p:nvPr>
        </p:nvSpPr>
        <p:spPr/>
        <p:txBody>
          <a:bodyPr/>
          <a:lstStyle/>
          <a:p>
            <a:r>
              <a:rPr lang="en-US" dirty="0"/>
              <a:t>Domain wise analysis of Jobs Provided</a:t>
            </a:r>
          </a:p>
        </p:txBody>
      </p:sp>
      <p:pic>
        <p:nvPicPr>
          <p:cNvPr id="5" name="Content Placeholder 4" descr="A screenshot of a cell phone&#10;&#10;Description generated with very high confidence">
            <a:extLst>
              <a:ext uri="{FF2B5EF4-FFF2-40B4-BE49-F238E27FC236}">
                <a16:creationId xmlns:a16="http://schemas.microsoft.com/office/drawing/2014/main" id="{6C48ABAA-690C-479A-AB14-8CA90DDA2134}"/>
              </a:ext>
            </a:extLst>
          </p:cNvPr>
          <p:cNvPicPr>
            <a:picLocks noGrp="1" noChangeAspect="1"/>
          </p:cNvPicPr>
          <p:nvPr>
            <p:ph idx="1"/>
          </p:nvPr>
        </p:nvPicPr>
        <p:blipFill>
          <a:blip r:embed="rId2"/>
          <a:stretch>
            <a:fillRect/>
          </a:stretch>
        </p:blipFill>
        <p:spPr>
          <a:xfrm>
            <a:off x="517354" y="1270000"/>
            <a:ext cx="8596668" cy="4486223"/>
          </a:xfrm>
        </p:spPr>
      </p:pic>
    </p:spTree>
    <p:extLst>
      <p:ext uri="{BB962C8B-B14F-4D97-AF65-F5344CB8AC3E}">
        <p14:creationId xmlns:p14="http://schemas.microsoft.com/office/powerpoint/2010/main" val="100966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600514D-20FB-4559-97DC-D1DC39E6C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Rectangle 27">
            <a:extLst>
              <a:ext uri="{FF2B5EF4-FFF2-40B4-BE49-F238E27FC236}">
                <a16:creationId xmlns:a16="http://schemas.microsoft.com/office/drawing/2014/main" id="{27B538D5-95DB-47ED-9CB4-34AE5BF78E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8D12F0-84F3-4BF8-9334-23C73FAB021F}"/>
              </a:ext>
            </a:extLst>
          </p:cNvPr>
          <p:cNvSpPr>
            <a:spLocks noGrp="1"/>
          </p:cNvSpPr>
          <p:nvPr>
            <p:ph type="title"/>
          </p:nvPr>
        </p:nvSpPr>
        <p:spPr>
          <a:xfrm>
            <a:off x="1333502" y="609600"/>
            <a:ext cx="8596668" cy="1320800"/>
          </a:xfrm>
        </p:spPr>
        <p:txBody>
          <a:bodyPr>
            <a:normAutofit/>
          </a:bodyPr>
          <a:lstStyle/>
          <a:p>
            <a:r>
              <a:rPr lang="en-US" dirty="0"/>
              <a:t>Analysis of Received Requests</a:t>
            </a:r>
          </a:p>
        </p:txBody>
      </p:sp>
      <p:pic>
        <p:nvPicPr>
          <p:cNvPr id="5" name="Content Placeholder 4" descr="A screenshot of a cell phone&#10;&#10;Description generated with very high confidence">
            <a:extLst>
              <a:ext uri="{FF2B5EF4-FFF2-40B4-BE49-F238E27FC236}">
                <a16:creationId xmlns:a16="http://schemas.microsoft.com/office/drawing/2014/main" id="{76AA8710-15F8-4A17-900F-BE431BDDBE0B}"/>
              </a:ext>
            </a:extLst>
          </p:cNvPr>
          <p:cNvPicPr>
            <a:picLocks noGrp="1" noChangeAspect="1"/>
          </p:cNvPicPr>
          <p:nvPr>
            <p:ph idx="1"/>
          </p:nvPr>
        </p:nvPicPr>
        <p:blipFill>
          <a:blip r:embed="rId2"/>
          <a:stretch>
            <a:fillRect/>
          </a:stretch>
        </p:blipFill>
        <p:spPr>
          <a:xfrm>
            <a:off x="330201" y="1214204"/>
            <a:ext cx="8596668" cy="4886794"/>
          </a:xfrm>
        </p:spPr>
      </p:pic>
    </p:spTree>
    <p:extLst>
      <p:ext uri="{BB962C8B-B14F-4D97-AF65-F5344CB8AC3E}">
        <p14:creationId xmlns:p14="http://schemas.microsoft.com/office/powerpoint/2010/main" val="2177741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BD7F-860B-4596-8CDB-728345AD7AD6}"/>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24EEFF3-539E-49F0-ABBC-3555A64E7B26}"/>
              </a:ext>
            </a:extLst>
          </p:cNvPr>
          <p:cNvSpPr>
            <a:spLocks noGrp="1"/>
          </p:cNvSpPr>
          <p:nvPr>
            <p:ph idx="1"/>
          </p:nvPr>
        </p:nvSpPr>
        <p:spPr/>
        <p:txBody>
          <a:bodyPr/>
          <a:lstStyle/>
          <a:p>
            <a:r>
              <a:rPr lang="en-US" dirty="0"/>
              <a:t>The application can be extended to link training and job organizations to train individuals in need, providing them a job opportunity in the respective field on successful completion of training</a:t>
            </a:r>
          </a:p>
          <a:p>
            <a:r>
              <a:rPr lang="en-US" dirty="0"/>
              <a:t>Social problems associated with other domains could also be tackled by adding respective organizations and getting required information from individuals</a:t>
            </a:r>
          </a:p>
          <a:p>
            <a:pPr marL="0" indent="0">
              <a:buNone/>
            </a:pPr>
            <a:endParaRPr lang="en-US" dirty="0"/>
          </a:p>
        </p:txBody>
      </p:sp>
    </p:spTree>
    <p:extLst>
      <p:ext uri="{BB962C8B-B14F-4D97-AF65-F5344CB8AC3E}">
        <p14:creationId xmlns:p14="http://schemas.microsoft.com/office/powerpoint/2010/main" val="2109056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BF9A-C13C-43FE-BBE7-62CA596942D7}"/>
              </a:ext>
            </a:extLst>
          </p:cNvPr>
          <p:cNvSpPr>
            <a:spLocks noGrp="1"/>
          </p:cNvSpPr>
          <p:nvPr>
            <p:ph type="ctrTitle"/>
          </p:nvPr>
        </p:nvSpPr>
        <p:spPr>
          <a:xfrm>
            <a:off x="1507067" y="2404534"/>
            <a:ext cx="7766936" cy="1646302"/>
          </a:xfrm>
        </p:spPr>
        <p:txBody>
          <a:bodyPr/>
          <a:lstStyle/>
          <a:p>
            <a:r>
              <a:rPr lang="en-US" dirty="0"/>
              <a:t>Thank You</a:t>
            </a:r>
          </a:p>
        </p:txBody>
      </p:sp>
      <p:sp>
        <p:nvSpPr>
          <p:cNvPr id="3" name="Subtitle 2">
            <a:extLst>
              <a:ext uri="{FF2B5EF4-FFF2-40B4-BE49-F238E27FC236}">
                <a16:creationId xmlns:a16="http://schemas.microsoft.com/office/drawing/2014/main" id="{61E2F098-4012-42BB-A207-200E289A432F}"/>
              </a:ext>
            </a:extLst>
          </p:cNvPr>
          <p:cNvSpPr>
            <a:spLocks noGrp="1"/>
          </p:cNvSpPr>
          <p:nvPr>
            <p:ph type="subTitle" idx="1"/>
          </p:nvPr>
        </p:nvSpPr>
        <p:spPr>
          <a:xfrm>
            <a:off x="1507067" y="4050833"/>
            <a:ext cx="7766936" cy="1096899"/>
          </a:xfrm>
        </p:spPr>
        <p:txBody>
          <a:bodyPr/>
          <a:lstStyle/>
          <a:p>
            <a:r>
              <a:rPr lang="en-US" dirty="0">
                <a:solidFill>
                  <a:schemeClr val="tx1"/>
                </a:solidFill>
              </a:rPr>
              <a:t>- </a:t>
            </a:r>
            <a:r>
              <a:rPr lang="en-US" dirty="0" err="1">
                <a:solidFill>
                  <a:schemeClr val="tx1"/>
                </a:solidFill>
              </a:rPr>
              <a:t>Nishad</a:t>
            </a:r>
            <a:r>
              <a:rPr lang="en-US" dirty="0">
                <a:solidFill>
                  <a:schemeClr val="tx1"/>
                </a:solidFill>
              </a:rPr>
              <a:t> Ranadive, Rahul </a:t>
            </a:r>
            <a:r>
              <a:rPr lang="en-US" dirty="0" err="1">
                <a:solidFill>
                  <a:schemeClr val="tx1"/>
                </a:solidFill>
              </a:rPr>
              <a:t>Zore</a:t>
            </a:r>
            <a:r>
              <a:rPr lang="en-US" dirty="0">
                <a:solidFill>
                  <a:schemeClr val="tx1"/>
                </a:solidFill>
              </a:rPr>
              <a:t>, Sanchit Chavan</a:t>
            </a:r>
            <a:endParaRPr lang="en-US" dirty="0"/>
          </a:p>
        </p:txBody>
      </p:sp>
    </p:spTree>
    <p:extLst>
      <p:ext uri="{BB962C8B-B14F-4D97-AF65-F5344CB8AC3E}">
        <p14:creationId xmlns:p14="http://schemas.microsoft.com/office/powerpoint/2010/main" val="31691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D5E8C56-6020-48CC-8971-FA27E7A6BFAB}"/>
              </a:ext>
            </a:extLst>
          </p:cNvPr>
          <p:cNvSpPr>
            <a:spLocks noGrp="1"/>
          </p:cNvSpPr>
          <p:nvPr>
            <p:ph type="title"/>
          </p:nvPr>
        </p:nvSpPr>
        <p:spPr>
          <a:xfrm>
            <a:off x="643467" y="816638"/>
            <a:ext cx="3367359" cy="5224724"/>
          </a:xfrm>
        </p:spPr>
        <p:txBody>
          <a:bodyPr anchor="ctr">
            <a:normAutofit/>
          </a:bodyPr>
          <a:lstStyle/>
          <a:p>
            <a:r>
              <a:rPr lang="en-US" dirty="0"/>
              <a:t>Problem Statement</a:t>
            </a:r>
          </a:p>
        </p:txBody>
      </p:sp>
      <p:sp>
        <p:nvSpPr>
          <p:cNvPr id="3" name="Content Placeholder 2">
            <a:extLst>
              <a:ext uri="{FF2B5EF4-FFF2-40B4-BE49-F238E27FC236}">
                <a16:creationId xmlns:a16="http://schemas.microsoft.com/office/drawing/2014/main" id="{1598B67D-BC5E-4E9C-A56F-AA3A6BAD6532}"/>
              </a:ext>
            </a:extLst>
          </p:cNvPr>
          <p:cNvSpPr>
            <a:spLocks noGrp="1"/>
          </p:cNvSpPr>
          <p:nvPr>
            <p:ph idx="1"/>
          </p:nvPr>
        </p:nvSpPr>
        <p:spPr>
          <a:xfrm>
            <a:off x="4654295" y="816638"/>
            <a:ext cx="4619706" cy="5224724"/>
          </a:xfrm>
        </p:spPr>
        <p:txBody>
          <a:bodyPr anchor="ctr">
            <a:normAutofit/>
          </a:bodyPr>
          <a:lstStyle/>
          <a:p>
            <a:pPr marL="0" indent="0">
              <a:buNone/>
            </a:pPr>
            <a:r>
              <a:rPr lang="en-US" dirty="0"/>
              <a:t>More Americans are living in poverty than any time since the early 90s. All those who make less than federal government’s official poverty threshold which for a family of four is $24,000 are considered under the poverty line. Poverty creates grave national issues like unemployment, decline in education, poor child development, increase in crime rate, low social mobility.</a:t>
            </a:r>
          </a:p>
          <a:p>
            <a:endParaRPr lang="en-US" dirty="0"/>
          </a:p>
        </p:txBody>
      </p:sp>
    </p:spTree>
    <p:extLst>
      <p:ext uri="{BB962C8B-B14F-4D97-AF65-F5344CB8AC3E}">
        <p14:creationId xmlns:p14="http://schemas.microsoft.com/office/powerpoint/2010/main" val="335406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62406B8-76B4-4E1E-BEBE-DC9135FC4E0D}"/>
              </a:ext>
            </a:extLst>
          </p:cNvPr>
          <p:cNvSpPr>
            <a:spLocks noGrp="1"/>
          </p:cNvSpPr>
          <p:nvPr>
            <p:ph type="title"/>
          </p:nvPr>
        </p:nvSpPr>
        <p:spPr>
          <a:xfrm>
            <a:off x="643467" y="816638"/>
            <a:ext cx="3367359" cy="5224724"/>
          </a:xfrm>
        </p:spPr>
        <p:txBody>
          <a:bodyPr anchor="ctr">
            <a:normAutofit/>
          </a:bodyPr>
          <a:lstStyle/>
          <a:p>
            <a:r>
              <a:rPr lang="en-US" dirty="0"/>
              <a:t>Purpose</a:t>
            </a:r>
          </a:p>
        </p:txBody>
      </p:sp>
      <p:sp>
        <p:nvSpPr>
          <p:cNvPr id="3" name="Content Placeholder 2">
            <a:extLst>
              <a:ext uri="{FF2B5EF4-FFF2-40B4-BE49-F238E27FC236}">
                <a16:creationId xmlns:a16="http://schemas.microsoft.com/office/drawing/2014/main" id="{AD68350E-C283-4A19-887E-DD97883D9D3F}"/>
              </a:ext>
            </a:extLst>
          </p:cNvPr>
          <p:cNvSpPr>
            <a:spLocks noGrp="1"/>
          </p:cNvSpPr>
          <p:nvPr>
            <p:ph idx="1"/>
          </p:nvPr>
        </p:nvSpPr>
        <p:spPr>
          <a:xfrm>
            <a:off x="4654295" y="816638"/>
            <a:ext cx="4619706" cy="5224724"/>
          </a:xfrm>
        </p:spPr>
        <p:txBody>
          <a:bodyPr anchor="ctr">
            <a:normAutofit/>
          </a:bodyPr>
          <a:lstStyle/>
          <a:p>
            <a:pPr marL="0" indent="0">
              <a:buNone/>
            </a:pPr>
            <a:r>
              <a:rPr lang="en-US" dirty="0"/>
              <a:t>To come up with a solution so that unemployed, poor and people in need get all the help they can through a centralized system so that their basic life requirements can be met. </a:t>
            </a:r>
          </a:p>
          <a:p>
            <a:endParaRPr lang="en-US" dirty="0"/>
          </a:p>
        </p:txBody>
      </p:sp>
    </p:spTree>
    <p:extLst>
      <p:ext uri="{BB962C8B-B14F-4D97-AF65-F5344CB8AC3E}">
        <p14:creationId xmlns:p14="http://schemas.microsoft.com/office/powerpoint/2010/main" val="75860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A47D-1EBD-432B-87DC-C05DC5A796D8}"/>
              </a:ext>
            </a:extLst>
          </p:cNvPr>
          <p:cNvSpPr>
            <a:spLocks noGrp="1"/>
          </p:cNvSpPr>
          <p:nvPr>
            <p:ph type="title"/>
          </p:nvPr>
        </p:nvSpPr>
        <p:spPr>
          <a:xfrm>
            <a:off x="677334" y="609600"/>
            <a:ext cx="8596668" cy="1320800"/>
          </a:xfrm>
        </p:spPr>
        <p:txBody>
          <a:bodyPr/>
          <a:lstStyle/>
          <a:p>
            <a:r>
              <a:rPr lang="en-US" dirty="0"/>
              <a:t>The Proposal</a:t>
            </a:r>
          </a:p>
        </p:txBody>
      </p:sp>
      <p:sp>
        <p:nvSpPr>
          <p:cNvPr id="3" name="Content Placeholder 2">
            <a:extLst>
              <a:ext uri="{FF2B5EF4-FFF2-40B4-BE49-F238E27FC236}">
                <a16:creationId xmlns:a16="http://schemas.microsoft.com/office/drawing/2014/main" id="{B7EC4E66-E9A5-46AC-BA67-C3ACA002261C}"/>
              </a:ext>
            </a:extLst>
          </p:cNvPr>
          <p:cNvSpPr>
            <a:spLocks noGrp="1"/>
          </p:cNvSpPr>
          <p:nvPr>
            <p:ph idx="1"/>
          </p:nvPr>
        </p:nvSpPr>
        <p:spPr>
          <a:xfrm>
            <a:off x="677334" y="2160589"/>
            <a:ext cx="8596668" cy="3880773"/>
          </a:xfrm>
        </p:spPr>
        <p:txBody>
          <a:bodyPr/>
          <a:lstStyle/>
          <a:p>
            <a:pPr marL="0" indent="0">
              <a:buNone/>
            </a:pPr>
            <a:r>
              <a:rPr lang="en-US" dirty="0"/>
              <a:t>Build a centralized organization which with the help of non-profit organizations, business organizations and government helps as much people as possible to meet their basic needs.</a:t>
            </a:r>
          </a:p>
        </p:txBody>
      </p:sp>
      <p:pic>
        <p:nvPicPr>
          <p:cNvPr id="5" name="Picture 4">
            <a:extLst>
              <a:ext uri="{FF2B5EF4-FFF2-40B4-BE49-F238E27FC236}">
                <a16:creationId xmlns:a16="http://schemas.microsoft.com/office/drawing/2014/main" id="{CE979B74-BDD8-4365-93E9-FC0571EFD40D}"/>
              </a:ext>
            </a:extLst>
          </p:cNvPr>
          <p:cNvPicPr>
            <a:picLocks noChangeAspect="1"/>
          </p:cNvPicPr>
          <p:nvPr/>
        </p:nvPicPr>
        <p:blipFill>
          <a:blip r:embed="rId2"/>
          <a:stretch>
            <a:fillRect/>
          </a:stretch>
        </p:blipFill>
        <p:spPr>
          <a:xfrm>
            <a:off x="540820" y="3875688"/>
            <a:ext cx="9159772" cy="1438434"/>
          </a:xfrm>
          <a:prstGeom prst="rect">
            <a:avLst/>
          </a:prstGeom>
        </p:spPr>
      </p:pic>
    </p:spTree>
    <p:extLst>
      <p:ext uri="{BB962C8B-B14F-4D97-AF65-F5344CB8AC3E}">
        <p14:creationId xmlns:p14="http://schemas.microsoft.com/office/powerpoint/2010/main" val="323790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A20C-8CC3-454E-AF45-ADA6301C9DA5}"/>
              </a:ext>
            </a:extLst>
          </p:cNvPr>
          <p:cNvSpPr>
            <a:spLocks noGrp="1"/>
          </p:cNvSpPr>
          <p:nvPr>
            <p:ph type="title"/>
          </p:nvPr>
        </p:nvSpPr>
        <p:spPr>
          <a:xfrm>
            <a:off x="0" y="132522"/>
            <a:ext cx="8596668" cy="1413565"/>
          </a:xfrm>
        </p:spPr>
        <p:txBody>
          <a:bodyPr/>
          <a:lstStyle/>
          <a:p>
            <a:r>
              <a:rPr lang="en-US" dirty="0"/>
              <a:t>Object Model</a:t>
            </a:r>
          </a:p>
        </p:txBody>
      </p:sp>
      <p:pic>
        <p:nvPicPr>
          <p:cNvPr id="7" name="Content Placeholder 6" descr="A screenshot of a cell phone&#10;&#10;Description generated with high confidence">
            <a:extLst>
              <a:ext uri="{FF2B5EF4-FFF2-40B4-BE49-F238E27FC236}">
                <a16:creationId xmlns:a16="http://schemas.microsoft.com/office/drawing/2014/main" id="{2D31C45D-49C3-4F1D-8460-6C1F0ABE40F0}"/>
              </a:ext>
            </a:extLst>
          </p:cNvPr>
          <p:cNvPicPr>
            <a:picLocks noGrp="1" noChangeAspect="1"/>
          </p:cNvPicPr>
          <p:nvPr>
            <p:ph idx="1"/>
          </p:nvPr>
        </p:nvPicPr>
        <p:blipFill>
          <a:blip r:embed="rId2"/>
          <a:stretch>
            <a:fillRect/>
          </a:stretch>
        </p:blipFill>
        <p:spPr>
          <a:xfrm>
            <a:off x="0" y="636104"/>
            <a:ext cx="12192000" cy="6221895"/>
          </a:xfrm>
        </p:spPr>
      </p:pic>
    </p:spTree>
    <p:extLst>
      <p:ext uri="{BB962C8B-B14F-4D97-AF65-F5344CB8AC3E}">
        <p14:creationId xmlns:p14="http://schemas.microsoft.com/office/powerpoint/2010/main" val="180251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ABA4-8EF9-4F6E-B7EB-7D6C10739663}"/>
              </a:ext>
            </a:extLst>
          </p:cNvPr>
          <p:cNvSpPr>
            <a:spLocks noGrp="1"/>
          </p:cNvSpPr>
          <p:nvPr>
            <p:ph type="title"/>
          </p:nvPr>
        </p:nvSpPr>
        <p:spPr/>
        <p:txBody>
          <a:bodyPr/>
          <a:lstStyle/>
          <a:p>
            <a:r>
              <a:rPr lang="en-US" dirty="0"/>
              <a:t>System Flow</a:t>
            </a:r>
          </a:p>
        </p:txBody>
      </p:sp>
      <p:pic>
        <p:nvPicPr>
          <p:cNvPr id="5" name="Content Placeholder 4" descr="A close up of a logo&#10;&#10;Description generated with very high confidence">
            <a:extLst>
              <a:ext uri="{FF2B5EF4-FFF2-40B4-BE49-F238E27FC236}">
                <a16:creationId xmlns:a16="http://schemas.microsoft.com/office/drawing/2014/main" id="{F047EC66-6B0B-47C7-8781-A85DF713DE3E}"/>
              </a:ext>
            </a:extLst>
          </p:cNvPr>
          <p:cNvPicPr>
            <a:picLocks noGrp="1" noChangeAspect="1"/>
          </p:cNvPicPr>
          <p:nvPr>
            <p:ph idx="1"/>
          </p:nvPr>
        </p:nvPicPr>
        <p:blipFill>
          <a:blip r:embed="rId2"/>
          <a:stretch>
            <a:fillRect/>
          </a:stretch>
        </p:blipFill>
        <p:spPr>
          <a:xfrm>
            <a:off x="389744" y="1394086"/>
            <a:ext cx="9218951" cy="4647940"/>
          </a:xfrm>
        </p:spPr>
      </p:pic>
    </p:spTree>
    <p:extLst>
      <p:ext uri="{BB962C8B-B14F-4D97-AF65-F5344CB8AC3E}">
        <p14:creationId xmlns:p14="http://schemas.microsoft.com/office/powerpoint/2010/main" val="375098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51D8B-3775-4477-88B7-7B7C350D34E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481357-7F4F-4BFF-86D4-B4B6A3983289}"/>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Use Cases Organizations Wise</a:t>
            </a:r>
          </a:p>
        </p:txBody>
      </p:sp>
      <p:sp>
        <p:nvSpPr>
          <p:cNvPr id="3" name="Content Placeholder 2">
            <a:extLst>
              <a:ext uri="{FF2B5EF4-FFF2-40B4-BE49-F238E27FC236}">
                <a16:creationId xmlns:a16="http://schemas.microsoft.com/office/drawing/2014/main" id="{01C2DD67-DBF4-49BE-BE81-5B78B31B8126}"/>
              </a:ext>
            </a:extLst>
          </p:cNvPr>
          <p:cNvSpPr>
            <a:spLocks noGrp="1"/>
          </p:cNvSpPr>
          <p:nvPr>
            <p:ph idx="1"/>
          </p:nvPr>
        </p:nvSpPr>
        <p:spPr>
          <a:xfrm>
            <a:off x="677334" y="1253067"/>
            <a:ext cx="6155266" cy="4351866"/>
          </a:xfrm>
        </p:spPr>
        <p:txBody>
          <a:bodyPr anchor="ctr">
            <a:normAutofit/>
          </a:bodyPr>
          <a:lstStyle/>
          <a:p>
            <a:r>
              <a:rPr lang="en-US"/>
              <a:t>Admin Organization</a:t>
            </a:r>
          </a:p>
          <a:p>
            <a:r>
              <a:rPr lang="en-US"/>
              <a:t>Data Collector Organization</a:t>
            </a:r>
          </a:p>
          <a:p>
            <a:r>
              <a:rPr lang="en-US"/>
              <a:t>Job Process Organization</a:t>
            </a:r>
          </a:p>
          <a:p>
            <a:r>
              <a:rPr lang="en-US"/>
              <a:t>Job Provider Organization</a:t>
            </a:r>
          </a:p>
          <a:p>
            <a:r>
              <a:rPr lang="en-US"/>
              <a:t>Restaurant Organization</a:t>
            </a:r>
          </a:p>
          <a:p>
            <a:r>
              <a:rPr lang="en-US"/>
              <a:t>NGO Organization</a:t>
            </a:r>
          </a:p>
          <a:p>
            <a:r>
              <a:rPr lang="en-US"/>
              <a:t>Training Process Organization</a:t>
            </a:r>
          </a:p>
          <a:p>
            <a:r>
              <a:rPr lang="en-US"/>
              <a:t>Training Provider Organization</a:t>
            </a:r>
            <a:endParaRPr lang="en-US" dirty="0"/>
          </a:p>
        </p:txBody>
      </p:sp>
    </p:spTree>
    <p:extLst>
      <p:ext uri="{BB962C8B-B14F-4D97-AF65-F5344CB8AC3E}">
        <p14:creationId xmlns:p14="http://schemas.microsoft.com/office/powerpoint/2010/main" val="4070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8DF4D7F6-81B5-452A-9CE6-76D81F91D4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600514D-20FB-4559-97DC-D1DC39E6C3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Rectangle 27">
            <a:extLst>
              <a:ext uri="{FF2B5EF4-FFF2-40B4-BE49-F238E27FC236}">
                <a16:creationId xmlns:a16="http://schemas.microsoft.com/office/drawing/2014/main" id="{27B538D5-95DB-47ED-9CB4-34AE5BF78E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E38EA1-370F-4D3D-9DFA-A239219D5A17}"/>
              </a:ext>
            </a:extLst>
          </p:cNvPr>
          <p:cNvSpPr>
            <a:spLocks noGrp="1"/>
          </p:cNvSpPr>
          <p:nvPr>
            <p:ph type="title"/>
          </p:nvPr>
        </p:nvSpPr>
        <p:spPr>
          <a:xfrm>
            <a:off x="1333502" y="609600"/>
            <a:ext cx="8596668" cy="1320800"/>
          </a:xfrm>
        </p:spPr>
        <p:txBody>
          <a:bodyPr>
            <a:normAutofit/>
          </a:bodyPr>
          <a:lstStyle/>
          <a:p>
            <a:r>
              <a:rPr lang="en-US"/>
              <a:t>Data Collector Organization</a:t>
            </a:r>
            <a:endParaRPr lang="en-US" dirty="0"/>
          </a:p>
        </p:txBody>
      </p:sp>
      <p:sp>
        <p:nvSpPr>
          <p:cNvPr id="3" name="Content Placeholder 2">
            <a:extLst>
              <a:ext uri="{FF2B5EF4-FFF2-40B4-BE49-F238E27FC236}">
                <a16:creationId xmlns:a16="http://schemas.microsoft.com/office/drawing/2014/main" id="{DE6E5964-2278-48F9-935D-564E1493A2BA}"/>
              </a:ext>
            </a:extLst>
          </p:cNvPr>
          <p:cNvSpPr>
            <a:spLocks noGrp="1"/>
          </p:cNvSpPr>
          <p:nvPr>
            <p:ph idx="1"/>
          </p:nvPr>
        </p:nvSpPr>
        <p:spPr>
          <a:xfrm>
            <a:off x="1333502" y="2160590"/>
            <a:ext cx="8470898" cy="3429260"/>
          </a:xfrm>
        </p:spPr>
        <p:txBody>
          <a:bodyPr>
            <a:normAutofit/>
          </a:bodyPr>
          <a:lstStyle/>
          <a:p>
            <a:pPr>
              <a:lnSpc>
                <a:spcPct val="90000"/>
              </a:lnSpc>
            </a:pPr>
            <a:r>
              <a:rPr lang="en-US" sz="1500"/>
              <a:t>Data Collector Role</a:t>
            </a:r>
          </a:p>
          <a:p>
            <a:pPr>
              <a:lnSpc>
                <a:spcPct val="90000"/>
              </a:lnSpc>
              <a:buFont typeface="+mj-lt"/>
              <a:buAutoNum type="arabicPeriod"/>
            </a:pPr>
            <a:r>
              <a:rPr lang="en-US" sz="1500"/>
              <a:t>Collects General Individual Data.</a:t>
            </a:r>
          </a:p>
          <a:p>
            <a:pPr>
              <a:lnSpc>
                <a:spcPct val="90000"/>
              </a:lnSpc>
              <a:buFont typeface="+mj-lt"/>
              <a:buAutoNum type="arabicPeriod"/>
            </a:pPr>
            <a:r>
              <a:rPr lang="en-US" sz="1500"/>
              <a:t>Passes on the information to either Job Manager or Training Manager as per the request type.</a:t>
            </a:r>
          </a:p>
          <a:p>
            <a:pPr>
              <a:lnSpc>
                <a:spcPct val="90000"/>
              </a:lnSpc>
            </a:pPr>
            <a:r>
              <a:rPr lang="en-US" sz="1500"/>
              <a:t>Job Request Manager Role</a:t>
            </a:r>
          </a:p>
          <a:p>
            <a:pPr>
              <a:lnSpc>
                <a:spcPct val="90000"/>
              </a:lnSpc>
              <a:buFont typeface="+mj-lt"/>
              <a:buAutoNum type="arabicPeriod"/>
            </a:pPr>
            <a:r>
              <a:rPr lang="en-US" sz="1500"/>
              <a:t>Collects the additional individual details related to Job assignment.</a:t>
            </a:r>
          </a:p>
          <a:p>
            <a:pPr>
              <a:lnSpc>
                <a:spcPct val="90000"/>
              </a:lnSpc>
              <a:buFont typeface="+mj-lt"/>
              <a:buAutoNum type="arabicPeriod"/>
            </a:pPr>
            <a:r>
              <a:rPr lang="en-US" sz="1500"/>
              <a:t>Passes on the information to Job Process Organization</a:t>
            </a:r>
          </a:p>
          <a:p>
            <a:pPr>
              <a:lnSpc>
                <a:spcPct val="90000"/>
              </a:lnSpc>
            </a:pPr>
            <a:r>
              <a:rPr lang="en-US" sz="1500"/>
              <a:t>Training Request Manager Role</a:t>
            </a:r>
          </a:p>
          <a:p>
            <a:pPr>
              <a:lnSpc>
                <a:spcPct val="90000"/>
              </a:lnSpc>
              <a:buFont typeface="+mj-lt"/>
              <a:buAutoNum type="arabicPeriod"/>
            </a:pPr>
            <a:r>
              <a:rPr lang="en-US" sz="1500"/>
              <a:t>Collects the additional individual details related to Training assignment.</a:t>
            </a:r>
          </a:p>
          <a:p>
            <a:pPr>
              <a:lnSpc>
                <a:spcPct val="90000"/>
              </a:lnSpc>
              <a:buFont typeface="+mj-lt"/>
              <a:buAutoNum type="arabicPeriod"/>
            </a:pPr>
            <a:r>
              <a:rPr lang="en-US" sz="1500"/>
              <a:t>Passes on the information to Training Process Organization</a:t>
            </a:r>
          </a:p>
          <a:p>
            <a:pPr marL="0" indent="0">
              <a:lnSpc>
                <a:spcPct val="90000"/>
              </a:lnSpc>
              <a:buNone/>
            </a:pPr>
            <a:endParaRPr lang="en-US" sz="1500"/>
          </a:p>
        </p:txBody>
      </p:sp>
    </p:spTree>
    <p:extLst>
      <p:ext uri="{BB962C8B-B14F-4D97-AF65-F5344CB8AC3E}">
        <p14:creationId xmlns:p14="http://schemas.microsoft.com/office/powerpoint/2010/main" val="23859730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578</TotalTime>
  <Words>711</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Poverty Alleviation System</vt:lpstr>
      <vt:lpstr>Content:</vt:lpstr>
      <vt:lpstr>Problem Statement</vt:lpstr>
      <vt:lpstr>Purpose</vt:lpstr>
      <vt:lpstr>The Proposal</vt:lpstr>
      <vt:lpstr>Object Model</vt:lpstr>
      <vt:lpstr>System Flow</vt:lpstr>
      <vt:lpstr>Use Cases Organizations Wise</vt:lpstr>
      <vt:lpstr>Data Collector Organization</vt:lpstr>
      <vt:lpstr>Data Collector Work Area</vt:lpstr>
      <vt:lpstr>Request Manager Work Area</vt:lpstr>
      <vt:lpstr>Job Process Organization</vt:lpstr>
      <vt:lpstr>Job Provider Organization</vt:lpstr>
      <vt:lpstr>Training Process Organization</vt:lpstr>
      <vt:lpstr>Training Provider Organization</vt:lpstr>
      <vt:lpstr>Restaurant Organization</vt:lpstr>
      <vt:lpstr>NGO Organization</vt:lpstr>
      <vt:lpstr>Special Features</vt:lpstr>
      <vt:lpstr>Automated Best Suited Jobs  </vt:lpstr>
      <vt:lpstr>Domain wise analysis of Jobs Provided</vt:lpstr>
      <vt:lpstr>Analysis of Received Requests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sanchit chavan</dc:creator>
  <cp:lastModifiedBy>sanchit chavan</cp:lastModifiedBy>
  <cp:revision>25</cp:revision>
  <dcterms:created xsi:type="dcterms:W3CDTF">2014-09-12T02:18:09Z</dcterms:created>
  <dcterms:modified xsi:type="dcterms:W3CDTF">2017-12-13T05:12:38Z</dcterms:modified>
</cp:coreProperties>
</file>