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113" d="100"/>
          <a:sy n="113" d="100"/>
        </p:scale>
        <p:origin x="586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575" y="2824316"/>
            <a:ext cx="8200104" cy="18877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222522"/>
            <a:ext cx="5051322" cy="14232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57092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23219"/>
            <a:ext cx="8246070" cy="3439103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641" y="443407"/>
            <a:ext cx="657041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271" y="1177436"/>
            <a:ext cx="6592531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714099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2512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9752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2512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9752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BF0EBD-0E5A-32DC-E1D1-D22179C50C0B}"/>
              </a:ext>
            </a:extLst>
          </p:cNvPr>
          <p:cNvSpPr txBox="1"/>
          <p:nvPr/>
        </p:nvSpPr>
        <p:spPr>
          <a:xfrm>
            <a:off x="5386387" y="2943224"/>
            <a:ext cx="3386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Money Mate :The Futuristic Currency Converter for your Desktop</a:t>
            </a:r>
          </a:p>
          <a:p>
            <a:pPr algn="ctr"/>
            <a:endParaRPr lang="en-IN" sz="2800" b="1" u="sng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72353B-9A9D-5855-4680-900B0D46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31" y="447347"/>
            <a:ext cx="5133975" cy="42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CE6ED8-5C31-4D97-1B66-49D78C15D649}"/>
              </a:ext>
            </a:extLst>
          </p:cNvPr>
          <p:cNvSpPr txBox="1">
            <a:spLocks/>
          </p:cNvSpPr>
          <p:nvPr/>
        </p:nvSpPr>
        <p:spPr>
          <a:xfrm>
            <a:off x="185737" y="942976"/>
            <a:ext cx="2943225" cy="55324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A6555-AF02-5125-C904-1D4628A99594}"/>
              </a:ext>
            </a:extLst>
          </p:cNvPr>
          <p:cNvSpPr txBox="1">
            <a:spLocks/>
          </p:cNvSpPr>
          <p:nvPr/>
        </p:nvSpPr>
        <p:spPr>
          <a:xfrm>
            <a:off x="185737" y="165735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Therefore , currency converter is developed and is used for knowing the currency’s value. It can be further developed by including more currency options. A currency converter can help you do this by giving you up-to-date exchange rates.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	Send money to another country: If you need to send money to another country, a currency converter can help you calculate the cost of the transfer.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	Track the value of your investments: If you have investments in foreign currencies, a currency converter can help you track the value of your investments in real time.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	Compare exchange rates: When you are looking for the best exchange rate, it's important to compare rates from different providers. A currency converter can help you do this by providing you with a list of exchange rates from different providers.</a:t>
            </a:r>
          </a:p>
        </p:txBody>
      </p:sp>
    </p:spTree>
    <p:extLst>
      <p:ext uri="{BB962C8B-B14F-4D97-AF65-F5344CB8AC3E}">
        <p14:creationId xmlns:p14="http://schemas.microsoft.com/office/powerpoint/2010/main" val="29576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7FDAA63-1E32-E71C-391F-6D9684B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088"/>
            <a:ext cx="1900238" cy="1075531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sz="3600" dirty="0"/>
              <a:t>bstract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2B67EF-07A1-DD26-B830-C66013F1A0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74296"/>
            <a:ext cx="7467600" cy="333295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 finance,an exchange rate between two currencies is the rate at which one currency will be exchanged for another.</a:t>
            </a:r>
          </a:p>
          <a:p>
            <a:pPr algn="l"/>
            <a:r>
              <a:rPr lang="en-US" sz="2000" dirty="0"/>
              <a:t>It is a useful tool which gives us the value of certain amount of one currency to be converted in to a different currency.</a:t>
            </a:r>
          </a:p>
          <a:p>
            <a:pPr algn="l"/>
            <a:r>
              <a:rPr lang="en-US" sz="2000" dirty="0"/>
              <a:t>It is also regarded as the value of one country’s currency in terms of another currency.</a:t>
            </a:r>
          </a:p>
          <a:p>
            <a:pPr algn="l"/>
            <a:r>
              <a:rPr lang="en-US" sz="2000" dirty="0"/>
              <a:t>In this project we are going to display a window in which currency options are given and the conversion value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C145ACD-EE21-1364-2F0E-75C86657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53256"/>
            <a:ext cx="2600325" cy="1143000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2F561D0-BE60-BA36-E15D-4188F87D2E7A}"/>
              </a:ext>
            </a:extLst>
          </p:cNvPr>
          <p:cNvSpPr txBox="1">
            <a:spLocks/>
          </p:cNvSpPr>
          <p:nvPr/>
        </p:nvSpPr>
        <p:spPr>
          <a:xfrm>
            <a:off x="157533" y="2425435"/>
            <a:ext cx="8665369" cy="3278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/>
              <a:t>Currency converter is a tool used to convert one country’s currency to another.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/>
              <a:t>In this project by the knowledge of usage of currency converter a program is designed in java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/>
              <a:t>In this Currency Converter application, it is going to display an application where u can choose to display the converter or the exchange rate of one currency with all other currencies in the form of table. In the converter u are given a choice to choose two currency names from the list of currency names displayed.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algn="l"/>
            <a:endParaRPr lang="en-US" sz="2000" b="0" dirty="0"/>
          </a:p>
          <a:p>
            <a:pPr algn="l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05CE02-7EE5-F6EA-8E25-48024105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3" y="117476"/>
            <a:ext cx="2421731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F3D236F-D3F8-ABAF-6A4B-ECBBC6CDCBD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605948" y="857250"/>
            <a:ext cx="3764403" cy="3429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96B26C-0809-2A89-690C-E8ABD87C57F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293268" y="3986213"/>
            <a:ext cx="986193" cy="1714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3BC3864-6084-6607-AA65-4D009D1C35D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293269" y="1771651"/>
            <a:ext cx="1814030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860B9B-8577-8A6D-9C24-4CF1655E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792162"/>
          </a:xfrm>
        </p:spPr>
        <p:txBody>
          <a:bodyPr/>
          <a:lstStyle/>
          <a:p>
            <a:r>
              <a:rPr lang="en-US" dirty="0"/>
              <a:t>SCREEN SHOTS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CD17B35-53BA-A316-946D-F043D177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2950"/>
          <a:stretch>
            <a:fillRect/>
          </a:stretch>
        </p:blipFill>
        <p:spPr bwMode="auto">
          <a:xfrm>
            <a:off x="3438526" y="894296"/>
            <a:ext cx="4476750" cy="374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7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00B0-5A3F-20CA-3071-BF9A9E8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162" y="227790"/>
            <a:ext cx="7467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hnschrift Light" panose="020B0502040204020203" pitchFamily="34" charset="0"/>
                <a:cs typeface="Arial" panose="020B0604020202020204" pitchFamily="34" charset="0"/>
              </a:rPr>
              <a:t>WHEN USER CLICK NEXT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858EF-514E-A705-5B67-9FE8482C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4" y="1048526"/>
            <a:ext cx="4493420" cy="37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74084-7427-AEEA-48EC-C31E9F75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68" y="457726"/>
            <a:ext cx="5091114" cy="42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FFA01D-2B0F-53C9-B84C-72843B124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"/>
          <a:stretch/>
        </p:blipFill>
        <p:spPr>
          <a:xfrm>
            <a:off x="3267073" y="528748"/>
            <a:ext cx="5040455" cy="4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0EB86-99D6-5D45-C513-E560D46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33" y="431559"/>
            <a:ext cx="5105398" cy="42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Calibri</vt:lpstr>
      <vt:lpstr>Century Schoolbook</vt:lpstr>
      <vt:lpstr>Wingdings</vt:lpstr>
      <vt:lpstr>Office Theme</vt:lpstr>
      <vt:lpstr>PowerPoint Presentation</vt:lpstr>
      <vt:lpstr>Abstract</vt:lpstr>
      <vt:lpstr>Introduction</vt:lpstr>
      <vt:lpstr>FLOW CHART</vt:lpstr>
      <vt:lpstr>SCREEN SHOTS</vt:lpstr>
      <vt:lpstr>WHEN USER CLICK NEXT BUTTON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2023-04-20T18:33:31Z</dcterms:modified>
</cp:coreProperties>
</file>