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1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C9FA-A90F-4A8E-95AB-928BFD206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1D32-E16D-464B-91D1-1DB7087E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Decision Tree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Decision tree is the most powerful and popular tool for classification and prediction.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Decision tree is a flowchart like tree structure, where each internal node denotes a test on an attribute, each branch represents an outcome of the test, and each leaf node (terminal node) holds a class label. </a:t>
            </a:r>
          </a:p>
        </p:txBody>
      </p:sp>
    </p:spTree>
    <p:extLst>
      <p:ext uri="{BB962C8B-B14F-4D97-AF65-F5344CB8AC3E}">
        <p14:creationId xmlns:p14="http://schemas.microsoft.com/office/powerpoint/2010/main" val="28542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46" y="885371"/>
            <a:ext cx="7097486" cy="473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Decision Trees usually mimic human thinking ability while making a decision, so it is easy to understand.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logic behind the decision tree can be easily understood because it shows a tree-like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6" y="636359"/>
            <a:ext cx="7808685" cy="55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9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409700"/>
            <a:ext cx="9681256" cy="44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Guru Prasad</dc:creator>
  <cp:lastModifiedBy>Guru Prasad</cp:lastModifiedBy>
  <cp:revision>5</cp:revision>
  <dcterms:created xsi:type="dcterms:W3CDTF">2022-04-11T04:19:18Z</dcterms:created>
  <dcterms:modified xsi:type="dcterms:W3CDTF">2022-04-11T04:31:59Z</dcterms:modified>
</cp:coreProperties>
</file>