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2" r:id="rId4"/>
    <p:sldId id="264" r:id="rId5"/>
    <p:sldId id="265" r:id="rId6"/>
    <p:sldId id="266" r:id="rId7"/>
    <p:sldId id="267" r:id="rId8"/>
    <p:sldId id="268" r:id="rId9"/>
    <p:sldId id="269" r:id="rId10"/>
    <p:sldId id="270" r:id="rId11"/>
    <p:sldId id="271" r:id="rId12"/>
    <p:sldId id="272" r:id="rId13"/>
    <p:sldId id="260" r:id="rId14"/>
    <p:sldId id="257"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26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701F-77B0-486E-47D6-C444E018C9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8EF519-BB5A-00AE-1168-D7E6803EE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45D84B-7A67-3B7A-1FC7-0FDD53C213AD}"/>
              </a:ext>
            </a:extLst>
          </p:cNvPr>
          <p:cNvSpPr>
            <a:spLocks noGrp="1"/>
          </p:cNvSpPr>
          <p:nvPr>
            <p:ph type="dt" sz="half" idx="10"/>
          </p:nvPr>
        </p:nvSpPr>
        <p:spPr/>
        <p:txBody>
          <a:bodyPr/>
          <a:lstStyle/>
          <a:p>
            <a:fld id="{326C0798-5F44-4F59-8C97-5501B5723273}" type="datetimeFigureOut">
              <a:rPr lang="en-IN" smtClean="0"/>
              <a:t>10-05-2022</a:t>
            </a:fld>
            <a:endParaRPr lang="en-IN"/>
          </a:p>
        </p:txBody>
      </p:sp>
      <p:sp>
        <p:nvSpPr>
          <p:cNvPr id="5" name="Footer Placeholder 4">
            <a:extLst>
              <a:ext uri="{FF2B5EF4-FFF2-40B4-BE49-F238E27FC236}">
                <a16:creationId xmlns:a16="http://schemas.microsoft.com/office/drawing/2014/main" id="{ABC49D48-96E9-6938-EA93-EEA7876938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50827D-CB87-8943-A001-BFF8253C3A48}"/>
              </a:ext>
            </a:extLst>
          </p:cNvPr>
          <p:cNvSpPr>
            <a:spLocks noGrp="1"/>
          </p:cNvSpPr>
          <p:nvPr>
            <p:ph type="sldNum" sz="quarter" idx="12"/>
          </p:nvPr>
        </p:nvSpPr>
        <p:spPr/>
        <p:txBody>
          <a:bodyPr/>
          <a:lstStyle/>
          <a:p>
            <a:fld id="{2401B34E-0F16-4EE5-8E87-EB57F225B96F}" type="slidenum">
              <a:rPr lang="en-IN" smtClean="0"/>
              <a:t>‹#›</a:t>
            </a:fld>
            <a:endParaRPr lang="en-IN"/>
          </a:p>
        </p:txBody>
      </p:sp>
    </p:spTree>
    <p:extLst>
      <p:ext uri="{BB962C8B-B14F-4D97-AF65-F5344CB8AC3E}">
        <p14:creationId xmlns:p14="http://schemas.microsoft.com/office/powerpoint/2010/main" val="171385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C314-DDA2-E844-3D47-04E02657E2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1F8567-4F0C-54E1-F98D-5CF949B998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98EEF7-E0BE-F500-F800-E6915DC2AD2E}"/>
              </a:ext>
            </a:extLst>
          </p:cNvPr>
          <p:cNvSpPr>
            <a:spLocks noGrp="1"/>
          </p:cNvSpPr>
          <p:nvPr>
            <p:ph type="dt" sz="half" idx="10"/>
          </p:nvPr>
        </p:nvSpPr>
        <p:spPr/>
        <p:txBody>
          <a:bodyPr/>
          <a:lstStyle/>
          <a:p>
            <a:fld id="{326C0798-5F44-4F59-8C97-5501B5723273}" type="datetimeFigureOut">
              <a:rPr lang="en-IN" smtClean="0"/>
              <a:t>10-05-2022</a:t>
            </a:fld>
            <a:endParaRPr lang="en-IN"/>
          </a:p>
        </p:txBody>
      </p:sp>
      <p:sp>
        <p:nvSpPr>
          <p:cNvPr id="5" name="Footer Placeholder 4">
            <a:extLst>
              <a:ext uri="{FF2B5EF4-FFF2-40B4-BE49-F238E27FC236}">
                <a16:creationId xmlns:a16="http://schemas.microsoft.com/office/drawing/2014/main" id="{A7C3AED5-FFCD-9DA0-6340-1E5AF0F9D5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3FD146-97BF-EC9C-B5B1-708F4721E324}"/>
              </a:ext>
            </a:extLst>
          </p:cNvPr>
          <p:cNvSpPr>
            <a:spLocks noGrp="1"/>
          </p:cNvSpPr>
          <p:nvPr>
            <p:ph type="sldNum" sz="quarter" idx="12"/>
          </p:nvPr>
        </p:nvSpPr>
        <p:spPr/>
        <p:txBody>
          <a:bodyPr/>
          <a:lstStyle/>
          <a:p>
            <a:fld id="{2401B34E-0F16-4EE5-8E87-EB57F225B96F}" type="slidenum">
              <a:rPr lang="en-IN" smtClean="0"/>
              <a:t>‹#›</a:t>
            </a:fld>
            <a:endParaRPr lang="en-IN"/>
          </a:p>
        </p:txBody>
      </p:sp>
    </p:spTree>
    <p:extLst>
      <p:ext uri="{BB962C8B-B14F-4D97-AF65-F5344CB8AC3E}">
        <p14:creationId xmlns:p14="http://schemas.microsoft.com/office/powerpoint/2010/main" val="374383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3F2F26-9BC6-E662-9A6A-93A8E4FD02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49AEB8-6B3B-02EC-B98C-A84E597C89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7BC715-7CA6-78BB-67C6-6C89660535AD}"/>
              </a:ext>
            </a:extLst>
          </p:cNvPr>
          <p:cNvSpPr>
            <a:spLocks noGrp="1"/>
          </p:cNvSpPr>
          <p:nvPr>
            <p:ph type="dt" sz="half" idx="10"/>
          </p:nvPr>
        </p:nvSpPr>
        <p:spPr/>
        <p:txBody>
          <a:bodyPr/>
          <a:lstStyle/>
          <a:p>
            <a:fld id="{326C0798-5F44-4F59-8C97-5501B5723273}" type="datetimeFigureOut">
              <a:rPr lang="en-IN" smtClean="0"/>
              <a:t>10-05-2022</a:t>
            </a:fld>
            <a:endParaRPr lang="en-IN"/>
          </a:p>
        </p:txBody>
      </p:sp>
      <p:sp>
        <p:nvSpPr>
          <p:cNvPr id="5" name="Footer Placeholder 4">
            <a:extLst>
              <a:ext uri="{FF2B5EF4-FFF2-40B4-BE49-F238E27FC236}">
                <a16:creationId xmlns:a16="http://schemas.microsoft.com/office/drawing/2014/main" id="{37C3F28D-6A9B-0F32-294D-ADDDF015C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8FF8D0-E288-A067-C59D-D8BD8D5292BB}"/>
              </a:ext>
            </a:extLst>
          </p:cNvPr>
          <p:cNvSpPr>
            <a:spLocks noGrp="1"/>
          </p:cNvSpPr>
          <p:nvPr>
            <p:ph type="sldNum" sz="quarter" idx="12"/>
          </p:nvPr>
        </p:nvSpPr>
        <p:spPr/>
        <p:txBody>
          <a:bodyPr/>
          <a:lstStyle/>
          <a:p>
            <a:fld id="{2401B34E-0F16-4EE5-8E87-EB57F225B96F}" type="slidenum">
              <a:rPr lang="en-IN" smtClean="0"/>
              <a:t>‹#›</a:t>
            </a:fld>
            <a:endParaRPr lang="en-IN"/>
          </a:p>
        </p:txBody>
      </p:sp>
    </p:spTree>
    <p:extLst>
      <p:ext uri="{BB962C8B-B14F-4D97-AF65-F5344CB8AC3E}">
        <p14:creationId xmlns:p14="http://schemas.microsoft.com/office/powerpoint/2010/main" val="294942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CAD5-5218-1047-36E6-A1E906349F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388E86-AD05-8512-FADF-ADA47BC4FF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91DBA5-DF2F-F918-8CE3-7373805B99B7}"/>
              </a:ext>
            </a:extLst>
          </p:cNvPr>
          <p:cNvSpPr>
            <a:spLocks noGrp="1"/>
          </p:cNvSpPr>
          <p:nvPr>
            <p:ph type="dt" sz="half" idx="10"/>
          </p:nvPr>
        </p:nvSpPr>
        <p:spPr/>
        <p:txBody>
          <a:bodyPr/>
          <a:lstStyle/>
          <a:p>
            <a:fld id="{326C0798-5F44-4F59-8C97-5501B5723273}" type="datetimeFigureOut">
              <a:rPr lang="en-IN" smtClean="0"/>
              <a:t>10-05-2022</a:t>
            </a:fld>
            <a:endParaRPr lang="en-IN"/>
          </a:p>
        </p:txBody>
      </p:sp>
      <p:sp>
        <p:nvSpPr>
          <p:cNvPr id="5" name="Footer Placeholder 4">
            <a:extLst>
              <a:ext uri="{FF2B5EF4-FFF2-40B4-BE49-F238E27FC236}">
                <a16:creationId xmlns:a16="http://schemas.microsoft.com/office/drawing/2014/main" id="{3DB24D2C-C846-63B9-2314-E00E73B929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AB218A-C3AD-99DB-9D9A-725006885D96}"/>
              </a:ext>
            </a:extLst>
          </p:cNvPr>
          <p:cNvSpPr>
            <a:spLocks noGrp="1"/>
          </p:cNvSpPr>
          <p:nvPr>
            <p:ph type="sldNum" sz="quarter" idx="12"/>
          </p:nvPr>
        </p:nvSpPr>
        <p:spPr/>
        <p:txBody>
          <a:bodyPr/>
          <a:lstStyle/>
          <a:p>
            <a:fld id="{2401B34E-0F16-4EE5-8E87-EB57F225B96F}" type="slidenum">
              <a:rPr lang="en-IN" smtClean="0"/>
              <a:t>‹#›</a:t>
            </a:fld>
            <a:endParaRPr lang="en-IN"/>
          </a:p>
        </p:txBody>
      </p:sp>
    </p:spTree>
    <p:extLst>
      <p:ext uri="{BB962C8B-B14F-4D97-AF65-F5344CB8AC3E}">
        <p14:creationId xmlns:p14="http://schemas.microsoft.com/office/powerpoint/2010/main" val="3947670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B182-DD28-2369-98A8-A0C5781B74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418B2E-8912-7366-B95D-C9869D1997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043124-A6F1-90FD-2C49-003830BD2C2C}"/>
              </a:ext>
            </a:extLst>
          </p:cNvPr>
          <p:cNvSpPr>
            <a:spLocks noGrp="1"/>
          </p:cNvSpPr>
          <p:nvPr>
            <p:ph type="dt" sz="half" idx="10"/>
          </p:nvPr>
        </p:nvSpPr>
        <p:spPr/>
        <p:txBody>
          <a:bodyPr/>
          <a:lstStyle/>
          <a:p>
            <a:fld id="{326C0798-5F44-4F59-8C97-5501B5723273}" type="datetimeFigureOut">
              <a:rPr lang="en-IN" smtClean="0"/>
              <a:t>10-05-2022</a:t>
            </a:fld>
            <a:endParaRPr lang="en-IN"/>
          </a:p>
        </p:txBody>
      </p:sp>
      <p:sp>
        <p:nvSpPr>
          <p:cNvPr id="5" name="Footer Placeholder 4">
            <a:extLst>
              <a:ext uri="{FF2B5EF4-FFF2-40B4-BE49-F238E27FC236}">
                <a16:creationId xmlns:a16="http://schemas.microsoft.com/office/drawing/2014/main" id="{A69DD142-CA03-1443-1685-4A3AB4B842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3CBEE8-98B7-0708-E6B9-BE6F30EC5858}"/>
              </a:ext>
            </a:extLst>
          </p:cNvPr>
          <p:cNvSpPr>
            <a:spLocks noGrp="1"/>
          </p:cNvSpPr>
          <p:nvPr>
            <p:ph type="sldNum" sz="quarter" idx="12"/>
          </p:nvPr>
        </p:nvSpPr>
        <p:spPr/>
        <p:txBody>
          <a:bodyPr/>
          <a:lstStyle/>
          <a:p>
            <a:fld id="{2401B34E-0F16-4EE5-8E87-EB57F225B96F}" type="slidenum">
              <a:rPr lang="en-IN" smtClean="0"/>
              <a:t>‹#›</a:t>
            </a:fld>
            <a:endParaRPr lang="en-IN"/>
          </a:p>
        </p:txBody>
      </p:sp>
    </p:spTree>
    <p:extLst>
      <p:ext uri="{BB962C8B-B14F-4D97-AF65-F5344CB8AC3E}">
        <p14:creationId xmlns:p14="http://schemas.microsoft.com/office/powerpoint/2010/main" val="248940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2FD07-C1D3-2896-5538-5FC5E5CF2A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1D514E-D6C0-F524-F5AE-712E39163B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33B398-A6D0-89C4-BCAA-4634D689AE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6C8D18-C17D-09DF-5D39-142AB94F5F99}"/>
              </a:ext>
            </a:extLst>
          </p:cNvPr>
          <p:cNvSpPr>
            <a:spLocks noGrp="1"/>
          </p:cNvSpPr>
          <p:nvPr>
            <p:ph type="dt" sz="half" idx="10"/>
          </p:nvPr>
        </p:nvSpPr>
        <p:spPr/>
        <p:txBody>
          <a:bodyPr/>
          <a:lstStyle/>
          <a:p>
            <a:fld id="{326C0798-5F44-4F59-8C97-5501B5723273}" type="datetimeFigureOut">
              <a:rPr lang="en-IN" smtClean="0"/>
              <a:t>10-05-2022</a:t>
            </a:fld>
            <a:endParaRPr lang="en-IN"/>
          </a:p>
        </p:txBody>
      </p:sp>
      <p:sp>
        <p:nvSpPr>
          <p:cNvPr id="6" name="Footer Placeholder 5">
            <a:extLst>
              <a:ext uri="{FF2B5EF4-FFF2-40B4-BE49-F238E27FC236}">
                <a16:creationId xmlns:a16="http://schemas.microsoft.com/office/drawing/2014/main" id="{A6AD2BEC-BDCB-FEA5-260C-2A19D72C3D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9752E2-95C5-B11D-6F5F-430871F40FC2}"/>
              </a:ext>
            </a:extLst>
          </p:cNvPr>
          <p:cNvSpPr>
            <a:spLocks noGrp="1"/>
          </p:cNvSpPr>
          <p:nvPr>
            <p:ph type="sldNum" sz="quarter" idx="12"/>
          </p:nvPr>
        </p:nvSpPr>
        <p:spPr/>
        <p:txBody>
          <a:bodyPr/>
          <a:lstStyle/>
          <a:p>
            <a:fld id="{2401B34E-0F16-4EE5-8E87-EB57F225B96F}" type="slidenum">
              <a:rPr lang="en-IN" smtClean="0"/>
              <a:t>‹#›</a:t>
            </a:fld>
            <a:endParaRPr lang="en-IN"/>
          </a:p>
        </p:txBody>
      </p:sp>
    </p:spTree>
    <p:extLst>
      <p:ext uri="{BB962C8B-B14F-4D97-AF65-F5344CB8AC3E}">
        <p14:creationId xmlns:p14="http://schemas.microsoft.com/office/powerpoint/2010/main" val="92449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43F16-7325-2C31-CB49-9D2266CEB0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A28E93-9F6D-BFF2-EF88-8149700DD7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A69494-2DA6-0B94-FD7A-12993ADA0F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A0AD46-7BCA-5504-BFEA-44C8420253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1B7961-57CE-25DF-DBB2-147716CA22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E571D9-239E-B7BB-BCCA-2C31573D1701}"/>
              </a:ext>
            </a:extLst>
          </p:cNvPr>
          <p:cNvSpPr>
            <a:spLocks noGrp="1"/>
          </p:cNvSpPr>
          <p:nvPr>
            <p:ph type="dt" sz="half" idx="10"/>
          </p:nvPr>
        </p:nvSpPr>
        <p:spPr/>
        <p:txBody>
          <a:bodyPr/>
          <a:lstStyle/>
          <a:p>
            <a:fld id="{326C0798-5F44-4F59-8C97-5501B5723273}" type="datetimeFigureOut">
              <a:rPr lang="en-IN" smtClean="0"/>
              <a:t>10-05-2022</a:t>
            </a:fld>
            <a:endParaRPr lang="en-IN"/>
          </a:p>
        </p:txBody>
      </p:sp>
      <p:sp>
        <p:nvSpPr>
          <p:cNvPr id="8" name="Footer Placeholder 7">
            <a:extLst>
              <a:ext uri="{FF2B5EF4-FFF2-40B4-BE49-F238E27FC236}">
                <a16:creationId xmlns:a16="http://schemas.microsoft.com/office/drawing/2014/main" id="{F52E1D4F-13F8-B822-127C-8B314949DB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3D060D-A852-5574-8560-24180CAC08FA}"/>
              </a:ext>
            </a:extLst>
          </p:cNvPr>
          <p:cNvSpPr>
            <a:spLocks noGrp="1"/>
          </p:cNvSpPr>
          <p:nvPr>
            <p:ph type="sldNum" sz="quarter" idx="12"/>
          </p:nvPr>
        </p:nvSpPr>
        <p:spPr/>
        <p:txBody>
          <a:bodyPr/>
          <a:lstStyle/>
          <a:p>
            <a:fld id="{2401B34E-0F16-4EE5-8E87-EB57F225B96F}" type="slidenum">
              <a:rPr lang="en-IN" smtClean="0"/>
              <a:t>‹#›</a:t>
            </a:fld>
            <a:endParaRPr lang="en-IN"/>
          </a:p>
        </p:txBody>
      </p:sp>
    </p:spTree>
    <p:extLst>
      <p:ext uri="{BB962C8B-B14F-4D97-AF65-F5344CB8AC3E}">
        <p14:creationId xmlns:p14="http://schemas.microsoft.com/office/powerpoint/2010/main" val="2065336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D1FF-A6D3-5A7A-D692-035AF2B4C6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19FB50-42A7-AE54-C692-F011896256C5}"/>
              </a:ext>
            </a:extLst>
          </p:cNvPr>
          <p:cNvSpPr>
            <a:spLocks noGrp="1"/>
          </p:cNvSpPr>
          <p:nvPr>
            <p:ph type="dt" sz="half" idx="10"/>
          </p:nvPr>
        </p:nvSpPr>
        <p:spPr/>
        <p:txBody>
          <a:bodyPr/>
          <a:lstStyle/>
          <a:p>
            <a:fld id="{326C0798-5F44-4F59-8C97-5501B5723273}" type="datetimeFigureOut">
              <a:rPr lang="en-IN" smtClean="0"/>
              <a:t>10-05-2022</a:t>
            </a:fld>
            <a:endParaRPr lang="en-IN"/>
          </a:p>
        </p:txBody>
      </p:sp>
      <p:sp>
        <p:nvSpPr>
          <p:cNvPr id="4" name="Footer Placeholder 3">
            <a:extLst>
              <a:ext uri="{FF2B5EF4-FFF2-40B4-BE49-F238E27FC236}">
                <a16:creationId xmlns:a16="http://schemas.microsoft.com/office/drawing/2014/main" id="{80F786C3-003F-D652-77E8-FFA929A790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F4CBA3-1987-0077-5D43-522778CD3E1F}"/>
              </a:ext>
            </a:extLst>
          </p:cNvPr>
          <p:cNvSpPr>
            <a:spLocks noGrp="1"/>
          </p:cNvSpPr>
          <p:nvPr>
            <p:ph type="sldNum" sz="quarter" idx="12"/>
          </p:nvPr>
        </p:nvSpPr>
        <p:spPr/>
        <p:txBody>
          <a:bodyPr/>
          <a:lstStyle/>
          <a:p>
            <a:fld id="{2401B34E-0F16-4EE5-8E87-EB57F225B96F}" type="slidenum">
              <a:rPr lang="en-IN" smtClean="0"/>
              <a:t>‹#›</a:t>
            </a:fld>
            <a:endParaRPr lang="en-IN"/>
          </a:p>
        </p:txBody>
      </p:sp>
    </p:spTree>
    <p:extLst>
      <p:ext uri="{BB962C8B-B14F-4D97-AF65-F5344CB8AC3E}">
        <p14:creationId xmlns:p14="http://schemas.microsoft.com/office/powerpoint/2010/main" val="358459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FCD981-E448-A34B-B593-8902080DC862}"/>
              </a:ext>
            </a:extLst>
          </p:cNvPr>
          <p:cNvSpPr>
            <a:spLocks noGrp="1"/>
          </p:cNvSpPr>
          <p:nvPr>
            <p:ph type="dt" sz="half" idx="10"/>
          </p:nvPr>
        </p:nvSpPr>
        <p:spPr/>
        <p:txBody>
          <a:bodyPr/>
          <a:lstStyle/>
          <a:p>
            <a:fld id="{326C0798-5F44-4F59-8C97-5501B5723273}" type="datetimeFigureOut">
              <a:rPr lang="en-IN" smtClean="0"/>
              <a:t>10-05-2022</a:t>
            </a:fld>
            <a:endParaRPr lang="en-IN"/>
          </a:p>
        </p:txBody>
      </p:sp>
      <p:sp>
        <p:nvSpPr>
          <p:cNvPr id="3" name="Footer Placeholder 2">
            <a:extLst>
              <a:ext uri="{FF2B5EF4-FFF2-40B4-BE49-F238E27FC236}">
                <a16:creationId xmlns:a16="http://schemas.microsoft.com/office/drawing/2014/main" id="{63D603B8-18A0-E741-E04E-1657EEDF14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4947ED-3CD5-15A2-68E1-48282DA5BD4D}"/>
              </a:ext>
            </a:extLst>
          </p:cNvPr>
          <p:cNvSpPr>
            <a:spLocks noGrp="1"/>
          </p:cNvSpPr>
          <p:nvPr>
            <p:ph type="sldNum" sz="quarter" idx="12"/>
          </p:nvPr>
        </p:nvSpPr>
        <p:spPr/>
        <p:txBody>
          <a:bodyPr/>
          <a:lstStyle/>
          <a:p>
            <a:fld id="{2401B34E-0F16-4EE5-8E87-EB57F225B96F}" type="slidenum">
              <a:rPr lang="en-IN" smtClean="0"/>
              <a:t>‹#›</a:t>
            </a:fld>
            <a:endParaRPr lang="en-IN"/>
          </a:p>
        </p:txBody>
      </p:sp>
    </p:spTree>
    <p:extLst>
      <p:ext uri="{BB962C8B-B14F-4D97-AF65-F5344CB8AC3E}">
        <p14:creationId xmlns:p14="http://schemas.microsoft.com/office/powerpoint/2010/main" val="3360015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1D954-5DA3-99EF-21E4-E9D55CD37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35808D-A1A8-2F84-4941-383098210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40A8A9-D398-8DF5-FDAD-FC520A923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2FF48E-DA8E-DA04-3C99-458D84BCB8E4}"/>
              </a:ext>
            </a:extLst>
          </p:cNvPr>
          <p:cNvSpPr>
            <a:spLocks noGrp="1"/>
          </p:cNvSpPr>
          <p:nvPr>
            <p:ph type="dt" sz="half" idx="10"/>
          </p:nvPr>
        </p:nvSpPr>
        <p:spPr/>
        <p:txBody>
          <a:bodyPr/>
          <a:lstStyle/>
          <a:p>
            <a:fld id="{326C0798-5F44-4F59-8C97-5501B5723273}" type="datetimeFigureOut">
              <a:rPr lang="en-IN" smtClean="0"/>
              <a:t>10-05-2022</a:t>
            </a:fld>
            <a:endParaRPr lang="en-IN"/>
          </a:p>
        </p:txBody>
      </p:sp>
      <p:sp>
        <p:nvSpPr>
          <p:cNvPr id="6" name="Footer Placeholder 5">
            <a:extLst>
              <a:ext uri="{FF2B5EF4-FFF2-40B4-BE49-F238E27FC236}">
                <a16:creationId xmlns:a16="http://schemas.microsoft.com/office/drawing/2014/main" id="{387EA40C-B864-6F95-D234-7E3B269922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E44D1F-B9AB-B24F-0FA2-904A3A2FA6DC}"/>
              </a:ext>
            </a:extLst>
          </p:cNvPr>
          <p:cNvSpPr>
            <a:spLocks noGrp="1"/>
          </p:cNvSpPr>
          <p:nvPr>
            <p:ph type="sldNum" sz="quarter" idx="12"/>
          </p:nvPr>
        </p:nvSpPr>
        <p:spPr/>
        <p:txBody>
          <a:bodyPr/>
          <a:lstStyle/>
          <a:p>
            <a:fld id="{2401B34E-0F16-4EE5-8E87-EB57F225B96F}" type="slidenum">
              <a:rPr lang="en-IN" smtClean="0"/>
              <a:t>‹#›</a:t>
            </a:fld>
            <a:endParaRPr lang="en-IN"/>
          </a:p>
        </p:txBody>
      </p:sp>
    </p:spTree>
    <p:extLst>
      <p:ext uri="{BB962C8B-B14F-4D97-AF65-F5344CB8AC3E}">
        <p14:creationId xmlns:p14="http://schemas.microsoft.com/office/powerpoint/2010/main" val="942791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1298-3483-0CE7-27FF-A628BE914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08B569-9CFB-3069-E328-E115B1BA37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B49108-E049-7E88-CF88-7409F11F7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3C66EF-00B0-679F-0B62-B11C37F754E4}"/>
              </a:ext>
            </a:extLst>
          </p:cNvPr>
          <p:cNvSpPr>
            <a:spLocks noGrp="1"/>
          </p:cNvSpPr>
          <p:nvPr>
            <p:ph type="dt" sz="half" idx="10"/>
          </p:nvPr>
        </p:nvSpPr>
        <p:spPr/>
        <p:txBody>
          <a:bodyPr/>
          <a:lstStyle/>
          <a:p>
            <a:fld id="{326C0798-5F44-4F59-8C97-5501B5723273}" type="datetimeFigureOut">
              <a:rPr lang="en-IN" smtClean="0"/>
              <a:t>10-05-2022</a:t>
            </a:fld>
            <a:endParaRPr lang="en-IN"/>
          </a:p>
        </p:txBody>
      </p:sp>
      <p:sp>
        <p:nvSpPr>
          <p:cNvPr id="6" name="Footer Placeholder 5">
            <a:extLst>
              <a:ext uri="{FF2B5EF4-FFF2-40B4-BE49-F238E27FC236}">
                <a16:creationId xmlns:a16="http://schemas.microsoft.com/office/drawing/2014/main" id="{C972682E-B4E4-7BCD-627E-93A7DF0985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F3D4B7-82DD-88DC-1DBE-535251B8951D}"/>
              </a:ext>
            </a:extLst>
          </p:cNvPr>
          <p:cNvSpPr>
            <a:spLocks noGrp="1"/>
          </p:cNvSpPr>
          <p:nvPr>
            <p:ph type="sldNum" sz="quarter" idx="12"/>
          </p:nvPr>
        </p:nvSpPr>
        <p:spPr/>
        <p:txBody>
          <a:bodyPr/>
          <a:lstStyle/>
          <a:p>
            <a:fld id="{2401B34E-0F16-4EE5-8E87-EB57F225B96F}" type="slidenum">
              <a:rPr lang="en-IN" smtClean="0"/>
              <a:t>‹#›</a:t>
            </a:fld>
            <a:endParaRPr lang="en-IN"/>
          </a:p>
        </p:txBody>
      </p:sp>
    </p:spTree>
    <p:extLst>
      <p:ext uri="{BB962C8B-B14F-4D97-AF65-F5344CB8AC3E}">
        <p14:creationId xmlns:p14="http://schemas.microsoft.com/office/powerpoint/2010/main" val="2366873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A5B3FB-70E6-5437-D990-317F56CDF5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B4B84F-67E0-9D03-FAFF-A13FAA864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E1B972-4546-EB98-01BE-A88EC9A933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6C0798-5F44-4F59-8C97-5501B5723273}" type="datetimeFigureOut">
              <a:rPr lang="en-IN" smtClean="0"/>
              <a:t>10-05-2022</a:t>
            </a:fld>
            <a:endParaRPr lang="en-IN"/>
          </a:p>
        </p:txBody>
      </p:sp>
      <p:sp>
        <p:nvSpPr>
          <p:cNvPr id="5" name="Footer Placeholder 4">
            <a:extLst>
              <a:ext uri="{FF2B5EF4-FFF2-40B4-BE49-F238E27FC236}">
                <a16:creationId xmlns:a16="http://schemas.microsoft.com/office/drawing/2014/main" id="{0320B352-3030-068C-E95A-6AE3BA9BA6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F947F1-4E58-9AD3-EAFA-F9359AC606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1B34E-0F16-4EE5-8E87-EB57F225B96F}" type="slidenum">
              <a:rPr lang="en-IN" smtClean="0"/>
              <a:t>‹#›</a:t>
            </a:fld>
            <a:endParaRPr lang="en-IN"/>
          </a:p>
        </p:txBody>
      </p:sp>
    </p:spTree>
    <p:extLst>
      <p:ext uri="{BB962C8B-B14F-4D97-AF65-F5344CB8AC3E}">
        <p14:creationId xmlns:p14="http://schemas.microsoft.com/office/powerpoint/2010/main" val="1642624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7F7E-C5A9-4104-CA32-D91CB659927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6CC708E-21B3-4A0A-1E98-099E67A16E6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092976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6D3D50-5D1B-2D87-032C-A9332B7AA2F1}"/>
              </a:ext>
            </a:extLst>
          </p:cNvPr>
          <p:cNvPicPr>
            <a:picLocks noChangeAspect="1"/>
          </p:cNvPicPr>
          <p:nvPr/>
        </p:nvPicPr>
        <p:blipFill>
          <a:blip r:embed="rId2"/>
          <a:stretch>
            <a:fillRect/>
          </a:stretch>
        </p:blipFill>
        <p:spPr>
          <a:xfrm>
            <a:off x="1866900" y="838200"/>
            <a:ext cx="8026400" cy="5016500"/>
          </a:xfrm>
          <a:prstGeom prst="rect">
            <a:avLst/>
          </a:prstGeom>
        </p:spPr>
      </p:pic>
    </p:spTree>
    <p:extLst>
      <p:ext uri="{BB962C8B-B14F-4D97-AF65-F5344CB8AC3E}">
        <p14:creationId xmlns:p14="http://schemas.microsoft.com/office/powerpoint/2010/main" val="50104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8452-41EE-E8B8-9838-265130872BD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FE82665-F3D4-CEDD-4933-79C6BE1A551B}"/>
              </a:ext>
            </a:extLst>
          </p:cNvPr>
          <p:cNvSpPr>
            <a:spLocks noGrp="1"/>
          </p:cNvSpPr>
          <p:nvPr>
            <p:ph idx="1"/>
          </p:nvPr>
        </p:nvSpPr>
        <p:spPr/>
        <p:txBody>
          <a:bodyPr/>
          <a:lstStyle/>
          <a:p>
            <a:pPr algn="just">
              <a:lnSpc>
                <a:spcPct val="150000"/>
              </a:lnSpc>
            </a:pPr>
            <a:r>
              <a:rPr lang="en-US" dirty="0"/>
              <a:t>Scatterplots show many points plotted in the Cartesian plane. Each point represents the values of two variables. One variable is chosen in the horizontal axis and another in the vertical axis.</a:t>
            </a:r>
          </a:p>
          <a:p>
            <a:pPr algn="just">
              <a:lnSpc>
                <a:spcPct val="150000"/>
              </a:lnSpc>
            </a:pPr>
            <a:r>
              <a:rPr lang="en-US" dirty="0"/>
              <a:t>The simple scatterplot is created using the plot() function.</a:t>
            </a:r>
            <a:endParaRPr lang="en-IN" dirty="0"/>
          </a:p>
        </p:txBody>
      </p:sp>
    </p:spTree>
    <p:extLst>
      <p:ext uri="{BB962C8B-B14F-4D97-AF65-F5344CB8AC3E}">
        <p14:creationId xmlns:p14="http://schemas.microsoft.com/office/powerpoint/2010/main" val="2663341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14CD3-F309-6847-3CB2-7D0E3F8160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7E53E9-109C-4A74-A2F7-5FEF258180C9}"/>
              </a:ext>
            </a:extLst>
          </p:cNvPr>
          <p:cNvSpPr>
            <a:spLocks noGrp="1"/>
          </p:cNvSpPr>
          <p:nvPr>
            <p:ph idx="1"/>
          </p:nvPr>
        </p:nvSpPr>
        <p:spPr/>
        <p:txBody>
          <a:bodyPr/>
          <a:lstStyle/>
          <a:p>
            <a:pPr marL="0" indent="0">
              <a:buNone/>
            </a:pPr>
            <a:r>
              <a:rPr lang="en-IN" dirty="0"/>
              <a:t>Syntax</a:t>
            </a:r>
          </a:p>
          <a:p>
            <a:pPr marL="0" indent="0">
              <a:buNone/>
            </a:pPr>
            <a:r>
              <a:rPr lang="en-IN" dirty="0"/>
              <a:t>The basic syntax for creating scatterplot in R is −</a:t>
            </a:r>
          </a:p>
          <a:p>
            <a:pPr marL="0" indent="0">
              <a:buNone/>
            </a:pPr>
            <a:r>
              <a:rPr lang="en-IN" dirty="0"/>
              <a:t>plot(x, y, main, </a:t>
            </a:r>
            <a:r>
              <a:rPr lang="en-IN" dirty="0" err="1"/>
              <a:t>xlab</a:t>
            </a:r>
            <a:r>
              <a:rPr lang="en-IN" dirty="0"/>
              <a:t>, </a:t>
            </a:r>
            <a:r>
              <a:rPr lang="en-IN" dirty="0" err="1"/>
              <a:t>ylab</a:t>
            </a:r>
            <a:r>
              <a:rPr lang="en-IN" dirty="0"/>
              <a:t>, </a:t>
            </a:r>
            <a:r>
              <a:rPr lang="en-IN" dirty="0" err="1"/>
              <a:t>xlim</a:t>
            </a:r>
            <a:r>
              <a:rPr lang="en-IN" dirty="0"/>
              <a:t>, </a:t>
            </a:r>
            <a:r>
              <a:rPr lang="en-IN" dirty="0" err="1"/>
              <a:t>ylim</a:t>
            </a:r>
            <a:r>
              <a:rPr lang="en-IN" dirty="0"/>
              <a:t>)</a:t>
            </a:r>
          </a:p>
        </p:txBody>
      </p:sp>
    </p:spTree>
    <p:extLst>
      <p:ext uri="{BB962C8B-B14F-4D97-AF65-F5344CB8AC3E}">
        <p14:creationId xmlns:p14="http://schemas.microsoft.com/office/powerpoint/2010/main" val="1614189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02080E-61FD-3D40-6DF7-18DEE23DA18E}"/>
              </a:ext>
            </a:extLst>
          </p:cNvPr>
          <p:cNvPicPr>
            <a:picLocks noChangeAspect="1"/>
          </p:cNvPicPr>
          <p:nvPr/>
        </p:nvPicPr>
        <p:blipFill>
          <a:blip r:embed="rId2"/>
          <a:stretch>
            <a:fillRect/>
          </a:stretch>
        </p:blipFill>
        <p:spPr>
          <a:xfrm>
            <a:off x="4219574" y="942294"/>
            <a:ext cx="5218339" cy="4356487"/>
          </a:xfrm>
          <a:prstGeom prst="rect">
            <a:avLst/>
          </a:prstGeom>
        </p:spPr>
      </p:pic>
    </p:spTree>
    <p:extLst>
      <p:ext uri="{BB962C8B-B14F-4D97-AF65-F5344CB8AC3E}">
        <p14:creationId xmlns:p14="http://schemas.microsoft.com/office/powerpoint/2010/main" val="955456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2A7A-605C-C386-CD21-4F057804FF28}"/>
              </a:ext>
            </a:extLst>
          </p:cNvPr>
          <p:cNvSpPr>
            <a:spLocks noGrp="1"/>
          </p:cNvSpPr>
          <p:nvPr>
            <p:ph type="title"/>
          </p:nvPr>
        </p:nvSpPr>
        <p:spPr/>
        <p:txBody>
          <a:bodyPr/>
          <a:lstStyle/>
          <a:p>
            <a:r>
              <a:rPr lang="en-IN" b="0" i="0" dirty="0">
                <a:effectLst/>
                <a:latin typeface="Arial" panose="020B0604020202020204" pitchFamily="34" charset="0"/>
              </a:rPr>
              <a:t>R - Pie Charts</a:t>
            </a:r>
            <a:endParaRPr lang="en-IN" dirty="0"/>
          </a:p>
        </p:txBody>
      </p:sp>
      <p:sp>
        <p:nvSpPr>
          <p:cNvPr id="3" name="Content Placeholder 2">
            <a:extLst>
              <a:ext uri="{FF2B5EF4-FFF2-40B4-BE49-F238E27FC236}">
                <a16:creationId xmlns:a16="http://schemas.microsoft.com/office/drawing/2014/main" id="{E3637183-2007-D57F-2BD3-83C784E68BBB}"/>
              </a:ext>
            </a:extLst>
          </p:cNvPr>
          <p:cNvSpPr>
            <a:spLocks noGrp="1"/>
          </p:cNvSpPr>
          <p:nvPr>
            <p:ph idx="1"/>
          </p:nvPr>
        </p:nvSpPr>
        <p:spPr/>
        <p:txBody>
          <a:bodyPr/>
          <a:lstStyle/>
          <a:p>
            <a:pPr algn="just">
              <a:lnSpc>
                <a:spcPct val="150000"/>
              </a:lnSpc>
            </a:pPr>
            <a:r>
              <a:rPr lang="en-US" b="0" i="0" dirty="0">
                <a:solidFill>
                  <a:srgbClr val="000000"/>
                </a:solidFill>
                <a:effectLst/>
                <a:latin typeface="Arial" panose="020B0604020202020204" pitchFamily="34" charset="0"/>
              </a:rPr>
              <a:t>In R the pie chart is created using the </a:t>
            </a:r>
            <a:r>
              <a:rPr lang="en-US" b="1" i="0" dirty="0">
                <a:solidFill>
                  <a:srgbClr val="000000"/>
                </a:solidFill>
                <a:effectLst/>
                <a:latin typeface="Arial" panose="020B0604020202020204" pitchFamily="34" charset="0"/>
              </a:rPr>
              <a:t>pie()</a:t>
            </a:r>
            <a:r>
              <a:rPr lang="en-US" b="0" i="0" dirty="0">
                <a:solidFill>
                  <a:srgbClr val="000000"/>
                </a:solidFill>
                <a:effectLst/>
                <a:latin typeface="Arial" panose="020B0604020202020204" pitchFamily="34" charset="0"/>
              </a:rPr>
              <a:t> function which takes positive numbers as a vector input. The additional parameters are used to control labels, color, title etc.</a:t>
            </a:r>
            <a:endParaRPr lang="en-IN" dirty="0"/>
          </a:p>
        </p:txBody>
      </p:sp>
    </p:spTree>
    <p:extLst>
      <p:ext uri="{BB962C8B-B14F-4D97-AF65-F5344CB8AC3E}">
        <p14:creationId xmlns:p14="http://schemas.microsoft.com/office/powerpoint/2010/main" val="1602926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7B298-49A2-56A5-A141-2CF4D1A64F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BF8249-C3E7-2AC6-2FFA-7A7D4B62A78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28600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41B7A9-79AC-546E-668F-C158A8AE29C8}"/>
              </a:ext>
            </a:extLst>
          </p:cNvPr>
          <p:cNvPicPr>
            <a:picLocks noChangeAspect="1"/>
          </p:cNvPicPr>
          <p:nvPr/>
        </p:nvPicPr>
        <p:blipFill>
          <a:blip r:embed="rId2"/>
          <a:stretch>
            <a:fillRect/>
          </a:stretch>
        </p:blipFill>
        <p:spPr>
          <a:xfrm>
            <a:off x="3095624" y="866774"/>
            <a:ext cx="6266089" cy="5351041"/>
          </a:xfrm>
          <a:prstGeom prst="rect">
            <a:avLst/>
          </a:prstGeom>
        </p:spPr>
      </p:pic>
    </p:spTree>
    <p:extLst>
      <p:ext uri="{BB962C8B-B14F-4D97-AF65-F5344CB8AC3E}">
        <p14:creationId xmlns:p14="http://schemas.microsoft.com/office/powerpoint/2010/main" val="320161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45D6-54E7-5E48-CB4A-FCCFFD5FBDA3}"/>
              </a:ext>
            </a:extLst>
          </p:cNvPr>
          <p:cNvSpPr>
            <a:spLocks noGrp="1"/>
          </p:cNvSpPr>
          <p:nvPr>
            <p:ph type="title"/>
          </p:nvPr>
        </p:nvSpPr>
        <p:spPr/>
        <p:txBody>
          <a:bodyPr/>
          <a:lstStyle/>
          <a:p>
            <a:r>
              <a:rPr lang="en-IN" b="0" i="0" dirty="0">
                <a:effectLst/>
                <a:latin typeface="Arial" panose="020B0604020202020204" pitchFamily="34" charset="0"/>
              </a:rPr>
              <a:t>R - Bar Charts</a:t>
            </a:r>
            <a:endParaRPr lang="en-IN" dirty="0"/>
          </a:p>
        </p:txBody>
      </p:sp>
      <p:sp>
        <p:nvSpPr>
          <p:cNvPr id="3" name="Content Placeholder 2">
            <a:extLst>
              <a:ext uri="{FF2B5EF4-FFF2-40B4-BE49-F238E27FC236}">
                <a16:creationId xmlns:a16="http://schemas.microsoft.com/office/drawing/2014/main" id="{B14B1166-16C7-97FA-CA97-254872B35B26}"/>
              </a:ext>
            </a:extLst>
          </p:cNvPr>
          <p:cNvSpPr>
            <a:spLocks noGrp="1"/>
          </p:cNvSpPr>
          <p:nvPr>
            <p:ph idx="1"/>
          </p:nvPr>
        </p:nvSpPr>
        <p:spPr/>
        <p:txBody>
          <a:bodyPr/>
          <a:lstStyle/>
          <a:p>
            <a:pPr algn="just"/>
            <a:r>
              <a:rPr lang="en-US" dirty="0"/>
              <a:t>A bar chart represents data in rectangular bars with length of the bar proportional to the value of the variable. </a:t>
            </a:r>
          </a:p>
          <a:p>
            <a:pPr algn="just"/>
            <a:r>
              <a:rPr lang="en-US" dirty="0"/>
              <a:t>R uses the function </a:t>
            </a:r>
            <a:r>
              <a:rPr lang="en-US" dirty="0" err="1"/>
              <a:t>barplot</a:t>
            </a:r>
            <a:r>
              <a:rPr lang="en-US" dirty="0"/>
              <a:t>() to create bar charts. R can draw both vertical and Horizontal bars in the bar chart. </a:t>
            </a:r>
          </a:p>
          <a:p>
            <a:pPr algn="just"/>
            <a:r>
              <a:rPr lang="en-US" dirty="0"/>
              <a:t>In bar chart each of the bars can be given different colors.</a:t>
            </a:r>
            <a:endParaRPr lang="en-IN" dirty="0"/>
          </a:p>
        </p:txBody>
      </p:sp>
    </p:spTree>
    <p:extLst>
      <p:ext uri="{BB962C8B-B14F-4D97-AF65-F5344CB8AC3E}">
        <p14:creationId xmlns:p14="http://schemas.microsoft.com/office/powerpoint/2010/main" val="3742383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7DED-8D87-AFE7-D737-B4E18E15FF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564CC4-1916-134E-843A-4A201939D094}"/>
              </a:ext>
            </a:extLst>
          </p:cNvPr>
          <p:cNvSpPr>
            <a:spLocks noGrp="1"/>
          </p:cNvSpPr>
          <p:nvPr>
            <p:ph idx="1"/>
          </p:nvPr>
        </p:nvSpPr>
        <p:spPr/>
        <p:txBody>
          <a:bodyPr/>
          <a:lstStyle/>
          <a:p>
            <a:pPr marL="0" indent="0">
              <a:buNone/>
            </a:pPr>
            <a:r>
              <a:rPr lang="en-US" dirty="0"/>
              <a:t>Syntax</a:t>
            </a:r>
          </a:p>
          <a:p>
            <a:pPr marL="0" indent="0">
              <a:buNone/>
            </a:pPr>
            <a:r>
              <a:rPr lang="en-US" dirty="0"/>
              <a:t>The basic syntax to create a bar-chart in R is −</a:t>
            </a:r>
          </a:p>
          <a:p>
            <a:pPr marL="0" indent="0">
              <a:buNone/>
            </a:pPr>
            <a:endParaRPr lang="en-US" dirty="0"/>
          </a:p>
          <a:p>
            <a:pPr marL="0" indent="0">
              <a:buNone/>
            </a:pPr>
            <a:r>
              <a:rPr lang="en-US" dirty="0" err="1"/>
              <a:t>barplot</a:t>
            </a:r>
            <a:r>
              <a:rPr lang="en-US" dirty="0"/>
              <a:t>(</a:t>
            </a:r>
            <a:r>
              <a:rPr lang="en-US" dirty="0" err="1"/>
              <a:t>H,xlab,ylab,main</a:t>
            </a:r>
            <a:r>
              <a:rPr lang="en-US" dirty="0"/>
              <a:t>, </a:t>
            </a:r>
            <a:r>
              <a:rPr lang="en-US" dirty="0" err="1"/>
              <a:t>names.arg,col</a:t>
            </a:r>
            <a:r>
              <a:rPr lang="en-US" dirty="0"/>
              <a:t>)</a:t>
            </a:r>
            <a:endParaRPr lang="en-IN" dirty="0"/>
          </a:p>
        </p:txBody>
      </p:sp>
    </p:spTree>
    <p:extLst>
      <p:ext uri="{BB962C8B-B14F-4D97-AF65-F5344CB8AC3E}">
        <p14:creationId xmlns:p14="http://schemas.microsoft.com/office/powerpoint/2010/main" val="557268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D559A1-E3DF-8405-62A7-4868E89E6DB7}"/>
              </a:ext>
            </a:extLst>
          </p:cNvPr>
          <p:cNvSpPr>
            <a:spLocks noGrp="1"/>
          </p:cNvSpPr>
          <p:nvPr>
            <p:ph idx="1"/>
          </p:nvPr>
        </p:nvSpPr>
        <p:spPr>
          <a:xfrm>
            <a:off x="838200" y="667512"/>
            <a:ext cx="10515600" cy="5509451"/>
          </a:xfrm>
        </p:spPr>
        <p:txBody>
          <a:bodyPr/>
          <a:lstStyle/>
          <a:p>
            <a:pPr marL="0" indent="0">
              <a:buNone/>
            </a:pPr>
            <a:r>
              <a:rPr lang="en-US" dirty="0"/>
              <a:t>Following is the description of the parameters used −</a:t>
            </a:r>
          </a:p>
          <a:p>
            <a:endParaRPr lang="en-US" dirty="0"/>
          </a:p>
          <a:p>
            <a:r>
              <a:rPr lang="en-US" dirty="0"/>
              <a:t>H is a vector or matrix containing numeric values used in bar chart.</a:t>
            </a:r>
          </a:p>
          <a:p>
            <a:r>
              <a:rPr lang="en-US" dirty="0" err="1"/>
              <a:t>xlab</a:t>
            </a:r>
            <a:r>
              <a:rPr lang="en-US" dirty="0"/>
              <a:t> is the label for x axis.</a:t>
            </a:r>
          </a:p>
          <a:p>
            <a:r>
              <a:rPr lang="en-US" dirty="0" err="1"/>
              <a:t>ylab</a:t>
            </a:r>
            <a:r>
              <a:rPr lang="en-US" dirty="0"/>
              <a:t> is the label for y axis.</a:t>
            </a:r>
          </a:p>
          <a:p>
            <a:r>
              <a:rPr lang="en-US" dirty="0"/>
              <a:t>main is the title of the bar chart.</a:t>
            </a:r>
          </a:p>
          <a:p>
            <a:r>
              <a:rPr lang="en-US" dirty="0" err="1"/>
              <a:t>names.arg</a:t>
            </a:r>
            <a:r>
              <a:rPr lang="en-US" dirty="0"/>
              <a:t> is a vector of names appearing under each bar.</a:t>
            </a:r>
          </a:p>
          <a:p>
            <a:r>
              <a:rPr lang="en-US" dirty="0"/>
              <a:t>col is used to give colors to the bars in the graph.</a:t>
            </a:r>
            <a:endParaRPr lang="en-IN" dirty="0"/>
          </a:p>
        </p:txBody>
      </p:sp>
    </p:spTree>
    <p:extLst>
      <p:ext uri="{BB962C8B-B14F-4D97-AF65-F5344CB8AC3E}">
        <p14:creationId xmlns:p14="http://schemas.microsoft.com/office/powerpoint/2010/main" val="9642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25C100-2F73-3E3B-46A8-B3ACC3D93619}"/>
              </a:ext>
            </a:extLst>
          </p:cNvPr>
          <p:cNvPicPr>
            <a:picLocks noChangeAspect="1"/>
          </p:cNvPicPr>
          <p:nvPr/>
        </p:nvPicPr>
        <p:blipFill>
          <a:blip r:embed="rId2"/>
          <a:stretch>
            <a:fillRect/>
          </a:stretch>
        </p:blipFill>
        <p:spPr>
          <a:xfrm>
            <a:off x="2368296" y="0"/>
            <a:ext cx="7124732" cy="6858000"/>
          </a:xfrm>
          <a:prstGeom prst="rect">
            <a:avLst/>
          </a:prstGeom>
        </p:spPr>
      </p:pic>
    </p:spTree>
    <p:extLst>
      <p:ext uri="{BB962C8B-B14F-4D97-AF65-F5344CB8AC3E}">
        <p14:creationId xmlns:p14="http://schemas.microsoft.com/office/powerpoint/2010/main" val="2494093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0D38-0E1E-CDA1-9561-A023CE432CE6}"/>
              </a:ext>
            </a:extLst>
          </p:cNvPr>
          <p:cNvSpPr>
            <a:spLocks noGrp="1"/>
          </p:cNvSpPr>
          <p:nvPr>
            <p:ph type="title"/>
          </p:nvPr>
        </p:nvSpPr>
        <p:spPr/>
        <p:txBody>
          <a:bodyPr/>
          <a:lstStyle/>
          <a:p>
            <a:r>
              <a:rPr lang="en-IN" b="0" i="0" dirty="0">
                <a:effectLst/>
                <a:latin typeface="Arial" panose="020B0604020202020204" pitchFamily="34" charset="0"/>
              </a:rPr>
              <a:t>R - Line Graphs</a:t>
            </a:r>
            <a:endParaRPr lang="en-IN" dirty="0"/>
          </a:p>
        </p:txBody>
      </p:sp>
      <p:sp>
        <p:nvSpPr>
          <p:cNvPr id="3" name="Content Placeholder 2">
            <a:extLst>
              <a:ext uri="{FF2B5EF4-FFF2-40B4-BE49-F238E27FC236}">
                <a16:creationId xmlns:a16="http://schemas.microsoft.com/office/drawing/2014/main" id="{F8B724C2-592E-D731-1F3F-0BC4EA013EC9}"/>
              </a:ext>
            </a:extLst>
          </p:cNvPr>
          <p:cNvSpPr>
            <a:spLocks noGrp="1"/>
          </p:cNvSpPr>
          <p:nvPr>
            <p:ph idx="1"/>
          </p:nvPr>
        </p:nvSpPr>
        <p:spPr/>
        <p:txBody>
          <a:bodyPr/>
          <a:lstStyle/>
          <a:p>
            <a:pPr algn="just">
              <a:lnSpc>
                <a:spcPct val="150000"/>
              </a:lnSpc>
            </a:pPr>
            <a:r>
              <a:rPr lang="en-US" b="0" i="0" dirty="0">
                <a:solidFill>
                  <a:srgbClr val="000000"/>
                </a:solidFill>
                <a:effectLst/>
                <a:latin typeface="Arial" panose="020B0604020202020204" pitchFamily="34" charset="0"/>
              </a:rPr>
              <a:t>A line chart is a graph that connects a series of points by drawing line segments between them.</a:t>
            </a:r>
            <a:endParaRPr lang="en-IN" dirty="0"/>
          </a:p>
        </p:txBody>
      </p:sp>
    </p:spTree>
    <p:extLst>
      <p:ext uri="{BB962C8B-B14F-4D97-AF65-F5344CB8AC3E}">
        <p14:creationId xmlns:p14="http://schemas.microsoft.com/office/powerpoint/2010/main" val="423776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7022-3D5A-E559-E479-E4315C18CF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76DF0F-52FF-0D11-B9DF-81F37510453F}"/>
              </a:ext>
            </a:extLst>
          </p:cNvPr>
          <p:cNvSpPr>
            <a:spLocks noGrp="1"/>
          </p:cNvSpPr>
          <p:nvPr>
            <p:ph idx="1"/>
          </p:nvPr>
        </p:nvSpPr>
        <p:spPr/>
        <p:txBody>
          <a:bodyPr/>
          <a:lstStyle/>
          <a:p>
            <a:pPr marL="0" indent="0">
              <a:lnSpc>
                <a:spcPct val="150000"/>
              </a:lnSpc>
              <a:buNone/>
            </a:pPr>
            <a:r>
              <a:rPr lang="en-US" b="1" dirty="0"/>
              <a:t>Syntax</a:t>
            </a:r>
          </a:p>
          <a:p>
            <a:pPr marL="0" indent="0">
              <a:lnSpc>
                <a:spcPct val="150000"/>
              </a:lnSpc>
              <a:buNone/>
            </a:pPr>
            <a:r>
              <a:rPr lang="en-US" b="1" dirty="0"/>
              <a:t>The basic syntax to create a line chart in R is −</a:t>
            </a:r>
          </a:p>
          <a:p>
            <a:pPr marL="0" indent="0">
              <a:lnSpc>
                <a:spcPct val="150000"/>
              </a:lnSpc>
              <a:buNone/>
            </a:pPr>
            <a:r>
              <a:rPr lang="en-US" b="1" dirty="0"/>
              <a:t>plot(</a:t>
            </a:r>
            <a:r>
              <a:rPr lang="en-US" b="1" dirty="0" err="1"/>
              <a:t>v,type,col,xlab,ylab</a:t>
            </a:r>
            <a:r>
              <a:rPr lang="en-US" b="1" dirty="0"/>
              <a:t>)</a:t>
            </a:r>
            <a:endParaRPr lang="en-IN" b="1" dirty="0"/>
          </a:p>
        </p:txBody>
      </p:sp>
    </p:spTree>
    <p:extLst>
      <p:ext uri="{BB962C8B-B14F-4D97-AF65-F5344CB8AC3E}">
        <p14:creationId xmlns:p14="http://schemas.microsoft.com/office/powerpoint/2010/main" val="1482688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140712-1781-60C3-56A7-AF5C2BFEBBC5}"/>
              </a:ext>
            </a:extLst>
          </p:cNvPr>
          <p:cNvSpPr>
            <a:spLocks noGrp="1"/>
          </p:cNvSpPr>
          <p:nvPr>
            <p:ph idx="1"/>
          </p:nvPr>
        </p:nvSpPr>
        <p:spPr>
          <a:xfrm>
            <a:off x="838200" y="673100"/>
            <a:ext cx="10515600" cy="5503863"/>
          </a:xfrm>
        </p:spPr>
        <p:txBody>
          <a:bodyPr>
            <a:normAutofit fontScale="85000" lnSpcReduction="20000"/>
          </a:bodyPr>
          <a:lstStyle/>
          <a:p>
            <a:pPr marL="0" indent="0">
              <a:buNone/>
            </a:pPr>
            <a:r>
              <a:rPr lang="en-US" dirty="0"/>
              <a:t>Following is the description of the parameters used −</a:t>
            </a:r>
          </a:p>
          <a:p>
            <a:pPr marL="0" indent="0">
              <a:buNone/>
            </a:pPr>
            <a:endParaRPr lang="en-US" dirty="0"/>
          </a:p>
          <a:p>
            <a:pPr algn="just"/>
            <a:r>
              <a:rPr lang="en-US" dirty="0"/>
              <a:t>v is a vector containing the numeric values.</a:t>
            </a:r>
          </a:p>
          <a:p>
            <a:pPr algn="just"/>
            <a:endParaRPr lang="en-US" dirty="0"/>
          </a:p>
          <a:p>
            <a:pPr algn="just"/>
            <a:r>
              <a:rPr lang="en-US" dirty="0"/>
              <a:t>type takes the value "p" to draw only the points, "l" to draw only the lines and "o" to draw both points and lines.</a:t>
            </a:r>
          </a:p>
          <a:p>
            <a:pPr algn="just"/>
            <a:endParaRPr lang="en-US" dirty="0"/>
          </a:p>
          <a:p>
            <a:pPr algn="just"/>
            <a:r>
              <a:rPr lang="en-US" dirty="0" err="1"/>
              <a:t>xlab</a:t>
            </a:r>
            <a:r>
              <a:rPr lang="en-US" dirty="0"/>
              <a:t> is the label for x axis.</a:t>
            </a:r>
          </a:p>
          <a:p>
            <a:pPr algn="just"/>
            <a:endParaRPr lang="en-US" dirty="0"/>
          </a:p>
          <a:p>
            <a:pPr algn="just"/>
            <a:r>
              <a:rPr lang="en-US" dirty="0" err="1"/>
              <a:t>ylab</a:t>
            </a:r>
            <a:r>
              <a:rPr lang="en-US" dirty="0"/>
              <a:t> is the label for y axis.</a:t>
            </a:r>
          </a:p>
          <a:p>
            <a:pPr algn="just"/>
            <a:endParaRPr lang="en-US" dirty="0"/>
          </a:p>
          <a:p>
            <a:pPr algn="just"/>
            <a:r>
              <a:rPr lang="en-US" dirty="0"/>
              <a:t>main is the Title of the chart.</a:t>
            </a:r>
          </a:p>
          <a:p>
            <a:pPr algn="just"/>
            <a:endParaRPr lang="en-US" dirty="0"/>
          </a:p>
          <a:p>
            <a:pPr algn="just"/>
            <a:r>
              <a:rPr lang="en-US" dirty="0"/>
              <a:t>col is used to give colors to both the points and lines.</a:t>
            </a:r>
            <a:endParaRPr lang="en-IN" dirty="0"/>
          </a:p>
        </p:txBody>
      </p:sp>
    </p:spTree>
    <p:extLst>
      <p:ext uri="{BB962C8B-B14F-4D97-AF65-F5344CB8AC3E}">
        <p14:creationId xmlns:p14="http://schemas.microsoft.com/office/powerpoint/2010/main" val="1375110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410</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R - Bar Charts</vt:lpstr>
      <vt:lpstr>PowerPoint Presentation</vt:lpstr>
      <vt:lpstr>PowerPoint Presentation</vt:lpstr>
      <vt:lpstr>PowerPoint Presentation</vt:lpstr>
      <vt:lpstr>R - Line Graphs</vt:lpstr>
      <vt:lpstr>PowerPoint Presentation</vt:lpstr>
      <vt:lpstr>PowerPoint Presentation</vt:lpstr>
      <vt:lpstr>PowerPoint Presentation</vt:lpstr>
      <vt:lpstr>PowerPoint Presentation</vt:lpstr>
      <vt:lpstr>PowerPoint Presentation</vt:lpstr>
      <vt:lpstr>PowerPoint Presentation</vt:lpstr>
      <vt:lpstr>R - Pie Charts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Verma</dc:creator>
  <cp:lastModifiedBy>Ashutosh Verma</cp:lastModifiedBy>
  <cp:revision>8</cp:revision>
  <dcterms:created xsi:type="dcterms:W3CDTF">2022-05-10T05:32:54Z</dcterms:created>
  <dcterms:modified xsi:type="dcterms:W3CDTF">2022-05-10T07:14:03Z</dcterms:modified>
</cp:coreProperties>
</file>