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2"/>
  </p:notesMasterIdLst>
  <p:sldIdLst>
    <p:sldId id="256" r:id="rId2"/>
    <p:sldId id="257" r:id="rId3"/>
    <p:sldId id="258" r:id="rId4"/>
    <p:sldId id="261" r:id="rId5"/>
    <p:sldId id="262" r:id="rId6"/>
    <p:sldId id="263" r:id="rId7"/>
    <p:sldId id="266" r:id="rId8"/>
    <p:sldId id="264" r:id="rId9"/>
    <p:sldId id="265" r:id="rId10"/>
    <p:sldId id="260" r:id="rId11"/>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7" autoAdjust="0"/>
    <p:restoredTop sz="94632" autoAdjust="0"/>
  </p:normalViewPr>
  <p:slideViewPr>
    <p:cSldViewPr>
      <p:cViewPr varScale="1">
        <p:scale>
          <a:sx n="67" d="100"/>
          <a:sy n="67" d="100"/>
        </p:scale>
        <p:origin x="1709" y="72"/>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10</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99FB8F62-7B9F-F6D6-8CD5-A0C27369885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B169F26-4CAC-4B4F-861B-78C14EBDF331}"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a16="http://schemas.microsoft.com/office/drawing/2014/main" id="{0A098328-091E-91B0-9BE8-C86187E37B1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a16="http://schemas.microsoft.com/office/drawing/2014/main" id="{BD358408-1710-E1C5-9B9B-2282FE106B9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9F32DF13-4A79-5C4B-2528-7AAE3B9541B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CCD6AA5-DBDD-4833-85FE-C15C090D66B4}" type="slidenum">
              <a:rPr lang="en-IN" altLang="en-US" sz="1400" smtClean="0"/>
              <a:pPr fontAlgn="base">
                <a:spcBef>
                  <a:spcPct val="0"/>
                </a:spcBef>
                <a:spcAft>
                  <a:spcPct val="0"/>
                </a:spcAft>
              </a:pPr>
              <a:t>9</a:t>
            </a:fld>
            <a:endParaRPr lang="en-IN" altLang="en-US" sz="1400"/>
          </a:p>
        </p:txBody>
      </p:sp>
      <p:sp>
        <p:nvSpPr>
          <p:cNvPr id="25603" name="Rectangle 1">
            <a:extLst>
              <a:ext uri="{FF2B5EF4-FFF2-40B4-BE49-F238E27FC236}">
                <a16:creationId xmlns:a16="http://schemas.microsoft.com/office/drawing/2014/main" id="{41CFC251-A676-E71A-40F4-C7F9EE77B47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a:extLst>
              <a:ext uri="{FF2B5EF4-FFF2-40B4-BE49-F238E27FC236}">
                <a16:creationId xmlns:a16="http://schemas.microsoft.com/office/drawing/2014/main" id="{BD080383-8BA6-31F3-606C-6988C72DB81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CC5FA9B-92FF-6571-5015-99067142E03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7438B85C-240D-6F8E-40D8-AA14C906F7F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CEBCCAE-1034-7CF0-C5A7-A18F0BD591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B0E99566-D126-A023-B152-8FAD7C18CC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5E0BC48-4228-EF9F-D223-7CF732D4BFC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B5187955-AD4F-21F0-8808-5D89333FBD2F}"/>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CC77338-27B2-AD72-A30A-CC1C2F1C161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CC8EEC60-8C25-C0AC-ED33-9C290543C14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5FC4C901-6318-5807-A07B-ACBCA487D3A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05BD309-7DC7-8669-DBAD-2D7BC77DC0F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D7E130A-30D2-F28C-8A4F-CCF84B0406F5}"/>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237F7FE-3F07-E3D4-5425-4541CD3ADEB8}"/>
              </a:ext>
            </a:extLst>
          </p:cNvPr>
          <p:cNvSpPr>
            <a:spLocks noGrp="1"/>
          </p:cNvSpPr>
          <p:nvPr>
            <p:ph type="dt" sz="half" idx="10"/>
          </p:nvPr>
        </p:nvSpPr>
        <p:spPr/>
        <p:txBody>
          <a:bodyPr/>
          <a:lstStyle>
            <a:lvl1pPr>
              <a:defRPr/>
            </a:lvl1pPr>
          </a:lstStyle>
          <a:p>
            <a:pPr>
              <a:defRPr/>
            </a:pPr>
            <a:fld id="{9F40C580-7A5E-4239-8C35-FAB77AA22417}" type="datetimeFigureOut">
              <a:rPr lang="en-US"/>
              <a:pPr>
                <a:defRPr/>
              </a:pPr>
              <a:t>10/27/2023</a:t>
            </a:fld>
            <a:endParaRPr lang="en-US" dirty="0"/>
          </a:p>
        </p:txBody>
      </p:sp>
      <p:sp>
        <p:nvSpPr>
          <p:cNvPr id="16" name="Footer Placeholder 4">
            <a:extLst>
              <a:ext uri="{FF2B5EF4-FFF2-40B4-BE49-F238E27FC236}">
                <a16:creationId xmlns:a16="http://schemas.microsoft.com/office/drawing/2014/main" id="{D2B72B78-B264-31EC-039C-307C71E468D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E816140-843D-F9DC-93B9-2E05E4AD0A93}"/>
              </a:ext>
            </a:extLst>
          </p:cNvPr>
          <p:cNvSpPr>
            <a:spLocks noGrp="1"/>
          </p:cNvSpPr>
          <p:nvPr>
            <p:ph type="sldNum" sz="quarter" idx="12"/>
          </p:nvPr>
        </p:nvSpPr>
        <p:spPr/>
        <p:txBody>
          <a:bodyPr/>
          <a:lstStyle>
            <a:lvl1pPr>
              <a:defRPr/>
            </a:lvl1pPr>
          </a:lstStyle>
          <a:p>
            <a:pPr>
              <a:defRPr/>
            </a:pPr>
            <a:fld id="{154EE591-33F0-42BB-9A37-AB89FFB06B5A}" type="slidenum">
              <a:rPr lang="en-US"/>
              <a:pPr>
                <a:defRPr/>
              </a:pPr>
              <a:t>‹#›</a:t>
            </a:fld>
            <a:endParaRPr lang="en-US" dirty="0"/>
          </a:p>
        </p:txBody>
      </p:sp>
    </p:spTree>
    <p:extLst>
      <p:ext uri="{BB962C8B-B14F-4D97-AF65-F5344CB8AC3E}">
        <p14:creationId xmlns:p14="http://schemas.microsoft.com/office/powerpoint/2010/main" val="234616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3621E-E96F-6B43-7475-33551F5B6074}"/>
              </a:ext>
            </a:extLst>
          </p:cNvPr>
          <p:cNvSpPr>
            <a:spLocks noGrp="1"/>
          </p:cNvSpPr>
          <p:nvPr>
            <p:ph type="dt" sz="half" idx="10"/>
          </p:nvPr>
        </p:nvSpPr>
        <p:spPr/>
        <p:txBody>
          <a:bodyPr/>
          <a:lstStyle>
            <a:lvl1pPr>
              <a:defRPr/>
            </a:lvl1pPr>
          </a:lstStyle>
          <a:p>
            <a:pPr>
              <a:defRPr/>
            </a:pPr>
            <a:fld id="{20C7F801-482A-45F2-BBEF-65BFD9642D2D}"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258EA397-EC7A-E1FD-ED16-E93073497E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0708A2-2628-84C8-BBD0-C72229968A43}"/>
              </a:ext>
            </a:extLst>
          </p:cNvPr>
          <p:cNvSpPr>
            <a:spLocks noGrp="1"/>
          </p:cNvSpPr>
          <p:nvPr>
            <p:ph type="sldNum" sz="quarter" idx="12"/>
          </p:nvPr>
        </p:nvSpPr>
        <p:spPr/>
        <p:txBody>
          <a:bodyPr/>
          <a:lstStyle>
            <a:lvl1pPr>
              <a:defRPr/>
            </a:lvl1pPr>
          </a:lstStyle>
          <a:p>
            <a:pPr>
              <a:defRPr/>
            </a:pPr>
            <a:fld id="{46AF6BD0-C214-4B0F-87F5-E759BEAFE00A}" type="slidenum">
              <a:rPr lang="en-US"/>
              <a:pPr>
                <a:defRPr/>
              </a:pPr>
              <a:t>‹#›</a:t>
            </a:fld>
            <a:endParaRPr lang="en-US" dirty="0"/>
          </a:p>
        </p:txBody>
      </p:sp>
    </p:spTree>
    <p:extLst>
      <p:ext uri="{BB962C8B-B14F-4D97-AF65-F5344CB8AC3E}">
        <p14:creationId xmlns:p14="http://schemas.microsoft.com/office/powerpoint/2010/main" val="13339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C5822-92A2-3CF6-1CE5-3EA7435755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622D313-D9B9-5B68-8F85-D68C3ADF2C1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2E0F327-6810-0E39-34E9-ACD2C929BB1A}"/>
              </a:ext>
            </a:extLst>
          </p:cNvPr>
          <p:cNvSpPr>
            <a:spLocks noGrp="1"/>
          </p:cNvSpPr>
          <p:nvPr>
            <p:ph type="dt" sz="half" idx="14"/>
          </p:nvPr>
        </p:nvSpPr>
        <p:spPr/>
        <p:txBody>
          <a:bodyPr/>
          <a:lstStyle>
            <a:lvl1pPr>
              <a:defRPr/>
            </a:lvl1pPr>
          </a:lstStyle>
          <a:p>
            <a:pPr>
              <a:defRPr/>
            </a:pPr>
            <a:fld id="{11B56AEC-92FC-47C2-B6E9-97EC4F65250E}" type="datetimeFigureOut">
              <a:rPr lang="en-US"/>
              <a:pPr>
                <a:defRPr/>
              </a:pPr>
              <a:t>10/27/2023</a:t>
            </a:fld>
            <a:endParaRPr lang="en-US" dirty="0"/>
          </a:p>
        </p:txBody>
      </p:sp>
      <p:sp>
        <p:nvSpPr>
          <p:cNvPr id="7" name="Footer Placeholder 4">
            <a:extLst>
              <a:ext uri="{FF2B5EF4-FFF2-40B4-BE49-F238E27FC236}">
                <a16:creationId xmlns:a16="http://schemas.microsoft.com/office/drawing/2014/main" id="{DB8F0138-1CB8-8247-06AA-44E27BDEA9F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77D8874-3671-29A4-E39A-9623FDD4C876}"/>
              </a:ext>
            </a:extLst>
          </p:cNvPr>
          <p:cNvSpPr>
            <a:spLocks noGrp="1"/>
          </p:cNvSpPr>
          <p:nvPr>
            <p:ph type="sldNum" sz="quarter" idx="16"/>
          </p:nvPr>
        </p:nvSpPr>
        <p:spPr/>
        <p:txBody>
          <a:bodyPr/>
          <a:lstStyle>
            <a:lvl1pPr>
              <a:defRPr/>
            </a:lvl1pPr>
          </a:lstStyle>
          <a:p>
            <a:pPr>
              <a:defRPr/>
            </a:pPr>
            <a:fld id="{8F058192-3E32-44D3-ADA0-5E69AB610904}" type="slidenum">
              <a:rPr lang="en-US"/>
              <a:pPr>
                <a:defRPr/>
              </a:pPr>
              <a:t>‹#›</a:t>
            </a:fld>
            <a:endParaRPr lang="en-US" dirty="0"/>
          </a:p>
        </p:txBody>
      </p:sp>
    </p:spTree>
    <p:extLst>
      <p:ext uri="{BB962C8B-B14F-4D97-AF65-F5344CB8AC3E}">
        <p14:creationId xmlns:p14="http://schemas.microsoft.com/office/powerpoint/2010/main" val="38640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C4B2-1A6F-FCF7-33B9-CEA516773451}"/>
              </a:ext>
            </a:extLst>
          </p:cNvPr>
          <p:cNvSpPr>
            <a:spLocks noGrp="1"/>
          </p:cNvSpPr>
          <p:nvPr>
            <p:ph type="dt" sz="half" idx="10"/>
          </p:nvPr>
        </p:nvSpPr>
        <p:spPr/>
        <p:txBody>
          <a:bodyPr/>
          <a:lstStyle>
            <a:lvl1pPr>
              <a:defRPr/>
            </a:lvl1pPr>
          </a:lstStyle>
          <a:p>
            <a:pPr>
              <a:defRPr/>
            </a:pPr>
            <a:fld id="{6CA08D5B-C39A-42F6-86C9-FEDBDD8F5721}"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43A07516-BFB6-6DC2-4A53-7B286FB208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298A6B-82BD-8C6D-CCB4-6CE842EFE4D8}"/>
              </a:ext>
            </a:extLst>
          </p:cNvPr>
          <p:cNvSpPr>
            <a:spLocks noGrp="1"/>
          </p:cNvSpPr>
          <p:nvPr>
            <p:ph type="sldNum" sz="quarter" idx="12"/>
          </p:nvPr>
        </p:nvSpPr>
        <p:spPr/>
        <p:txBody>
          <a:bodyPr/>
          <a:lstStyle>
            <a:lvl1pPr>
              <a:defRPr/>
            </a:lvl1pPr>
          </a:lstStyle>
          <a:p>
            <a:pPr>
              <a:defRPr/>
            </a:pPr>
            <a:fld id="{437F0474-CB59-4B74-B54D-1F0BD266B8EA}" type="slidenum">
              <a:rPr lang="en-US"/>
              <a:pPr>
                <a:defRPr/>
              </a:pPr>
              <a:t>‹#›</a:t>
            </a:fld>
            <a:endParaRPr lang="en-US" dirty="0"/>
          </a:p>
        </p:txBody>
      </p:sp>
    </p:spTree>
    <p:extLst>
      <p:ext uri="{BB962C8B-B14F-4D97-AF65-F5344CB8AC3E}">
        <p14:creationId xmlns:p14="http://schemas.microsoft.com/office/powerpoint/2010/main" val="286350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9F188-BB2D-AAB2-A940-408F9AE6DE3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01AB762-66B8-3D18-1AAE-75E9C050F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1B54C07-0845-4CA2-6A48-E885E4F7D15D}"/>
              </a:ext>
            </a:extLst>
          </p:cNvPr>
          <p:cNvSpPr>
            <a:spLocks noGrp="1"/>
          </p:cNvSpPr>
          <p:nvPr>
            <p:ph type="dt" sz="half" idx="14"/>
          </p:nvPr>
        </p:nvSpPr>
        <p:spPr/>
        <p:txBody>
          <a:bodyPr/>
          <a:lstStyle>
            <a:lvl1pPr>
              <a:defRPr/>
            </a:lvl1pPr>
          </a:lstStyle>
          <a:p>
            <a:pPr>
              <a:defRPr/>
            </a:pPr>
            <a:fld id="{F02F37B7-7FBC-4C0D-8858-06A84CB693CA}" type="datetimeFigureOut">
              <a:rPr lang="en-US"/>
              <a:pPr>
                <a:defRPr/>
              </a:pPr>
              <a:t>10/27/2023</a:t>
            </a:fld>
            <a:endParaRPr lang="en-US" dirty="0"/>
          </a:p>
        </p:txBody>
      </p:sp>
      <p:sp>
        <p:nvSpPr>
          <p:cNvPr id="7" name="Footer Placeholder 4">
            <a:extLst>
              <a:ext uri="{FF2B5EF4-FFF2-40B4-BE49-F238E27FC236}">
                <a16:creationId xmlns:a16="http://schemas.microsoft.com/office/drawing/2014/main" id="{8D0074F7-C52C-594D-8E2B-D16D38AA470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CBE3002-6E74-A1A8-EB67-955554AC3A02}"/>
              </a:ext>
            </a:extLst>
          </p:cNvPr>
          <p:cNvSpPr>
            <a:spLocks noGrp="1"/>
          </p:cNvSpPr>
          <p:nvPr>
            <p:ph type="sldNum" sz="quarter" idx="16"/>
          </p:nvPr>
        </p:nvSpPr>
        <p:spPr/>
        <p:txBody>
          <a:bodyPr/>
          <a:lstStyle>
            <a:lvl1pPr>
              <a:defRPr/>
            </a:lvl1pPr>
          </a:lstStyle>
          <a:p>
            <a:pPr>
              <a:defRPr/>
            </a:pPr>
            <a:fld id="{A5AC6D20-53E6-4644-B8CD-AA8231FF95FE}" type="slidenum">
              <a:rPr lang="en-US"/>
              <a:pPr>
                <a:defRPr/>
              </a:pPr>
              <a:t>‹#›</a:t>
            </a:fld>
            <a:endParaRPr lang="en-US" dirty="0"/>
          </a:p>
        </p:txBody>
      </p:sp>
    </p:spTree>
    <p:extLst>
      <p:ext uri="{BB962C8B-B14F-4D97-AF65-F5344CB8AC3E}">
        <p14:creationId xmlns:p14="http://schemas.microsoft.com/office/powerpoint/2010/main" val="10767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2B1E-1F95-464F-33D3-96F3D7742175}"/>
              </a:ext>
            </a:extLst>
          </p:cNvPr>
          <p:cNvSpPr>
            <a:spLocks noGrp="1"/>
          </p:cNvSpPr>
          <p:nvPr>
            <p:ph type="dt" sz="half" idx="14"/>
          </p:nvPr>
        </p:nvSpPr>
        <p:spPr/>
        <p:txBody>
          <a:bodyPr/>
          <a:lstStyle>
            <a:lvl1pPr>
              <a:defRPr/>
            </a:lvl1pPr>
          </a:lstStyle>
          <a:p>
            <a:pPr>
              <a:defRPr/>
            </a:pPr>
            <a:fld id="{B9838AAC-8FCB-4319-A461-142C43B4D60E}"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70B67DDD-0CAB-1E2F-62AF-246D7E16187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1195F-BCB3-F862-167B-E5B09EC391FA}"/>
              </a:ext>
            </a:extLst>
          </p:cNvPr>
          <p:cNvSpPr>
            <a:spLocks noGrp="1"/>
          </p:cNvSpPr>
          <p:nvPr>
            <p:ph type="sldNum" sz="quarter" idx="16"/>
          </p:nvPr>
        </p:nvSpPr>
        <p:spPr/>
        <p:txBody>
          <a:bodyPr/>
          <a:lstStyle>
            <a:lvl1pPr>
              <a:defRPr/>
            </a:lvl1pPr>
          </a:lstStyle>
          <a:p>
            <a:pPr>
              <a:defRPr/>
            </a:pPr>
            <a:fld id="{199CA985-1A41-45EA-B20F-DF1FA7F0FFE9}" type="slidenum">
              <a:rPr lang="en-US"/>
              <a:pPr>
                <a:defRPr/>
              </a:pPr>
              <a:t>‹#›</a:t>
            </a:fld>
            <a:endParaRPr lang="en-US" dirty="0"/>
          </a:p>
        </p:txBody>
      </p:sp>
    </p:spTree>
    <p:extLst>
      <p:ext uri="{BB962C8B-B14F-4D97-AF65-F5344CB8AC3E}">
        <p14:creationId xmlns:p14="http://schemas.microsoft.com/office/powerpoint/2010/main" val="17308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14E1B5-539F-9FDA-65F6-5AB4EF212CC1}"/>
              </a:ext>
            </a:extLst>
          </p:cNvPr>
          <p:cNvSpPr>
            <a:spLocks noGrp="1"/>
          </p:cNvSpPr>
          <p:nvPr>
            <p:ph type="dt" sz="half" idx="10"/>
          </p:nvPr>
        </p:nvSpPr>
        <p:spPr/>
        <p:txBody>
          <a:bodyPr/>
          <a:lstStyle>
            <a:lvl1pPr>
              <a:defRPr/>
            </a:lvl1pPr>
          </a:lstStyle>
          <a:p>
            <a:pPr>
              <a:defRPr/>
            </a:pPr>
            <a:fld id="{7EF7FD09-8CB6-4885-981B-3A80A193AB26}"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878BBFA4-0714-175E-4781-68B3E684AE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4725E9-824C-7678-BB6C-43785CDA3B79}"/>
              </a:ext>
            </a:extLst>
          </p:cNvPr>
          <p:cNvSpPr>
            <a:spLocks noGrp="1"/>
          </p:cNvSpPr>
          <p:nvPr>
            <p:ph type="sldNum" sz="quarter" idx="12"/>
          </p:nvPr>
        </p:nvSpPr>
        <p:spPr/>
        <p:txBody>
          <a:bodyPr/>
          <a:lstStyle>
            <a:lvl1pPr>
              <a:defRPr/>
            </a:lvl1pPr>
          </a:lstStyle>
          <a:p>
            <a:pPr>
              <a:defRPr/>
            </a:pPr>
            <a:fld id="{44D5101A-67F0-4D6C-A22A-BB3D6C77D89F}" type="slidenum">
              <a:rPr lang="en-US"/>
              <a:pPr>
                <a:defRPr/>
              </a:pPr>
              <a:t>‹#›</a:t>
            </a:fld>
            <a:endParaRPr lang="en-US" dirty="0"/>
          </a:p>
        </p:txBody>
      </p:sp>
    </p:spTree>
    <p:extLst>
      <p:ext uri="{BB962C8B-B14F-4D97-AF65-F5344CB8AC3E}">
        <p14:creationId xmlns:p14="http://schemas.microsoft.com/office/powerpoint/2010/main" val="327961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80CE46-24AF-247F-4C46-95367DCEEF97}"/>
              </a:ext>
            </a:extLst>
          </p:cNvPr>
          <p:cNvSpPr>
            <a:spLocks noGrp="1"/>
          </p:cNvSpPr>
          <p:nvPr>
            <p:ph type="dt" sz="half" idx="10"/>
          </p:nvPr>
        </p:nvSpPr>
        <p:spPr/>
        <p:txBody>
          <a:bodyPr/>
          <a:lstStyle>
            <a:lvl1pPr>
              <a:defRPr/>
            </a:lvl1pPr>
          </a:lstStyle>
          <a:p>
            <a:pPr>
              <a:defRPr/>
            </a:pPr>
            <a:fld id="{51CC5822-F83A-4B25-8294-BB2A574F69AE}"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B3EFBA84-5E17-7290-FE36-BDE039FE5F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EBEAAE-201E-FA8D-3F40-32FD3D7B6352}"/>
              </a:ext>
            </a:extLst>
          </p:cNvPr>
          <p:cNvSpPr>
            <a:spLocks noGrp="1"/>
          </p:cNvSpPr>
          <p:nvPr>
            <p:ph type="sldNum" sz="quarter" idx="12"/>
          </p:nvPr>
        </p:nvSpPr>
        <p:spPr/>
        <p:txBody>
          <a:bodyPr/>
          <a:lstStyle>
            <a:lvl1pPr>
              <a:defRPr/>
            </a:lvl1pPr>
          </a:lstStyle>
          <a:p>
            <a:pPr>
              <a:defRPr/>
            </a:pPr>
            <a:fld id="{17427438-3211-48F5-A866-18CBE5D6CECF}" type="slidenum">
              <a:rPr lang="en-US"/>
              <a:pPr>
                <a:defRPr/>
              </a:pPr>
              <a:t>‹#›</a:t>
            </a:fld>
            <a:endParaRPr lang="en-US" dirty="0"/>
          </a:p>
        </p:txBody>
      </p:sp>
    </p:spTree>
    <p:extLst>
      <p:ext uri="{BB962C8B-B14F-4D97-AF65-F5344CB8AC3E}">
        <p14:creationId xmlns:p14="http://schemas.microsoft.com/office/powerpoint/2010/main" val="1758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702B4-6FEA-7FB1-8F1B-2D574537900E}"/>
              </a:ext>
            </a:extLst>
          </p:cNvPr>
          <p:cNvSpPr>
            <a:spLocks noGrp="1"/>
          </p:cNvSpPr>
          <p:nvPr>
            <p:ph type="dt" sz="half" idx="10"/>
          </p:nvPr>
        </p:nvSpPr>
        <p:spPr/>
        <p:txBody>
          <a:bodyPr/>
          <a:lstStyle>
            <a:lvl1pPr>
              <a:defRPr/>
            </a:lvl1pPr>
          </a:lstStyle>
          <a:p>
            <a:pPr>
              <a:defRPr/>
            </a:pPr>
            <a:fld id="{899C6BA3-D9AC-4768-BCCE-547183ED1797}"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45DE2E1F-E914-3E82-64D9-27558AE41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92A16-D6FF-70D1-A45E-693A439E215F}"/>
              </a:ext>
            </a:extLst>
          </p:cNvPr>
          <p:cNvSpPr>
            <a:spLocks noGrp="1"/>
          </p:cNvSpPr>
          <p:nvPr>
            <p:ph type="sldNum" sz="quarter" idx="12"/>
          </p:nvPr>
        </p:nvSpPr>
        <p:spPr/>
        <p:txBody>
          <a:bodyPr/>
          <a:lstStyle>
            <a:lvl1pPr>
              <a:defRPr/>
            </a:lvl1pPr>
          </a:lstStyle>
          <a:p>
            <a:pPr>
              <a:defRPr/>
            </a:pPr>
            <a:fld id="{16FA0245-4420-48AF-82B7-F41BCD9AE18C}" type="slidenum">
              <a:rPr lang="en-US"/>
              <a:pPr>
                <a:defRPr/>
              </a:pPr>
              <a:t>‹#›</a:t>
            </a:fld>
            <a:endParaRPr lang="en-US" dirty="0"/>
          </a:p>
        </p:txBody>
      </p:sp>
    </p:spTree>
    <p:extLst>
      <p:ext uri="{BB962C8B-B14F-4D97-AF65-F5344CB8AC3E}">
        <p14:creationId xmlns:p14="http://schemas.microsoft.com/office/powerpoint/2010/main" val="12476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B2FCCD-6481-9314-1F58-E44455AF7C94}"/>
              </a:ext>
            </a:extLst>
          </p:cNvPr>
          <p:cNvSpPr>
            <a:spLocks noGrp="1"/>
          </p:cNvSpPr>
          <p:nvPr>
            <p:ph type="dt" sz="half" idx="10"/>
          </p:nvPr>
        </p:nvSpPr>
        <p:spPr/>
        <p:txBody>
          <a:bodyPr/>
          <a:lstStyle>
            <a:lvl1pPr>
              <a:defRPr/>
            </a:lvl1pPr>
          </a:lstStyle>
          <a:p>
            <a:pPr>
              <a:defRPr/>
            </a:pPr>
            <a:fld id="{36589777-3761-4ABB-AD80-43ED748B6181}" type="datetimeFigureOut">
              <a:rPr lang="en-US"/>
              <a:pPr>
                <a:defRPr/>
              </a:pPr>
              <a:t>10/27/2023</a:t>
            </a:fld>
            <a:endParaRPr lang="en-US" dirty="0"/>
          </a:p>
        </p:txBody>
      </p:sp>
      <p:sp>
        <p:nvSpPr>
          <p:cNvPr id="6" name="Footer Placeholder 4">
            <a:extLst>
              <a:ext uri="{FF2B5EF4-FFF2-40B4-BE49-F238E27FC236}">
                <a16:creationId xmlns:a16="http://schemas.microsoft.com/office/drawing/2014/main" id="{CAA4D042-713E-78DF-437A-6331EA1FE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E9DA41-7B24-E28A-DC40-533B3EB2849D}"/>
              </a:ext>
            </a:extLst>
          </p:cNvPr>
          <p:cNvSpPr>
            <a:spLocks noGrp="1"/>
          </p:cNvSpPr>
          <p:nvPr>
            <p:ph type="sldNum" sz="quarter" idx="12"/>
          </p:nvPr>
        </p:nvSpPr>
        <p:spPr/>
        <p:txBody>
          <a:bodyPr/>
          <a:lstStyle>
            <a:lvl1pPr>
              <a:defRPr/>
            </a:lvl1pPr>
          </a:lstStyle>
          <a:p>
            <a:pPr>
              <a:defRPr/>
            </a:pPr>
            <a:fld id="{D6050C24-A1B2-479C-814B-EB820F5D034B}" type="slidenum">
              <a:rPr lang="en-US"/>
              <a:pPr>
                <a:defRPr/>
              </a:pPr>
              <a:t>‹#›</a:t>
            </a:fld>
            <a:endParaRPr lang="en-US" dirty="0"/>
          </a:p>
        </p:txBody>
      </p:sp>
    </p:spTree>
    <p:extLst>
      <p:ext uri="{BB962C8B-B14F-4D97-AF65-F5344CB8AC3E}">
        <p14:creationId xmlns:p14="http://schemas.microsoft.com/office/powerpoint/2010/main" val="159729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8685F8-DB36-905A-8F89-6CDF9472D03A}"/>
              </a:ext>
            </a:extLst>
          </p:cNvPr>
          <p:cNvSpPr>
            <a:spLocks noGrp="1"/>
          </p:cNvSpPr>
          <p:nvPr>
            <p:ph type="dt" sz="half" idx="10"/>
          </p:nvPr>
        </p:nvSpPr>
        <p:spPr/>
        <p:txBody>
          <a:bodyPr/>
          <a:lstStyle>
            <a:lvl1pPr>
              <a:defRPr/>
            </a:lvl1pPr>
          </a:lstStyle>
          <a:p>
            <a:pPr>
              <a:defRPr/>
            </a:pPr>
            <a:fld id="{045D734F-24FF-4235-8C0A-E857C3C0C702}" type="datetimeFigureOut">
              <a:rPr lang="en-US"/>
              <a:pPr>
                <a:defRPr/>
              </a:pPr>
              <a:t>10/27/2023</a:t>
            </a:fld>
            <a:endParaRPr lang="en-US" dirty="0"/>
          </a:p>
        </p:txBody>
      </p:sp>
      <p:sp>
        <p:nvSpPr>
          <p:cNvPr id="8" name="Footer Placeholder 4">
            <a:extLst>
              <a:ext uri="{FF2B5EF4-FFF2-40B4-BE49-F238E27FC236}">
                <a16:creationId xmlns:a16="http://schemas.microsoft.com/office/drawing/2014/main" id="{6B614919-4465-19A6-9A1A-5A109896E6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E8DE678-29D2-D1A7-7EF2-22A12AEA016C}"/>
              </a:ext>
            </a:extLst>
          </p:cNvPr>
          <p:cNvSpPr>
            <a:spLocks noGrp="1"/>
          </p:cNvSpPr>
          <p:nvPr>
            <p:ph type="sldNum" sz="quarter" idx="12"/>
          </p:nvPr>
        </p:nvSpPr>
        <p:spPr/>
        <p:txBody>
          <a:bodyPr/>
          <a:lstStyle>
            <a:lvl1pPr>
              <a:defRPr/>
            </a:lvl1pPr>
          </a:lstStyle>
          <a:p>
            <a:pPr>
              <a:defRPr/>
            </a:pPr>
            <a:fld id="{837DAD67-7F11-4274-8BD9-4A37BB773BE6}" type="slidenum">
              <a:rPr lang="en-US"/>
              <a:pPr>
                <a:defRPr/>
              </a:pPr>
              <a:t>‹#›</a:t>
            </a:fld>
            <a:endParaRPr lang="en-US" dirty="0"/>
          </a:p>
        </p:txBody>
      </p:sp>
    </p:spTree>
    <p:extLst>
      <p:ext uri="{BB962C8B-B14F-4D97-AF65-F5344CB8AC3E}">
        <p14:creationId xmlns:p14="http://schemas.microsoft.com/office/powerpoint/2010/main" val="5188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10/27/2023</a:t>
            </a:fld>
            <a:endParaRPr lang="en-US" dirty="0"/>
          </a:p>
        </p:txBody>
      </p:sp>
      <p:sp>
        <p:nvSpPr>
          <p:cNvPr id="4" name="Footer Placeholder 4">
            <a:extLst>
              <a:ext uri="{FF2B5EF4-FFF2-40B4-BE49-F238E27FC236}">
                <a16:creationId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10/27/2023</a:t>
            </a:fld>
            <a:endParaRPr lang="en-US" dirty="0"/>
          </a:p>
        </p:txBody>
      </p:sp>
      <p:sp>
        <p:nvSpPr>
          <p:cNvPr id="3" name="Footer Placeholder 4">
            <a:extLst>
              <a:ext uri="{FF2B5EF4-FFF2-40B4-BE49-F238E27FC236}">
                <a16:creationId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0E0890E1-D7CB-AB82-041E-FFE5B06658CF}"/>
              </a:ext>
            </a:extLst>
          </p:cNvPr>
          <p:cNvSpPr>
            <a:spLocks noGrp="1"/>
          </p:cNvSpPr>
          <p:nvPr>
            <p:ph type="dt" sz="half" idx="10"/>
          </p:nvPr>
        </p:nvSpPr>
        <p:spPr/>
        <p:txBody>
          <a:bodyPr/>
          <a:lstStyle>
            <a:lvl1pPr>
              <a:defRPr/>
            </a:lvl1pPr>
          </a:lstStyle>
          <a:p>
            <a:pPr>
              <a:defRPr/>
            </a:pPr>
            <a:fld id="{BAF20C40-303D-4A58-BB13-0B8EB0D96378}" type="datetimeFigureOut">
              <a:rPr lang="en-US"/>
              <a:pPr>
                <a:defRPr/>
              </a:pPr>
              <a:t>10/27/2023</a:t>
            </a:fld>
            <a:endParaRPr lang="en-US" dirty="0"/>
          </a:p>
        </p:txBody>
      </p:sp>
      <p:sp>
        <p:nvSpPr>
          <p:cNvPr id="6" name="Footer Placeholder 4">
            <a:extLst>
              <a:ext uri="{FF2B5EF4-FFF2-40B4-BE49-F238E27FC236}">
                <a16:creationId xmlns:a16="http://schemas.microsoft.com/office/drawing/2014/main" id="{A5971D38-A6B9-6B6E-FF2A-CE08C5F2B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7DB83B-F2A2-97CA-B770-1CCBF30258FB}"/>
              </a:ext>
            </a:extLst>
          </p:cNvPr>
          <p:cNvSpPr>
            <a:spLocks noGrp="1"/>
          </p:cNvSpPr>
          <p:nvPr>
            <p:ph type="sldNum" sz="quarter" idx="12"/>
          </p:nvPr>
        </p:nvSpPr>
        <p:spPr/>
        <p:txBody>
          <a:bodyPr/>
          <a:lstStyle>
            <a:lvl1pPr>
              <a:defRPr/>
            </a:lvl1pPr>
          </a:lstStyle>
          <a:p>
            <a:pPr>
              <a:defRPr/>
            </a:pPr>
            <a:fld id="{03BF8F56-394A-487C-BC10-F674F5F425B2}" type="slidenum">
              <a:rPr lang="en-US"/>
              <a:pPr>
                <a:defRPr/>
              </a:pPr>
              <a:t>‹#›</a:t>
            </a:fld>
            <a:endParaRPr lang="en-US" dirty="0"/>
          </a:p>
        </p:txBody>
      </p:sp>
    </p:spTree>
    <p:extLst>
      <p:ext uri="{BB962C8B-B14F-4D97-AF65-F5344CB8AC3E}">
        <p14:creationId xmlns:p14="http://schemas.microsoft.com/office/powerpoint/2010/main" val="792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2A8040D-35F2-EB2C-5173-19F9E6C29651}"/>
              </a:ext>
            </a:extLst>
          </p:cNvPr>
          <p:cNvSpPr>
            <a:spLocks noGrp="1"/>
          </p:cNvSpPr>
          <p:nvPr>
            <p:ph type="dt" sz="half" idx="10"/>
          </p:nvPr>
        </p:nvSpPr>
        <p:spPr/>
        <p:txBody>
          <a:bodyPr/>
          <a:lstStyle>
            <a:lvl1pPr>
              <a:defRPr/>
            </a:lvl1pPr>
          </a:lstStyle>
          <a:p>
            <a:pPr>
              <a:defRPr/>
            </a:pPr>
            <a:fld id="{9FFDE380-13A5-49F4-91C1-DE2B183D45CA}" type="datetimeFigureOut">
              <a:rPr lang="en-US"/>
              <a:pPr>
                <a:defRPr/>
              </a:pPr>
              <a:t>10/27/2023</a:t>
            </a:fld>
            <a:endParaRPr lang="en-US" dirty="0"/>
          </a:p>
        </p:txBody>
      </p:sp>
      <p:sp>
        <p:nvSpPr>
          <p:cNvPr id="6" name="Footer Placeholder 4">
            <a:extLst>
              <a:ext uri="{FF2B5EF4-FFF2-40B4-BE49-F238E27FC236}">
                <a16:creationId xmlns:a16="http://schemas.microsoft.com/office/drawing/2014/main" id="{3035E709-40AF-79BC-5466-0DD1D19CB0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AA8F0-0214-1F34-0169-6ED2B611BCA6}"/>
              </a:ext>
            </a:extLst>
          </p:cNvPr>
          <p:cNvSpPr>
            <a:spLocks noGrp="1"/>
          </p:cNvSpPr>
          <p:nvPr>
            <p:ph type="sldNum" sz="quarter" idx="12"/>
          </p:nvPr>
        </p:nvSpPr>
        <p:spPr/>
        <p:txBody>
          <a:bodyPr/>
          <a:lstStyle>
            <a:lvl1pPr>
              <a:defRPr/>
            </a:lvl1pPr>
          </a:lstStyle>
          <a:p>
            <a:pPr>
              <a:defRPr/>
            </a:pPr>
            <a:fld id="{74F7E80D-4A11-4B62-84AB-69904779998B}" type="slidenum">
              <a:rPr lang="en-US"/>
              <a:pPr>
                <a:defRPr/>
              </a:pPr>
              <a:t>‹#›</a:t>
            </a:fld>
            <a:endParaRPr lang="en-US" dirty="0"/>
          </a:p>
        </p:txBody>
      </p:sp>
    </p:spTree>
    <p:extLst>
      <p:ext uri="{BB962C8B-B14F-4D97-AF65-F5344CB8AC3E}">
        <p14:creationId xmlns:p14="http://schemas.microsoft.com/office/powerpoint/2010/main" val="3528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10/27/2023</a:t>
            </a:fld>
            <a:endParaRPr lang="en-US" dirty="0"/>
          </a:p>
        </p:txBody>
      </p:sp>
      <p:sp>
        <p:nvSpPr>
          <p:cNvPr id="5" name="Footer Placeholder 4">
            <a:extLst>
              <a:ext uri="{FF2B5EF4-FFF2-40B4-BE49-F238E27FC236}">
                <a16:creationId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Nature’s  Symphony</a:t>
            </a:r>
          </a:p>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Discovering Floral &amp; Avian Wonders)</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Vanshika Salve    (21107010)</a:t>
            </a:r>
          </a:p>
          <a:p>
            <a:pPr algn="just"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Sanchit</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Patil        (21107001)</a:t>
            </a:r>
          </a:p>
          <a:p>
            <a:pPr algn="just" eaLnBrk="1" fontAlgn="auto" hangingPunct="1">
              <a:spcBef>
                <a:spcPts val="0"/>
              </a:spcBef>
              <a:spcAft>
                <a:spcPts val="0"/>
              </a:spcAft>
              <a:defRPr/>
            </a:pP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Khushi </a:t>
            </a:r>
            <a:r>
              <a:rPr lang="en-IN" altLang="en-US" sz="32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Chhoker</a:t>
            </a: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(21107055)</a:t>
            </a:r>
          </a:p>
          <a:p>
            <a:pPr algn="just"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a:t>
            </a:r>
            <a:r>
              <a:rPr lang="en-IN" altLang="en-US" sz="2400" b="1" dirty="0" err="1">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Aavani</a:t>
            </a: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Nair</a:t>
            </a: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4755A0C6-B4ED-EA2B-0115-241012E3E4DC}"/>
              </a:ext>
            </a:extLst>
          </p:cNvPr>
          <p:cNvPicPr>
            <a:picLocks noChangeAspect="1"/>
          </p:cNvPicPr>
          <p:nvPr/>
        </p:nvPicPr>
        <p:blipFill rotWithShape="1">
          <a:blip r:embed="rId3">
            <a:extLst>
              <a:ext uri="{28A0092B-C50C-407E-A947-70E740481C1C}">
                <a14:useLocalDpi xmlns:a14="http://schemas.microsoft.com/office/drawing/2010/main" val="0"/>
              </a:ext>
            </a:extLst>
          </a:blip>
          <a:srcRect b="12598"/>
          <a:stretch/>
        </p:blipFill>
        <p:spPr>
          <a:xfrm>
            <a:off x="-248" y="-36587"/>
            <a:ext cx="10080625" cy="1754263"/>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5CA18294-F88C-CFF0-99E0-03503B1A2FCB}"/>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Contents</a:t>
            </a:r>
          </a:p>
        </p:txBody>
      </p:sp>
      <p:sp>
        <p:nvSpPr>
          <p:cNvPr id="10243" name="Rectangle 2">
            <a:extLst>
              <a:ext uri="{FF2B5EF4-FFF2-40B4-BE49-F238E27FC236}">
                <a16:creationId xmlns:a16="http://schemas.microsoft.com/office/drawing/2014/main" id="{BD23A965-4B11-9815-DCD3-450EB32A27CF}"/>
              </a:ext>
            </a:extLst>
          </p:cNvPr>
          <p:cNvSpPr>
            <a:spLocks noChangeArrowheads="1"/>
          </p:cNvSpPr>
          <p:nvPr/>
        </p:nvSpPr>
        <p:spPr bwMode="auto">
          <a:xfrm>
            <a:off x="504825" y="111601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Introduction</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Objectives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Scope</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Features / Functionality</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Project Outcomes</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Technology Stack</a:t>
            </a:r>
          </a:p>
          <a:p>
            <a:pPr eaLnBrk="1" hangingPunct="1">
              <a:lnSpc>
                <a:spcPct val="200000"/>
              </a:lnSpc>
              <a:spcAft>
                <a:spcPts val="1413"/>
              </a:spcAft>
              <a:buClr>
                <a:srgbClr val="000000"/>
              </a:buClr>
              <a:buSzPct val="45000"/>
              <a:buFont typeface="Wingdings" panose="05000000000000000000" pitchFamily="2" charset="2"/>
              <a:buChar char=""/>
            </a:pPr>
            <a:r>
              <a:rPr lang="en-IN" altLang="en-US" sz="2400" dirty="0">
                <a:solidFill>
                  <a:srgbClr val="000000"/>
                </a:solidFill>
                <a:latin typeface="Times New Roman" panose="02020603050405020304" pitchFamily="18" charset="0"/>
                <a:cs typeface="DejaVu Sans" charset="0"/>
              </a:rPr>
              <a:t>Block Diagram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Nature’s Symphony predicts the different types of flowers species and the migration pattern of various birds species by analysing various factors of birds and flowers, this system connects us with the natural world .</a:t>
            </a:r>
          </a:p>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Problem Identified : </a:t>
            </a:r>
          </a:p>
          <a:p>
            <a:pPr lvl="2" algn="just" eaLnBrk="1" hangingPunct="1">
              <a:lnSpc>
                <a:spcPct val="93000"/>
              </a:lnSpc>
              <a:spcAft>
                <a:spcPts val="1413"/>
              </a:spcAft>
              <a:buFont typeface="Wingdings" panose="05000000000000000000"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Limited ability to predict and understand the behaviors of birds and various flowers species in natural ecosystem.</a:t>
            </a:r>
            <a:endParaRPr lang="en-IN" altLang="en-US" sz="24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93000"/>
              </a:lnSpc>
              <a:spcAft>
                <a:spcPts val="1413"/>
              </a:spcAft>
              <a:buFont typeface="Arial" panose="020B0604020202020204" pitchFamily="34" charset="0"/>
              <a:buChar char="•"/>
            </a:pPr>
            <a:r>
              <a:rPr lang="en-IN" altLang="en-US" sz="2400" dirty="0">
                <a:solidFill>
                  <a:srgbClr val="000000"/>
                </a:solidFill>
                <a:latin typeface="Times New Roman" panose="02020603050405020304" pitchFamily="18" charset="0"/>
                <a:cs typeface="Times New Roman" panose="02020603050405020304" pitchFamily="18" charset="0"/>
              </a:rPr>
              <a:t>Solution Proposed :</a:t>
            </a:r>
          </a:p>
          <a:p>
            <a:pPr lvl="2" algn="just" eaLnBrk="1" hangingPunct="1">
              <a:lnSpc>
                <a:spcPct val="93000"/>
              </a:lnSpc>
              <a:spcAft>
                <a:spcPts val="1413"/>
              </a:spcAft>
              <a:buFont typeface="Wingdings" panose="05000000000000000000" pitchFamily="2" charset="2"/>
              <a:buChar char="q"/>
            </a:pPr>
            <a:r>
              <a:rPr lang="en-US" altLang="en-US" sz="2400" dirty="0">
                <a:solidFill>
                  <a:srgbClr val="000000"/>
                </a:solidFill>
                <a:latin typeface="Times New Roman" panose="02020603050405020304" pitchFamily="18" charset="0"/>
                <a:cs typeface="Times New Roman" panose="02020603050405020304" pitchFamily="18" charset="0"/>
              </a:rPr>
              <a:t>User can identify different types of species of birds as well as flowers easily.</a:t>
            </a:r>
            <a:endParaRPr lang="en-I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36E394-6284-0F1C-14C2-7EACE37FE52C}"/>
              </a:ext>
            </a:extLst>
          </p:cNvPr>
          <p:cNvSpPr>
            <a:spLocks noChangeArrowheads="1"/>
          </p:cNvSpPr>
          <p:nvPr/>
        </p:nvSpPr>
        <p:spPr bwMode="auto">
          <a:xfrm>
            <a:off x="503238" y="25590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41077D7-5B1D-66CE-4C6F-9541475E6091}"/>
              </a:ext>
            </a:extLst>
          </p:cNvPr>
          <p:cNvSpPr>
            <a:spLocks noChangeArrowheads="1"/>
          </p:cNvSpPr>
          <p:nvPr/>
        </p:nvSpPr>
        <p:spPr bwMode="auto">
          <a:xfrm>
            <a:off x="503239" y="1115541"/>
            <a:ext cx="8137473" cy="5832648"/>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To identify and classify both birds species and flowers species</a:t>
            </a: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To analyse and predict the </a:t>
            </a:r>
            <a:r>
              <a:rPr lang="en-IN" altLang="en-US" sz="2400" dirty="0" err="1">
                <a:latin typeface="Times New Roman" panose="02020603050405020304" pitchFamily="18" charset="0"/>
                <a:cs typeface="Times New Roman" panose="02020603050405020304" pitchFamily="18" charset="0"/>
              </a:rPr>
              <a:t>migrational</a:t>
            </a:r>
            <a:r>
              <a:rPr lang="en-IN" altLang="en-US" sz="2400" dirty="0">
                <a:latin typeface="Times New Roman" panose="02020603050405020304" pitchFamily="18" charset="0"/>
                <a:cs typeface="Times New Roman" panose="02020603050405020304" pitchFamily="18" charset="0"/>
              </a:rPr>
              <a:t> behaviour of birds and specific types of flowers</a:t>
            </a:r>
          </a:p>
          <a:p>
            <a:pPr marL="566737" indent="-457200" algn="just" eaLnBrk="1" fontAlgn="auto" hangingPunct="1">
              <a:lnSpc>
                <a:spcPct val="93000"/>
              </a:lnSpc>
              <a:spcBef>
                <a:spcPts val="0"/>
              </a:spcBef>
              <a:spcAft>
                <a:spcPts val="1413"/>
              </a:spcAft>
              <a:buFont typeface="+mj-lt"/>
              <a:buAutoNum type="arabicPeriod"/>
              <a:defRPr/>
            </a:pPr>
            <a:r>
              <a:rPr lang="en-IN" altLang="en-US" sz="2400" dirty="0">
                <a:latin typeface="Times New Roman" panose="02020603050405020304" pitchFamily="18" charset="0"/>
                <a:cs typeface="Times New Roman" panose="02020603050405020304" pitchFamily="18" charset="0"/>
              </a:rPr>
              <a:t>To increase the knowledge about birds and flowers to the user</a:t>
            </a: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To develop user-friendly interfaces  </a:t>
            </a:r>
          </a:p>
          <a:p>
            <a:pPr marL="566737" indent="-457200" algn="just" eaLnBrk="1" fontAlgn="auto" hangingPunct="1">
              <a:lnSpc>
                <a:spcPct val="93000"/>
              </a:lnSpc>
              <a:spcBef>
                <a:spcPts val="0"/>
              </a:spcBef>
              <a:spcAft>
                <a:spcPts val="1413"/>
              </a:spcAft>
              <a:buFont typeface="+mj-lt"/>
              <a:buAutoNum type="arabicPeriod"/>
              <a:defRPr/>
            </a:pPr>
            <a:r>
              <a:rPr lang="en-US" altLang="en-US" sz="2400" dirty="0">
                <a:latin typeface="Times New Roman" panose="02020603050405020304" pitchFamily="18" charset="0"/>
                <a:cs typeface="Times New Roman" panose="02020603050405020304" pitchFamily="18" charset="0"/>
              </a:rPr>
              <a:t>To Provide information about the bird species and flower       species</a:t>
            </a:r>
          </a:p>
          <a:p>
            <a:pPr marL="566737" indent="-457200" eaLnBrk="1" fontAlgn="auto" hangingPunct="1">
              <a:lnSpc>
                <a:spcPct val="93000"/>
              </a:lnSpc>
              <a:spcBef>
                <a:spcPts val="0"/>
              </a:spcBef>
              <a:spcAft>
                <a:spcPts val="1413"/>
              </a:spcAft>
              <a:buFont typeface="+mj-l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Font typeface="+mj-lt"/>
              <a:buAutoNum type="arabicPeriod"/>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just"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503238" y="1259557"/>
            <a:ext cx="9070975" cy="5498431"/>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Font typeface="+mj-lt"/>
              <a:buAutoNum type="arabicPeriod"/>
              <a:defRPr/>
            </a:pPr>
            <a:r>
              <a:rPr lang="en-US" altLang="en-US" sz="2400" b="1" dirty="0">
                <a:latin typeface="Times New Roman" panose="02020603050405020304" pitchFamily="18" charset="0"/>
                <a:cs typeface="Times New Roman" panose="02020603050405020304" pitchFamily="18" charset="0"/>
              </a:rPr>
              <a:t>Tourism and Birdwatching</a:t>
            </a:r>
            <a:r>
              <a:rPr lang="en-US" altLang="en-US" sz="2400" dirty="0">
                <a:latin typeface="Times New Roman" panose="02020603050405020304" pitchFamily="18" charset="0"/>
                <a:cs typeface="Times New Roman" panose="02020603050405020304" pitchFamily="18" charset="0"/>
              </a:rPr>
              <a:t>: Tourist guides and birdwatchers can benefit from prediction tools that help them to identify specific bird species in different regions.</a:t>
            </a: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AutoNum type="arabicPeriod" startAt="2"/>
              <a:defRPr/>
            </a:pPr>
            <a:r>
              <a:rPr lang="en-IN" altLang="en-US" sz="2400" b="1" dirty="0">
                <a:latin typeface="Times New Roman" panose="02020603050405020304" pitchFamily="18" charset="0"/>
                <a:cs typeface="Times New Roman" panose="02020603050405020304" pitchFamily="18" charset="0"/>
              </a:rPr>
              <a:t>Agriculture: </a:t>
            </a:r>
            <a:r>
              <a:rPr lang="en-IN" altLang="en-US" sz="2400" dirty="0">
                <a:latin typeface="Times New Roman" panose="02020603050405020304" pitchFamily="18" charset="0"/>
                <a:cs typeface="Times New Roman" panose="02020603050405020304" pitchFamily="18" charset="0"/>
              </a:rPr>
              <a:t>Planting choices based on predicted zones suitable for birds-flowers interactions.</a:t>
            </a:r>
          </a:p>
          <a:p>
            <a:pPr marL="566737" indent="-457200" algn="just" eaLnBrk="1" fontAlgn="auto" hangingPunct="1">
              <a:lnSpc>
                <a:spcPct val="93000"/>
              </a:lnSpc>
              <a:spcBef>
                <a:spcPts val="0"/>
              </a:spcBef>
              <a:spcAft>
                <a:spcPts val="1413"/>
              </a:spcAft>
              <a:buAutoNum type="arabicPeriod" startAt="2"/>
              <a:defRPr/>
            </a:pPr>
            <a:r>
              <a:rPr lang="en-US" altLang="en-US" sz="2400" b="1" dirty="0">
                <a:latin typeface="Times New Roman" panose="02020603050405020304" pitchFamily="18" charset="0"/>
                <a:cs typeface="Times New Roman" panose="02020603050405020304" pitchFamily="18" charset="0"/>
              </a:rPr>
              <a:t>Urban Planning</a:t>
            </a:r>
            <a:r>
              <a:rPr lang="en-US" altLang="en-US" sz="2400" dirty="0">
                <a:latin typeface="Times New Roman" panose="02020603050405020304" pitchFamily="18" charset="0"/>
                <a:cs typeface="Times New Roman" panose="02020603050405020304" pitchFamily="18" charset="0"/>
              </a:rPr>
              <a:t>: In urban planning, understanding the types of birds and flowers in an area can be used to design </a:t>
            </a:r>
            <a:r>
              <a:rPr lang="en-US" altLang="en-US" sz="2400">
                <a:latin typeface="Times New Roman" panose="02020603050405020304" pitchFamily="18" charset="0"/>
                <a:cs typeface="Times New Roman" panose="02020603050405020304" pitchFamily="18" charset="0"/>
              </a:rPr>
              <a:t>more environment </a:t>
            </a:r>
            <a:r>
              <a:rPr lang="en-US" altLang="en-US" sz="2400" dirty="0">
                <a:latin typeface="Times New Roman" panose="02020603050405020304" pitchFamily="18" charset="0"/>
                <a:cs typeface="Times New Roman" panose="02020603050405020304" pitchFamily="18" charset="0"/>
              </a:rPr>
              <a:t>friendly and sustainable cities and parks.</a:t>
            </a:r>
          </a:p>
          <a:p>
            <a:pPr marL="109537" indent="0" algn="just" eaLnBrk="1" fontAlgn="auto" hangingPunct="1">
              <a:lnSpc>
                <a:spcPct val="93000"/>
              </a:lnSpc>
              <a:spcBef>
                <a:spcPts val="0"/>
              </a:spcBef>
              <a:spcAft>
                <a:spcPts val="1413"/>
              </a:spcAft>
              <a:defRPr/>
            </a:pPr>
            <a:r>
              <a:rPr lang="en-US" altLang="en-US" sz="2400" b="1" dirty="0">
                <a:latin typeface="Times New Roman" panose="02020603050405020304" pitchFamily="18" charset="0"/>
                <a:cs typeface="Times New Roman" panose="02020603050405020304" pitchFamily="18" charset="0"/>
              </a:rPr>
              <a:t>4.  Education:  </a:t>
            </a:r>
            <a:r>
              <a:rPr lang="en-US" altLang="en-US" sz="2400" dirty="0">
                <a:latin typeface="Times New Roman" panose="02020603050405020304" pitchFamily="18" charset="0"/>
                <a:cs typeface="Times New Roman" panose="02020603050405020304" pitchFamily="18" charset="0"/>
              </a:rPr>
              <a:t>It can be used for educational purposes to teach people    	 about the natural world.           </a:t>
            </a: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503238" y="539477"/>
            <a:ext cx="9070975" cy="6218512"/>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1. User can predict species of flower by selecting Floral by providing following inputs</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colour  ii. no of androecium iii. no of </a:t>
            </a:r>
            <a:r>
              <a:rPr lang="en-IN" altLang="en-US" sz="2400" dirty="0" err="1">
                <a:latin typeface="Times New Roman" panose="02020603050405020304" pitchFamily="18" charset="0"/>
                <a:cs typeface="Times New Roman" panose="02020603050405020304" pitchFamily="18" charset="0"/>
              </a:rPr>
              <a:t>gynoceium</a:t>
            </a:r>
            <a:r>
              <a:rPr lang="en-IN" altLang="en-US" sz="2400" dirty="0">
                <a:latin typeface="Times New Roman" panose="02020603050405020304" pitchFamily="18" charset="0"/>
                <a:cs typeface="Times New Roman" panose="02020603050405020304" pitchFamily="18" charset="0"/>
              </a:rPr>
              <a:t>  iv. </a:t>
            </a:r>
            <a:r>
              <a:rPr lang="en-IN" altLang="en-US" sz="2400" dirty="0" err="1">
                <a:latin typeface="Times New Roman" panose="02020603050405020304" pitchFamily="18" charset="0"/>
                <a:cs typeface="Times New Roman" panose="02020603050405020304" pitchFamily="18" charset="0"/>
              </a:rPr>
              <a:t>sitgma</a:t>
            </a:r>
            <a:r>
              <a:rPr lang="en-IN" altLang="en-US" sz="2400" dirty="0">
                <a:latin typeface="Times New Roman" panose="02020603050405020304" pitchFamily="18" charset="0"/>
                <a:cs typeface="Times New Roman" panose="02020603050405020304" pitchFamily="18" charset="0"/>
              </a:rPr>
              <a:t> </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v. style</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2. Their germination data graphs can be tracked.</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3. User can predict species of birds by selecting Avian by providing following inputs</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i</a:t>
            </a:r>
            <a:r>
              <a:rPr lang="en-IN" altLang="en-US" sz="2400" dirty="0">
                <a:latin typeface="Times New Roman" panose="02020603050405020304" pitchFamily="18" charset="0"/>
                <a:cs typeface="Times New Roman" panose="02020603050405020304" pitchFamily="18" charset="0"/>
              </a:rPr>
              <a:t>. primary colour ii. Secondary colour iii. no of legs\hands iv. Flight</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v. zone</a:t>
            </a:r>
          </a:p>
          <a:p>
            <a:pPr marL="109537" indent="0" algn="just" eaLnBrk="1" fontAlgn="auto" hangingPunct="1">
              <a:lnSpc>
                <a:spcPct val="93000"/>
              </a:lnSpc>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4. Their migration data graphs can be tracked.</a:t>
            </a: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146" name="Rectangle 2">
            <a:extLst>
              <a:ext uri="{FF2B5EF4-FFF2-40B4-BE49-F238E27FC236}">
                <a16:creationId xmlns:a16="http://schemas.microsoft.com/office/drawing/2014/main" id="{8C2CA3C4-8126-64D4-B0F6-F30D2F72B7E6}"/>
              </a:ext>
            </a:extLst>
          </p:cNvPr>
          <p:cNvSpPr>
            <a:spLocks noChangeArrowheads="1"/>
          </p:cNvSpPr>
          <p:nvPr/>
        </p:nvSpPr>
        <p:spPr bwMode="auto">
          <a:xfrm>
            <a:off x="431800" y="1517933"/>
            <a:ext cx="8856984" cy="5740117"/>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1. User Can Register and login\log out </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2. User can predict flowers and birds by using two options Avian</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and Floral.</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3. If Avian is selected, user will be able to know about species of birds.</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4. If Migration is selected, user will be able to know the </a:t>
            </a:r>
            <a:r>
              <a:rPr lang="en-IN" altLang="en-US" sz="2400" dirty="0" err="1">
                <a:latin typeface="Times New Roman" panose="02020603050405020304" pitchFamily="18" charset="0"/>
                <a:cs typeface="Times New Roman" panose="02020603050405020304" pitchFamily="18" charset="0"/>
              </a:rPr>
              <a:t>migrational</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behavior</a:t>
            </a:r>
            <a:r>
              <a:rPr lang="en-IN" altLang="en-US" sz="2400" dirty="0">
                <a:latin typeface="Times New Roman" panose="02020603050405020304" pitchFamily="18" charset="0"/>
                <a:cs typeface="Times New Roman" panose="02020603050405020304" pitchFamily="18" charset="0"/>
              </a:rPr>
              <a:t> of bird.</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5. If </a:t>
            </a:r>
            <a:r>
              <a:rPr lang="en-IN" altLang="en-US" sz="2400" dirty="0" err="1">
                <a:latin typeface="Times New Roman" panose="02020603050405020304" pitchFamily="18" charset="0"/>
                <a:cs typeface="Times New Roman" panose="02020603050405020304" pitchFamily="18" charset="0"/>
              </a:rPr>
              <a:t>Floran</a:t>
            </a:r>
            <a:r>
              <a:rPr lang="en-IN" altLang="en-US" sz="2400" dirty="0">
                <a:latin typeface="Times New Roman" panose="02020603050405020304" pitchFamily="18" charset="0"/>
                <a:cs typeface="Times New Roman" panose="02020603050405020304" pitchFamily="18" charset="0"/>
              </a:rPr>
              <a:t> is selected, user will be able to know species of flowers.</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6. If Germination is selected, user will be able to know the germination          	data of flower.</a:t>
            </a:r>
          </a:p>
          <a:p>
            <a:pPr marL="109537" indent="0" algn="just"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t>
            </a:r>
          </a:p>
          <a:p>
            <a:pPr marL="109537" indent="0" algn="just" eaLnBrk="1" fontAlgn="auto" hangingPunct="1">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150000"/>
              </a:lnSpc>
              <a:spcBef>
                <a:spcPts val="0"/>
              </a:spcBef>
              <a:spcAft>
                <a:spcPts val="1413"/>
              </a:spcAft>
              <a:buFontTx/>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FBE54B4-F6D9-4B26-F5F5-202CAC0214EA}"/>
              </a:ext>
            </a:extLst>
          </p:cNvPr>
          <p:cNvSpPr>
            <a:spLocks noChangeArrowheads="1"/>
          </p:cNvSpPr>
          <p:nvPr/>
        </p:nvSpPr>
        <p:spPr bwMode="auto">
          <a:xfrm>
            <a:off x="503238" y="1475581"/>
            <a:ext cx="9070975" cy="6084094"/>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1.Python 3.11.5</a:t>
            </a:r>
          </a:p>
          <a:p>
            <a:pPr marL="109537" indent="0"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2.Mysql 8.0.1</a:t>
            </a:r>
          </a:p>
          <a:p>
            <a:pPr marL="109537" indent="0"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3.Matplotlib 2.13.0</a:t>
            </a:r>
          </a:p>
          <a:p>
            <a:pPr marL="109537" indent="0"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4.Google </a:t>
            </a:r>
            <a:r>
              <a:rPr lang="en-IN" altLang="en-US" sz="2400" dirty="0" err="1">
                <a:latin typeface="Times New Roman" panose="02020603050405020304" pitchFamily="18" charset="0"/>
                <a:cs typeface="Times New Roman" panose="02020603050405020304" pitchFamily="18" charset="0"/>
              </a:rPr>
              <a:t>Colab</a:t>
            </a:r>
            <a:r>
              <a:rPr lang="en-IN" altLang="en-US" sz="2400" dirty="0">
                <a:latin typeface="Times New Roman" panose="02020603050405020304" pitchFamily="18" charset="0"/>
                <a:cs typeface="Times New Roman" panose="02020603050405020304" pitchFamily="18" charset="0"/>
              </a:rPr>
              <a:t> 1.1.2</a:t>
            </a:r>
          </a:p>
          <a:p>
            <a:pPr marL="452437" indent="-342900" eaLnBrk="1" fontAlgn="auto" hangingPunct="1">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Algorithm used: K-Nearest Neighbour (KNN)  </a:t>
            </a:r>
          </a:p>
          <a:p>
            <a:pPr marL="452437" indent="-342900" eaLnBrk="1" fontAlgn="auto" hangingPunct="1">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Data set used in Floral: </a:t>
            </a:r>
            <a:r>
              <a:rPr lang="en-IN" altLang="en-US" sz="2400" dirty="0" err="1">
                <a:latin typeface="Times New Roman" panose="02020603050405020304" pitchFamily="18" charset="0"/>
                <a:cs typeface="Times New Roman" panose="02020603050405020304" pitchFamily="18" charset="0"/>
              </a:rPr>
              <a:t>plant_dataset</a:t>
            </a:r>
            <a:r>
              <a:rPr lang="en-IN" altLang="en-US" sz="2400" dirty="0">
                <a:latin typeface="Times New Roman" panose="02020603050405020304" pitchFamily="18" charset="0"/>
                <a:cs typeface="Times New Roman" panose="02020603050405020304" pitchFamily="18" charset="0"/>
              </a:rPr>
              <a:t> dataset of size (599 KB, 850 Rows, 9 Columns)</a:t>
            </a:r>
          </a:p>
          <a:p>
            <a:pPr marL="452437" indent="-342900" eaLnBrk="1" fontAlgn="auto" hangingPunct="1">
              <a:spcBef>
                <a:spcPts val="0"/>
              </a:spcBef>
              <a:spcAft>
                <a:spcPts val="1413"/>
              </a:spcAft>
              <a:buFont typeface="Arial" panose="020B0604020202020204" pitchFamily="34" charset="0"/>
              <a:buChar char="•"/>
              <a:defRPr/>
            </a:pPr>
            <a:r>
              <a:rPr lang="en-IN" altLang="en-US" sz="2400" dirty="0">
                <a:latin typeface="Times New Roman" panose="02020603050405020304" pitchFamily="18" charset="0"/>
                <a:cs typeface="Times New Roman" panose="02020603050405020304" pitchFamily="18" charset="0"/>
              </a:rPr>
              <a:t>Data set used in Avian: </a:t>
            </a:r>
            <a:r>
              <a:rPr lang="en-IN" altLang="en-US" sz="2400" dirty="0" err="1">
                <a:latin typeface="Times New Roman" panose="02020603050405020304" pitchFamily="18" charset="0"/>
                <a:cs typeface="Times New Roman" panose="02020603050405020304" pitchFamily="18" charset="0"/>
              </a:rPr>
              <a:t>bird_data_set</a:t>
            </a:r>
            <a:r>
              <a:rPr lang="en-IN" altLang="en-US" sz="2400" dirty="0">
                <a:latin typeface="Times New Roman" panose="02020603050405020304" pitchFamily="18" charset="0"/>
                <a:cs typeface="Times New Roman" panose="02020603050405020304" pitchFamily="18" charset="0"/>
              </a:rPr>
              <a:t> dataset of size (0.97 Mb, 800 rows, 10 columns)</a:t>
            </a:r>
          </a:p>
          <a:p>
            <a:pPr marL="109537" indent="0" eaLnBrk="1" fontAlgn="auto" hangingPunct="1">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spcBef>
                <a:spcPts val="0"/>
              </a:spcBef>
              <a:spcAft>
                <a:spcPts val="1413"/>
              </a:spcAft>
              <a:defRPr/>
            </a:pPr>
            <a:r>
              <a:rPr lang="en-IN" altLang="en-US" sz="2400" dirty="0">
                <a:latin typeface="Times New Roman" panose="02020603050405020304" pitchFamily="18" charset="0"/>
                <a:cs typeface="Times New Roman" panose="02020603050405020304" pitchFamily="18" charset="0"/>
              </a:rPr>
              <a:t>    </a:t>
            </a:r>
          </a:p>
          <a:p>
            <a:pPr marL="109537" indent="0" eaLnBrk="1" fontAlgn="auto" hangingPunct="1">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3A7A4EFB-00CA-9848-AF29-876B6B3C852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7. Block Diagram </a:t>
            </a:r>
          </a:p>
        </p:txBody>
      </p:sp>
      <p:sp>
        <p:nvSpPr>
          <p:cNvPr id="24579" name="Rectangle 2">
            <a:extLst>
              <a:ext uri="{FF2B5EF4-FFF2-40B4-BE49-F238E27FC236}">
                <a16:creationId xmlns:a16="http://schemas.microsoft.com/office/drawing/2014/main" id="{F1C390CD-F635-CA60-21A9-F8157E72D72B}"/>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A062B27-C893-2A9F-7284-F06EAD302F7F}"/>
              </a:ext>
            </a:extLst>
          </p:cNvPr>
          <p:cNvPicPr>
            <a:picLocks noChangeAspect="1"/>
          </p:cNvPicPr>
          <p:nvPr/>
        </p:nvPicPr>
        <p:blipFill>
          <a:blip r:embed="rId3"/>
          <a:stretch>
            <a:fillRect/>
          </a:stretch>
        </p:blipFill>
        <p:spPr>
          <a:xfrm>
            <a:off x="503238" y="1563687"/>
            <a:ext cx="7305822" cy="5299093"/>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1054</TotalTime>
  <Words>572</Words>
  <Application>Microsoft Office PowerPoint</Application>
  <PresentationFormat>Custom</PresentationFormat>
  <Paragraphs>84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vanshu21107010@outlook.com</cp:lastModifiedBy>
  <cp:revision>50</cp:revision>
  <cp:lastPrinted>2022-08-20T08:09:49Z</cp:lastPrinted>
  <dcterms:created xsi:type="dcterms:W3CDTF">2017-10-25T08:22:14Z</dcterms:created>
  <dcterms:modified xsi:type="dcterms:W3CDTF">2023-10-27T17:16:50Z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