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AD2"/>
          </a:solidFill>
        </a:fill>
      </a:tcStyle>
    </a:wholeTbl>
    <a:band2H>
      <a:tcTxStyle b="def" i="def"/>
      <a:tcStyle>
        <a:tcBdr/>
        <a:fill>
          <a:solidFill>
            <a:srgbClr val="F2E6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1CD"/>
          </a:solidFill>
        </a:fill>
      </a:tcStyle>
    </a:wholeTbl>
    <a:band2H>
      <a:tcTxStyle b="def" i="def"/>
      <a:tcStyle>
        <a:tcBdr/>
        <a:fill>
          <a:solidFill>
            <a:srgbClr val="FA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DEE"/>
          </a:solidFill>
        </a:fill>
      </a:tcStyle>
    </a:wholeTbl>
    <a:band2H>
      <a:tcTxStyle b="def" i="def"/>
      <a:tcStyle>
        <a:tcBdr/>
        <a:fill>
          <a:solidFill>
            <a:srgbClr val="F7E8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entury Gothic"/>
      </a:defRPr>
    </a:lvl1pPr>
    <a:lvl2pPr indent="228600" latinLnBrk="0">
      <a:defRPr sz="1200">
        <a:latin typeface="+mn-lt"/>
        <a:ea typeface="+mn-ea"/>
        <a:cs typeface="+mn-cs"/>
        <a:sym typeface="Century Gothic"/>
      </a:defRPr>
    </a:lvl2pPr>
    <a:lvl3pPr indent="457200" latinLnBrk="0">
      <a:defRPr sz="1200">
        <a:latin typeface="+mn-lt"/>
        <a:ea typeface="+mn-ea"/>
        <a:cs typeface="+mn-cs"/>
        <a:sym typeface="Century Gothic"/>
      </a:defRPr>
    </a:lvl3pPr>
    <a:lvl4pPr indent="685800" latinLnBrk="0">
      <a:defRPr sz="1200">
        <a:latin typeface="+mn-lt"/>
        <a:ea typeface="+mn-ea"/>
        <a:cs typeface="+mn-cs"/>
        <a:sym typeface="Century Gothic"/>
      </a:defRPr>
    </a:lvl4pPr>
    <a:lvl5pPr indent="914400" latinLnBrk="0">
      <a:defRPr sz="1200">
        <a:latin typeface="+mn-lt"/>
        <a:ea typeface="+mn-ea"/>
        <a:cs typeface="+mn-cs"/>
        <a:sym typeface="Century Gothic"/>
      </a:defRPr>
    </a:lvl5pPr>
    <a:lvl6pPr indent="1143000" latinLnBrk="0">
      <a:defRPr sz="1200">
        <a:latin typeface="+mn-lt"/>
        <a:ea typeface="+mn-ea"/>
        <a:cs typeface="+mn-cs"/>
        <a:sym typeface="Century Gothic"/>
      </a:defRPr>
    </a:lvl6pPr>
    <a:lvl7pPr indent="1371600" latinLnBrk="0">
      <a:defRPr sz="1200">
        <a:latin typeface="+mn-lt"/>
        <a:ea typeface="+mn-ea"/>
        <a:cs typeface="+mn-cs"/>
        <a:sym typeface="Century Gothic"/>
      </a:defRPr>
    </a:lvl7pPr>
    <a:lvl8pPr indent="1600200" latinLnBrk="0">
      <a:defRPr sz="1200">
        <a:latin typeface="+mn-lt"/>
        <a:ea typeface="+mn-ea"/>
        <a:cs typeface="+mn-cs"/>
        <a:sym typeface="Century Gothic"/>
      </a:defRPr>
    </a:lvl8pPr>
    <a:lvl9pPr indent="1828800" latinLnBrk="0">
      <a:defRPr sz="1200"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0" y="0"/>
            <a:ext cx="12192001" cy="6858000"/>
            <a:chOff x="0" y="0"/>
            <a:chExt cx="12192000" cy="6858000"/>
          </a:xfrm>
        </p:grpSpPr>
        <p:sp>
          <p:nvSpPr>
            <p:cNvPr id="12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" name="Title Text"/>
          <p:cNvSpPr txBox="1"/>
          <p:nvPr>
            <p:ph type="title"/>
          </p:nvPr>
        </p:nvSpPr>
        <p:spPr>
          <a:xfrm>
            <a:off x="1154954" y="2099733"/>
            <a:ext cx="8825660" cy="267764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 sz="18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cap="all" sz="18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cap="all" sz="18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cap="all" sz="18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cap="all" sz="18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Rectangle 1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7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17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7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197" name="Group 8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188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Oval 17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Oval 18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Oval 19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Oval 20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Freeform 5"/>
            <p:cNvSpPr/>
            <p:nvPr/>
          </p:nvSpPr>
          <p:spPr>
            <a:xfrm rot="10371525">
              <a:off x="263766" y="4438251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Freeform 5"/>
            <p:cNvSpPr/>
            <p:nvPr/>
          </p:nvSpPr>
          <p:spPr>
            <a:xfrm rot="10800000">
              <a:off x="459505" y="321129"/>
              <a:ext cx="11277602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Title Text"/>
          <p:cNvSpPr txBox="1"/>
          <p:nvPr>
            <p:ph type="title"/>
          </p:nvPr>
        </p:nvSpPr>
        <p:spPr>
          <a:xfrm>
            <a:off x="1154954" y="4969926"/>
            <a:ext cx="8825659" cy="56673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9" name="Picture Placeholder 2"/>
          <p:cNvSpPr/>
          <p:nvPr>
            <p:ph type="pic" sz="half" idx="13"/>
          </p:nvPr>
        </p:nvSpPr>
        <p:spPr>
          <a:xfrm>
            <a:off x="1154954" y="685800"/>
            <a:ext cx="8825660" cy="3429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0" name="Body Level One…"/>
          <p:cNvSpPr txBox="1"/>
          <p:nvPr>
            <p:ph type="body" sz="quarter" idx="1"/>
          </p:nvPr>
        </p:nvSpPr>
        <p:spPr>
          <a:xfrm>
            <a:off x="1154954" y="5536665"/>
            <a:ext cx="8825659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12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12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12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12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6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209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Oval 13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Oval 15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Oval 17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Oval 18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Freeform 5"/>
            <p:cNvSpPr/>
            <p:nvPr/>
          </p:nvSpPr>
          <p:spPr>
            <a:xfrm rot="21010067">
              <a:off x="8490951" y="2714873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Freeform 5"/>
            <p:cNvSpPr/>
            <p:nvPr/>
          </p:nvSpPr>
          <p:spPr>
            <a:xfrm>
              <a:off x="455612" y="2801318"/>
              <a:ext cx="11277601" cy="360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97"/>
                  </a:lnTo>
                  <a:lnTo>
                    <a:pt x="21600" y="21600"/>
                  </a:lnTo>
                  <a:lnTo>
                    <a:pt x="21600" y="11"/>
                  </a:lnTo>
                  <a:lnTo>
                    <a:pt x="21110" y="247"/>
                  </a:lnTo>
                  <a:lnTo>
                    <a:pt x="20622" y="476"/>
                  </a:lnTo>
                  <a:lnTo>
                    <a:pt x="20131" y="696"/>
                  </a:lnTo>
                  <a:lnTo>
                    <a:pt x="19639" y="886"/>
                  </a:lnTo>
                  <a:lnTo>
                    <a:pt x="19148" y="1076"/>
                  </a:lnTo>
                  <a:lnTo>
                    <a:pt x="18656" y="1256"/>
                  </a:lnTo>
                  <a:lnTo>
                    <a:pt x="18170" y="1408"/>
                  </a:lnTo>
                  <a:lnTo>
                    <a:pt x="17677" y="1552"/>
                  </a:lnTo>
                  <a:lnTo>
                    <a:pt x="17187" y="1685"/>
                  </a:lnTo>
                  <a:lnTo>
                    <a:pt x="16705" y="1800"/>
                  </a:lnTo>
                  <a:lnTo>
                    <a:pt x="16217" y="1914"/>
                  </a:lnTo>
                  <a:lnTo>
                    <a:pt x="15736" y="2009"/>
                  </a:lnTo>
                  <a:lnTo>
                    <a:pt x="15254" y="2085"/>
                  </a:lnTo>
                  <a:lnTo>
                    <a:pt x="14774" y="2161"/>
                  </a:lnTo>
                  <a:lnTo>
                    <a:pt x="14299" y="2226"/>
                  </a:lnTo>
                  <a:lnTo>
                    <a:pt x="13828" y="2275"/>
                  </a:lnTo>
                  <a:lnTo>
                    <a:pt x="13357" y="2313"/>
                  </a:lnTo>
                  <a:lnTo>
                    <a:pt x="12891" y="2351"/>
                  </a:lnTo>
                  <a:lnTo>
                    <a:pt x="11971" y="2389"/>
                  </a:lnTo>
                  <a:lnTo>
                    <a:pt x="11517" y="2398"/>
                  </a:lnTo>
                  <a:lnTo>
                    <a:pt x="11068" y="2389"/>
                  </a:lnTo>
                  <a:lnTo>
                    <a:pt x="10623" y="2389"/>
                  </a:lnTo>
                  <a:lnTo>
                    <a:pt x="10182" y="2370"/>
                  </a:lnTo>
                  <a:lnTo>
                    <a:pt x="9750" y="2340"/>
                  </a:lnTo>
                  <a:lnTo>
                    <a:pt x="9323" y="2313"/>
                  </a:lnTo>
                  <a:lnTo>
                    <a:pt x="8904" y="2283"/>
                  </a:lnTo>
                  <a:lnTo>
                    <a:pt x="8487" y="2237"/>
                  </a:lnTo>
                  <a:lnTo>
                    <a:pt x="8076" y="2188"/>
                  </a:lnTo>
                  <a:lnTo>
                    <a:pt x="7674" y="2142"/>
                  </a:lnTo>
                  <a:lnTo>
                    <a:pt x="6890" y="2017"/>
                  </a:lnTo>
                  <a:lnTo>
                    <a:pt x="6139" y="1884"/>
                  </a:lnTo>
                  <a:lnTo>
                    <a:pt x="5417" y="1742"/>
                  </a:lnTo>
                  <a:lnTo>
                    <a:pt x="4735" y="1590"/>
                  </a:lnTo>
                  <a:lnTo>
                    <a:pt x="4082" y="1427"/>
                  </a:lnTo>
                  <a:lnTo>
                    <a:pt x="3478" y="1256"/>
                  </a:lnTo>
                  <a:lnTo>
                    <a:pt x="2910" y="1085"/>
                  </a:lnTo>
                  <a:lnTo>
                    <a:pt x="2387" y="913"/>
                  </a:lnTo>
                  <a:lnTo>
                    <a:pt x="1907" y="753"/>
                  </a:lnTo>
                  <a:lnTo>
                    <a:pt x="1482" y="601"/>
                  </a:lnTo>
                  <a:lnTo>
                    <a:pt x="1097" y="457"/>
                  </a:lnTo>
                  <a:lnTo>
                    <a:pt x="773" y="334"/>
                  </a:lnTo>
                  <a:lnTo>
                    <a:pt x="501" y="220"/>
                  </a:lnTo>
                  <a:lnTo>
                    <a:pt x="127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9" name="Title Text"/>
          <p:cNvSpPr txBox="1"/>
          <p:nvPr>
            <p:ph type="title"/>
          </p:nvPr>
        </p:nvSpPr>
        <p:spPr>
          <a:xfrm>
            <a:off x="1148797" y="1063416"/>
            <a:ext cx="8831817" cy="137298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20" name="Body Level One…"/>
          <p:cNvSpPr txBox="1"/>
          <p:nvPr>
            <p:ph type="body" sz="half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Rectangle 12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229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Oval 19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Oval 21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Oval 22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Oval 23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Oval 24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Freeform 5"/>
            <p:cNvSpPr/>
            <p:nvPr/>
          </p:nvSpPr>
          <p:spPr>
            <a:xfrm rot="21010067">
              <a:off x="8490951" y="41851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Freeform 5"/>
            <p:cNvSpPr/>
            <p:nvPr/>
          </p:nvSpPr>
          <p:spPr>
            <a:xfrm>
              <a:off x="455612" y="4241800"/>
              <a:ext cx="11277601" cy="233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9" name="TextBox 15"/>
          <p:cNvSpPr txBox="1"/>
          <p:nvPr/>
        </p:nvSpPr>
        <p:spPr>
          <a:xfrm>
            <a:off x="881565" y="607335"/>
            <a:ext cx="801913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240" name="TextBox 12"/>
          <p:cNvSpPr txBox="1"/>
          <p:nvPr/>
        </p:nvSpPr>
        <p:spPr>
          <a:xfrm>
            <a:off x="9884457" y="2613786"/>
            <a:ext cx="652764" cy="1448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9600">
                <a:solidFill>
                  <a:srgbClr val="EF53A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241" name="Title Text"/>
          <p:cNvSpPr txBox="1"/>
          <p:nvPr>
            <p:ph type="title"/>
          </p:nvPr>
        </p:nvSpPr>
        <p:spPr>
          <a:xfrm>
            <a:off x="1581877" y="982134"/>
            <a:ext cx="8453907" cy="269663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sz="quarter" idx="1"/>
          </p:nvPr>
        </p:nvSpPr>
        <p:spPr>
          <a:xfrm>
            <a:off x="1945944" y="3678766"/>
            <a:ext cx="7731220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cap="small" sz="14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Text Placeholder 3"/>
          <p:cNvSpPr/>
          <p:nvPr>
            <p:ph type="body" sz="quarter" idx="13"/>
          </p:nvPr>
        </p:nvSpPr>
        <p:spPr>
          <a:xfrm>
            <a:off x="1154954" y="5029198"/>
            <a:ext cx="9244897" cy="997858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44" name="Rectangle 18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8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252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Oval 14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Oval 15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Oval 16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Oval 17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Oval 18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Freeform 5"/>
            <p:cNvSpPr/>
            <p:nvPr/>
          </p:nvSpPr>
          <p:spPr>
            <a:xfrm rot="21010067">
              <a:off x="8490951" y="4193582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Freeform 5"/>
            <p:cNvSpPr/>
            <p:nvPr/>
          </p:nvSpPr>
          <p:spPr>
            <a:xfrm>
              <a:off x="455612" y="4241800"/>
              <a:ext cx="11277601" cy="233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2" name="Title Text"/>
          <p:cNvSpPr txBox="1"/>
          <p:nvPr>
            <p:ph type="title"/>
          </p:nvPr>
        </p:nvSpPr>
        <p:spPr>
          <a:xfrm>
            <a:off x="1154954" y="2370666"/>
            <a:ext cx="8825660" cy="182251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/>
          </p:nvPr>
        </p:nvSpPr>
        <p:spPr>
          <a:xfrm>
            <a:off x="1154954" y="5024966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7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272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2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4" name="Body Level One…"/>
          <p:cNvSpPr txBox="1"/>
          <p:nvPr>
            <p:ph type="body" sz="quarter" idx="1"/>
          </p:nvPr>
        </p:nvSpPr>
        <p:spPr>
          <a:xfrm>
            <a:off x="1154954" y="2603501"/>
            <a:ext cx="314187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Text Placeholder 3"/>
          <p:cNvSpPr/>
          <p:nvPr>
            <p:ph type="body" sz="quarter" idx="13"/>
          </p:nvPr>
        </p:nvSpPr>
        <p:spPr>
          <a:xfrm>
            <a:off x="1154952" y="3179764"/>
            <a:ext cx="314188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86" name="Text Placeholder 4"/>
          <p:cNvSpPr/>
          <p:nvPr>
            <p:ph type="body" sz="quarter" idx="14"/>
          </p:nvPr>
        </p:nvSpPr>
        <p:spPr>
          <a:xfrm>
            <a:off x="4512721" y="2603499"/>
            <a:ext cx="3147010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287" name="Text Placeholder 3"/>
          <p:cNvSpPr/>
          <p:nvPr>
            <p:ph type="body" sz="quarter" idx="15"/>
          </p:nvPr>
        </p:nvSpPr>
        <p:spPr>
          <a:xfrm>
            <a:off x="4512721" y="3179763"/>
            <a:ext cx="3147010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88" name="Text Placeholder 4"/>
          <p:cNvSpPr/>
          <p:nvPr>
            <p:ph type="body" sz="quarter" idx="16"/>
          </p:nvPr>
        </p:nvSpPr>
        <p:spPr>
          <a:xfrm>
            <a:off x="7888134" y="2603500"/>
            <a:ext cx="3145731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289" name="Text Placeholder 3"/>
          <p:cNvSpPr/>
          <p:nvPr>
            <p:ph type="body" sz="quarter" idx="17"/>
          </p:nvPr>
        </p:nvSpPr>
        <p:spPr>
          <a:xfrm>
            <a:off x="7888329" y="3179761"/>
            <a:ext cx="3145537" cy="2847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90" name="Straight Connector 16"/>
          <p:cNvSpPr/>
          <p:nvPr/>
        </p:nvSpPr>
        <p:spPr>
          <a:xfrm flipH="1">
            <a:off x="4403971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traight Connector 17"/>
          <p:cNvSpPr/>
          <p:nvPr/>
        </p:nvSpPr>
        <p:spPr>
          <a:xfrm>
            <a:off x="7772400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7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299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9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10" name="Title Text"/>
          <p:cNvSpPr txBox="1"/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1" name="Body Level One…"/>
          <p:cNvSpPr txBox="1"/>
          <p:nvPr>
            <p:ph type="body" sz="quarter" idx="1"/>
          </p:nvPr>
        </p:nvSpPr>
        <p:spPr>
          <a:xfrm>
            <a:off x="1154954" y="4532843"/>
            <a:ext cx="30504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2" name="Picture Placeholder 2"/>
          <p:cNvSpPr/>
          <p:nvPr>
            <p:ph type="pic" sz="quarter" idx="13"/>
          </p:nvPr>
        </p:nvSpPr>
        <p:spPr>
          <a:xfrm>
            <a:off x="1334552" y="2603499"/>
            <a:ext cx="2691244" cy="159151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3" name="Text Placeholder 3"/>
          <p:cNvSpPr/>
          <p:nvPr>
            <p:ph type="body" sz="quarter" idx="14"/>
          </p:nvPr>
        </p:nvSpPr>
        <p:spPr>
          <a:xfrm>
            <a:off x="1154954" y="5109105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314" name="Text Placeholder 4"/>
          <p:cNvSpPr/>
          <p:nvPr>
            <p:ph type="body" sz="quarter" idx="15"/>
          </p:nvPr>
        </p:nvSpPr>
        <p:spPr>
          <a:xfrm>
            <a:off x="4568864" y="4532843"/>
            <a:ext cx="3050439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315" name="Picture Placeholder 2"/>
          <p:cNvSpPr/>
          <p:nvPr>
            <p:ph type="pic" sz="quarter" idx="16"/>
          </p:nvPr>
        </p:nvSpPr>
        <p:spPr>
          <a:xfrm>
            <a:off x="4748462" y="2603499"/>
            <a:ext cx="2691244" cy="159151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6" name="Text Placeholder 3"/>
          <p:cNvSpPr/>
          <p:nvPr>
            <p:ph type="body" sz="quarter" idx="17"/>
          </p:nvPr>
        </p:nvSpPr>
        <p:spPr>
          <a:xfrm>
            <a:off x="4570171" y="5109104"/>
            <a:ext cx="3050439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317" name="Text Placeholder 4"/>
          <p:cNvSpPr/>
          <p:nvPr>
            <p:ph type="body" sz="quarter" idx="18"/>
          </p:nvPr>
        </p:nvSpPr>
        <p:spPr>
          <a:xfrm>
            <a:off x="7982774" y="4532845"/>
            <a:ext cx="3051096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EF53A5"/>
                </a:solidFill>
              </a:defRPr>
            </a:pPr>
          </a:p>
        </p:txBody>
      </p:sp>
      <p:sp>
        <p:nvSpPr>
          <p:cNvPr id="318" name="Picture Placeholder 2"/>
          <p:cNvSpPr/>
          <p:nvPr>
            <p:ph type="pic" sz="quarter" idx="19"/>
          </p:nvPr>
        </p:nvSpPr>
        <p:spPr>
          <a:xfrm>
            <a:off x="8163031" y="2603499"/>
            <a:ext cx="2691243" cy="1591512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9" name="Text Placeholder 3"/>
          <p:cNvSpPr/>
          <p:nvPr>
            <p:ph type="body" sz="quarter" idx="20"/>
          </p:nvPr>
        </p:nvSpPr>
        <p:spPr>
          <a:xfrm>
            <a:off x="7982774" y="5109104"/>
            <a:ext cx="3051097" cy="91795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320" name="Straight Connector 42"/>
          <p:cNvSpPr/>
          <p:nvPr/>
        </p:nvSpPr>
        <p:spPr>
          <a:xfrm flipH="1">
            <a:off x="4405831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Straight Connector 43"/>
          <p:cNvSpPr/>
          <p:nvPr/>
        </p:nvSpPr>
        <p:spPr>
          <a:xfrm>
            <a:off x="7797802" y="2569633"/>
            <a:ext cx="1" cy="3492499"/>
          </a:xfrm>
          <a:prstGeom prst="line">
            <a:avLst/>
          </a:prstGeom>
          <a:ln w="12700" cap="rnd">
            <a:solidFill>
              <a:schemeClr val="accent1">
                <a:alpha val="40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7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329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9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0" name="Title Text"/>
          <p:cNvSpPr txBox="1"/>
          <p:nvPr>
            <p:ph type="title"/>
          </p:nvPr>
        </p:nvSpPr>
        <p:spPr>
          <a:xfrm>
            <a:off x="1154954" y="973667"/>
            <a:ext cx="8825659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8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349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Oval 14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Oval 15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Oval 18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Oval 19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Rectangle 6"/>
            <p:cNvSpPr/>
            <p:nvPr/>
          </p:nvSpPr>
          <p:spPr>
            <a:xfrm>
              <a:off x="414866" y="402164"/>
              <a:ext cx="6510867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Freeform 5"/>
            <p:cNvSpPr/>
            <p:nvPr/>
          </p:nvSpPr>
          <p:spPr>
            <a:xfrm rot="5101749">
              <a:off x="6294737" y="4577735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Freeform 5"/>
            <p:cNvSpPr/>
            <p:nvPr/>
          </p:nvSpPr>
          <p:spPr>
            <a:xfrm rot="5400000">
              <a:off x="4449231" y="2801721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0" name="Title Text"/>
          <p:cNvSpPr txBox="1"/>
          <p:nvPr>
            <p:ph type="title"/>
          </p:nvPr>
        </p:nvSpPr>
        <p:spPr>
          <a:xfrm>
            <a:off x="8585234" y="1278467"/>
            <a:ext cx="1409966" cy="474859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61" name="Body Level One…"/>
          <p:cNvSpPr txBox="1"/>
          <p:nvPr>
            <p:ph type="body" sz="half" idx="1"/>
          </p:nvPr>
        </p:nvSpPr>
        <p:spPr>
          <a:xfrm>
            <a:off x="1154954" y="1278467"/>
            <a:ext cx="6256026" cy="474859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25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7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45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Oval 17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" name="Oval 18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Oval 19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Oval 20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Rectangle 9"/>
            <p:cNvSpPr/>
            <p:nvPr/>
          </p:nvSpPr>
          <p:spPr>
            <a:xfrm>
              <a:off x="7289800" y="402164"/>
              <a:ext cx="4478866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Freeform 5"/>
            <p:cNvSpPr/>
            <p:nvPr/>
          </p:nvSpPr>
          <p:spPr>
            <a:xfrm rot="16200000">
              <a:off x="3787243" y="2801720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Freeform 5"/>
            <p:cNvSpPr/>
            <p:nvPr/>
          </p:nvSpPr>
          <p:spPr>
            <a:xfrm rot="15922489">
              <a:off x="4698353" y="182607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" name="Title Text"/>
          <p:cNvSpPr txBox="1"/>
          <p:nvPr>
            <p:ph type="title"/>
          </p:nvPr>
        </p:nvSpPr>
        <p:spPr>
          <a:xfrm>
            <a:off x="1154954" y="2677645"/>
            <a:ext cx="4351026" cy="22838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6895558" y="2677643"/>
            <a:ext cx="3757547" cy="228382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cap="all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66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6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1154954" y="2603500"/>
            <a:ext cx="4825159" cy="34163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7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86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6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97" name="Title Text"/>
          <p:cNvSpPr txBox="1"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1154954" y="2603500"/>
            <a:ext cx="482515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Text Placeholder 4"/>
          <p:cNvSpPr/>
          <p:nvPr>
            <p:ph type="body" sz="quarter" idx="13"/>
          </p:nvPr>
        </p:nvSpPr>
        <p:spPr>
          <a:xfrm>
            <a:off x="6208712" y="2603499"/>
            <a:ext cx="4825160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pP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10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Oval 12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" name="Oval 14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" name="Oval 17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" name="Oval 15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Oval 16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Freeform 5"/>
            <p:cNvSpPr/>
            <p:nvPr/>
          </p:nvSpPr>
          <p:spPr>
            <a:xfrm rot="21010067">
              <a:off x="8490951" y="1797516"/>
              <a:ext cx="3299408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Freeform 5"/>
            <p:cNvSpPr/>
            <p:nvPr/>
          </p:nvSpPr>
          <p:spPr>
            <a:xfrm>
              <a:off x="459506" y="1866405"/>
              <a:ext cx="11277601" cy="45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8"/>
                  </a:lnTo>
                  <a:lnTo>
                    <a:pt x="21110" y="197"/>
                  </a:lnTo>
                  <a:lnTo>
                    <a:pt x="20621" y="378"/>
                  </a:lnTo>
                  <a:lnTo>
                    <a:pt x="20131" y="552"/>
                  </a:lnTo>
                  <a:lnTo>
                    <a:pt x="19639" y="703"/>
                  </a:lnTo>
                  <a:lnTo>
                    <a:pt x="19149" y="855"/>
                  </a:lnTo>
                  <a:lnTo>
                    <a:pt x="18657" y="998"/>
                  </a:lnTo>
                  <a:lnTo>
                    <a:pt x="18170" y="1119"/>
                  </a:lnTo>
                  <a:lnTo>
                    <a:pt x="17678" y="1233"/>
                  </a:lnTo>
                  <a:lnTo>
                    <a:pt x="17188" y="1339"/>
                  </a:lnTo>
                  <a:lnTo>
                    <a:pt x="16705" y="1429"/>
                  </a:lnTo>
                  <a:lnTo>
                    <a:pt x="16218" y="1520"/>
                  </a:lnTo>
                  <a:lnTo>
                    <a:pt x="15735" y="1596"/>
                  </a:lnTo>
                  <a:lnTo>
                    <a:pt x="14774" y="1717"/>
                  </a:lnTo>
                  <a:lnTo>
                    <a:pt x="14300" y="1770"/>
                  </a:lnTo>
                  <a:lnTo>
                    <a:pt x="13828" y="1808"/>
                  </a:lnTo>
                  <a:lnTo>
                    <a:pt x="13357" y="1838"/>
                  </a:lnTo>
                  <a:lnTo>
                    <a:pt x="12892" y="1868"/>
                  </a:lnTo>
                  <a:lnTo>
                    <a:pt x="12430" y="1883"/>
                  </a:lnTo>
                  <a:lnTo>
                    <a:pt x="11971" y="1898"/>
                  </a:lnTo>
                  <a:lnTo>
                    <a:pt x="11518" y="1906"/>
                  </a:lnTo>
                  <a:lnTo>
                    <a:pt x="11068" y="1898"/>
                  </a:lnTo>
                  <a:lnTo>
                    <a:pt x="10624" y="1898"/>
                  </a:lnTo>
                  <a:lnTo>
                    <a:pt x="10183" y="1883"/>
                  </a:lnTo>
                  <a:lnTo>
                    <a:pt x="9751" y="1861"/>
                  </a:lnTo>
                  <a:lnTo>
                    <a:pt x="9322" y="1838"/>
                  </a:lnTo>
                  <a:lnTo>
                    <a:pt x="8903" y="1815"/>
                  </a:lnTo>
                  <a:lnTo>
                    <a:pt x="8486" y="1777"/>
                  </a:lnTo>
                  <a:lnTo>
                    <a:pt x="8076" y="1739"/>
                  </a:lnTo>
                  <a:lnTo>
                    <a:pt x="7674" y="1702"/>
                  </a:lnTo>
                  <a:lnTo>
                    <a:pt x="6890" y="1603"/>
                  </a:lnTo>
                  <a:lnTo>
                    <a:pt x="6139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10" y="862"/>
                  </a:lnTo>
                  <a:lnTo>
                    <a:pt x="2387" y="726"/>
                  </a:lnTo>
                  <a:lnTo>
                    <a:pt x="1906" y="597"/>
                  </a:lnTo>
                  <a:lnTo>
                    <a:pt x="1481" y="476"/>
                  </a:lnTo>
                  <a:lnTo>
                    <a:pt x="1098" y="363"/>
                  </a:lnTo>
                  <a:lnTo>
                    <a:pt x="772" y="265"/>
                  </a:lnTo>
                  <a:lnTo>
                    <a:pt x="502" y="174"/>
                  </a:lnTo>
                  <a:lnTo>
                    <a:pt x="128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7" name="Rectangle 20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154954" y="973667"/>
            <a:ext cx="8761414" cy="7069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8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133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Oval 18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Oval 19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Oval 20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Oval 21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Rectangle 10"/>
            <p:cNvSpPr/>
            <p:nvPr/>
          </p:nvSpPr>
          <p:spPr>
            <a:xfrm>
              <a:off x="5713412" y="402164"/>
              <a:ext cx="6055253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Freeform 5"/>
            <p:cNvSpPr/>
            <p:nvPr/>
          </p:nvSpPr>
          <p:spPr>
            <a:xfrm rot="15922489">
              <a:off x="3140486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Freeform 5"/>
            <p:cNvSpPr/>
            <p:nvPr/>
          </p:nvSpPr>
          <p:spPr>
            <a:xfrm rot="16200000">
              <a:off x="2229376" y="2801720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4" name="Title Text"/>
          <p:cNvSpPr txBox="1"/>
          <p:nvPr>
            <p:ph type="title"/>
          </p:nvPr>
        </p:nvSpPr>
        <p:spPr>
          <a:xfrm>
            <a:off x="1154954" y="1295400"/>
            <a:ext cx="2793159" cy="16002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half" idx="1"/>
          </p:nvPr>
        </p:nvSpPr>
        <p:spPr>
          <a:xfrm>
            <a:off x="5781145" y="1447800"/>
            <a:ext cx="5190068" cy="457200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3"/>
          <p:cNvSpPr/>
          <p:nvPr>
            <p:ph type="body" sz="quarter" idx="13"/>
          </p:nvPr>
        </p:nvSpPr>
        <p:spPr>
          <a:xfrm>
            <a:off x="1154954" y="3129279"/>
            <a:ext cx="2793159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>
                <a:solidFill>
                  <a:srgbClr val="EF53A5"/>
                </a:solidFill>
              </a:defRPr>
            </a:pPr>
          </a:p>
        </p:txBody>
      </p:sp>
      <p:sp>
        <p:nvSpPr>
          <p:cNvPr id="147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8"/>
          <p:cNvGrpSpPr/>
          <p:nvPr/>
        </p:nvGrpSpPr>
        <p:grpSpPr>
          <a:xfrm>
            <a:off x="-1" y="0"/>
            <a:ext cx="12192002" cy="6858001"/>
            <a:chOff x="0" y="0"/>
            <a:chExt cx="12192000" cy="6858000"/>
          </a:xfrm>
        </p:grpSpPr>
        <p:sp>
          <p:nvSpPr>
            <p:cNvPr id="155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Oval 16"/>
            <p:cNvSpPr/>
            <p:nvPr/>
          </p:nvSpPr>
          <p:spPr>
            <a:xfrm>
              <a:off x="-1" y="2667000"/>
              <a:ext cx="4191001" cy="41910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Oval 17"/>
            <p:cNvSpPr/>
            <p:nvPr/>
          </p:nvSpPr>
          <p:spPr>
            <a:xfrm>
              <a:off x="-1" y="2895600"/>
              <a:ext cx="2362201" cy="2362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Oval 18"/>
            <p:cNvSpPr/>
            <p:nvPr/>
          </p:nvSpPr>
          <p:spPr>
            <a:xfrm>
              <a:off x="8609012" y="5867400"/>
              <a:ext cx="990601" cy="9906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Oval 19"/>
            <p:cNvSpPr/>
            <p:nvPr/>
          </p:nvSpPr>
          <p:spPr>
            <a:xfrm>
              <a:off x="8609012" y="1676399"/>
              <a:ext cx="2819401" cy="28194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Oval 20"/>
            <p:cNvSpPr/>
            <p:nvPr/>
          </p:nvSpPr>
          <p:spPr>
            <a:xfrm>
              <a:off x="7999412" y="8463"/>
              <a:ext cx="1600201" cy="160020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Rectangle 10"/>
            <p:cNvSpPr/>
            <p:nvPr/>
          </p:nvSpPr>
          <p:spPr>
            <a:xfrm>
              <a:off x="6172200" y="402164"/>
              <a:ext cx="5596466" cy="60536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Freeform 5"/>
            <p:cNvSpPr/>
            <p:nvPr/>
          </p:nvSpPr>
          <p:spPr>
            <a:xfrm rot="15922489">
              <a:off x="4203595" y="1826076"/>
              <a:ext cx="3299407" cy="44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184" y="10323"/>
                  </a:moveTo>
                  <a:cubicBezTo>
                    <a:pt x="3750" y="15945"/>
                    <a:pt x="16252" y="21600"/>
                    <a:pt x="21509" y="21571"/>
                  </a:cubicBezTo>
                  <a:cubicBezTo>
                    <a:pt x="21576" y="7983"/>
                    <a:pt x="21533" y="13589"/>
                    <a:pt x="21600" y="0"/>
                  </a:cubicBezTo>
                  <a:lnTo>
                    <a:pt x="20881" y="832"/>
                  </a:lnTo>
                  <a:lnTo>
                    <a:pt x="20161" y="1631"/>
                  </a:lnTo>
                  <a:lnTo>
                    <a:pt x="19442" y="2405"/>
                  </a:lnTo>
                  <a:lnTo>
                    <a:pt x="18721" y="3070"/>
                  </a:lnTo>
                  <a:lnTo>
                    <a:pt x="17999" y="3739"/>
                  </a:lnTo>
                  <a:lnTo>
                    <a:pt x="17278" y="4366"/>
                  </a:lnTo>
                  <a:lnTo>
                    <a:pt x="16565" y="4901"/>
                  </a:lnTo>
                  <a:lnTo>
                    <a:pt x="15839" y="5402"/>
                  </a:lnTo>
                  <a:lnTo>
                    <a:pt x="15120" y="5871"/>
                  </a:lnTo>
                  <a:lnTo>
                    <a:pt x="14414" y="6270"/>
                  </a:lnTo>
                  <a:lnTo>
                    <a:pt x="13694" y="6670"/>
                  </a:lnTo>
                  <a:lnTo>
                    <a:pt x="12988" y="7008"/>
                  </a:lnTo>
                  <a:lnTo>
                    <a:pt x="12282" y="7273"/>
                  </a:lnTo>
                  <a:lnTo>
                    <a:pt x="11575" y="7542"/>
                  </a:lnTo>
                  <a:lnTo>
                    <a:pt x="10878" y="7771"/>
                  </a:lnTo>
                  <a:lnTo>
                    <a:pt x="10189" y="7942"/>
                  </a:lnTo>
                  <a:lnTo>
                    <a:pt x="9495" y="8072"/>
                  </a:lnTo>
                  <a:lnTo>
                    <a:pt x="8811" y="8207"/>
                  </a:lnTo>
                  <a:lnTo>
                    <a:pt x="8135" y="8272"/>
                  </a:lnTo>
                  <a:lnTo>
                    <a:pt x="7461" y="8342"/>
                  </a:lnTo>
                  <a:lnTo>
                    <a:pt x="6793" y="8370"/>
                  </a:lnTo>
                  <a:lnTo>
                    <a:pt x="6132" y="8342"/>
                  </a:lnTo>
                  <a:lnTo>
                    <a:pt x="5480" y="8342"/>
                  </a:lnTo>
                  <a:lnTo>
                    <a:pt x="4834" y="8272"/>
                  </a:lnTo>
                  <a:lnTo>
                    <a:pt x="4197" y="8170"/>
                  </a:lnTo>
                  <a:lnTo>
                    <a:pt x="3570" y="8072"/>
                  </a:lnTo>
                  <a:lnTo>
                    <a:pt x="2955" y="7971"/>
                  </a:lnTo>
                  <a:lnTo>
                    <a:pt x="2344" y="7807"/>
                  </a:lnTo>
                  <a:lnTo>
                    <a:pt x="1741" y="7636"/>
                  </a:lnTo>
                  <a:lnTo>
                    <a:pt x="1151" y="7473"/>
                  </a:lnTo>
                  <a:lnTo>
                    <a:pt x="0" y="7037"/>
                  </a:lnTo>
                  <a:cubicBezTo>
                    <a:pt x="60" y="8134"/>
                    <a:pt x="123" y="9226"/>
                    <a:pt x="184" y="103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Freeform 5"/>
            <p:cNvSpPr/>
            <p:nvPr/>
          </p:nvSpPr>
          <p:spPr>
            <a:xfrm rot="16200000">
              <a:off x="3295431" y="2801720"/>
              <a:ext cx="6053672" cy="12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519"/>
                  </a:lnTo>
                  <a:lnTo>
                    <a:pt x="21600" y="21600"/>
                  </a:lnTo>
                  <a:lnTo>
                    <a:pt x="21600" y="19"/>
                  </a:lnTo>
                  <a:lnTo>
                    <a:pt x="21110" y="421"/>
                  </a:lnTo>
                  <a:lnTo>
                    <a:pt x="20622" y="805"/>
                  </a:lnTo>
                  <a:lnTo>
                    <a:pt x="20131" y="1180"/>
                  </a:lnTo>
                  <a:lnTo>
                    <a:pt x="19639" y="1501"/>
                  </a:lnTo>
                  <a:lnTo>
                    <a:pt x="19148" y="1825"/>
                  </a:lnTo>
                  <a:lnTo>
                    <a:pt x="18656" y="2128"/>
                  </a:lnTo>
                  <a:lnTo>
                    <a:pt x="18170" y="2387"/>
                  </a:lnTo>
                  <a:lnTo>
                    <a:pt x="17677" y="2633"/>
                  </a:lnTo>
                  <a:lnTo>
                    <a:pt x="17187" y="2857"/>
                  </a:lnTo>
                  <a:lnTo>
                    <a:pt x="16705" y="3051"/>
                  </a:lnTo>
                  <a:lnTo>
                    <a:pt x="16217" y="3245"/>
                  </a:lnTo>
                  <a:lnTo>
                    <a:pt x="15736" y="3407"/>
                  </a:lnTo>
                  <a:lnTo>
                    <a:pt x="15254" y="3534"/>
                  </a:lnTo>
                  <a:lnTo>
                    <a:pt x="14774" y="3667"/>
                  </a:lnTo>
                  <a:lnTo>
                    <a:pt x="14299" y="3777"/>
                  </a:lnTo>
                  <a:lnTo>
                    <a:pt x="13828" y="3856"/>
                  </a:lnTo>
                  <a:lnTo>
                    <a:pt x="13357" y="3923"/>
                  </a:lnTo>
                  <a:lnTo>
                    <a:pt x="12891" y="3988"/>
                  </a:lnTo>
                  <a:lnTo>
                    <a:pt x="12431" y="4018"/>
                  </a:lnTo>
                  <a:lnTo>
                    <a:pt x="11971" y="4050"/>
                  </a:lnTo>
                  <a:lnTo>
                    <a:pt x="11517" y="4066"/>
                  </a:lnTo>
                  <a:lnTo>
                    <a:pt x="11068" y="4050"/>
                  </a:lnTo>
                  <a:lnTo>
                    <a:pt x="10623" y="4050"/>
                  </a:lnTo>
                  <a:lnTo>
                    <a:pt x="10182" y="4018"/>
                  </a:lnTo>
                  <a:lnTo>
                    <a:pt x="9750" y="3969"/>
                  </a:lnTo>
                  <a:lnTo>
                    <a:pt x="9323" y="3923"/>
                  </a:lnTo>
                  <a:lnTo>
                    <a:pt x="8904" y="3872"/>
                  </a:lnTo>
                  <a:lnTo>
                    <a:pt x="8487" y="3794"/>
                  </a:lnTo>
                  <a:lnTo>
                    <a:pt x="8076" y="3710"/>
                  </a:lnTo>
                  <a:lnTo>
                    <a:pt x="7674" y="3634"/>
                  </a:lnTo>
                  <a:lnTo>
                    <a:pt x="6890" y="3421"/>
                  </a:lnTo>
                  <a:lnTo>
                    <a:pt x="6139" y="3194"/>
                  </a:lnTo>
                  <a:lnTo>
                    <a:pt x="5417" y="2957"/>
                  </a:lnTo>
                  <a:lnTo>
                    <a:pt x="4735" y="2695"/>
                  </a:lnTo>
                  <a:lnTo>
                    <a:pt x="4082" y="2422"/>
                  </a:lnTo>
                  <a:lnTo>
                    <a:pt x="3478" y="2128"/>
                  </a:lnTo>
                  <a:lnTo>
                    <a:pt x="2910" y="1839"/>
                  </a:lnTo>
                  <a:lnTo>
                    <a:pt x="2387" y="1550"/>
                  </a:lnTo>
                  <a:lnTo>
                    <a:pt x="1907" y="1277"/>
                  </a:lnTo>
                  <a:lnTo>
                    <a:pt x="1482" y="1018"/>
                  </a:lnTo>
                  <a:lnTo>
                    <a:pt x="1097" y="772"/>
                  </a:lnTo>
                  <a:lnTo>
                    <a:pt x="773" y="567"/>
                  </a:lnTo>
                  <a:lnTo>
                    <a:pt x="501" y="373"/>
                  </a:lnTo>
                  <a:lnTo>
                    <a:pt x="127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Freeform 5"/>
            <p:cNvSpPr/>
            <p:nvPr/>
          </p:nvSpPr>
          <p:spPr>
            <a:xfrm>
              <a:off x="0" y="1587"/>
              <a:ext cx="12192001" cy="685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745" y="20100"/>
                  </a:moveTo>
                  <a:lnTo>
                    <a:pt x="844" y="20100"/>
                  </a:lnTo>
                  <a:lnTo>
                    <a:pt x="844" y="1480"/>
                  </a:lnTo>
                  <a:lnTo>
                    <a:pt x="20745" y="1480"/>
                  </a:lnTo>
                  <a:lnTo>
                    <a:pt x="20745" y="201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6" name="Title Text"/>
          <p:cNvSpPr txBox="1"/>
          <p:nvPr>
            <p:ph type="title"/>
          </p:nvPr>
        </p:nvSpPr>
        <p:spPr>
          <a:xfrm>
            <a:off x="1154954" y="1693333"/>
            <a:ext cx="3865135" cy="1735667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67" name="Picture Placeholder 2"/>
          <p:cNvSpPr/>
          <p:nvPr>
            <p:ph type="pic" sz="quarter" idx="13"/>
          </p:nvPr>
        </p:nvSpPr>
        <p:spPr>
          <a:xfrm>
            <a:off x="6547870" y="1143000"/>
            <a:ext cx="3227194" cy="4572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8" name="Body Level One…"/>
          <p:cNvSpPr txBox="1"/>
          <p:nvPr>
            <p:ph type="body" sz="quarter" idx="1"/>
          </p:nvPr>
        </p:nvSpPr>
        <p:spPr>
          <a:xfrm>
            <a:off x="1154954" y="3657600"/>
            <a:ext cx="3859213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>
                <a:solidFill>
                  <a:srgbClr val="EF53A5"/>
                </a:solidFill>
              </a:defRPr>
            </a:lvl1pPr>
            <a:lvl2pPr marL="0" indent="457200">
              <a:buClrTx/>
              <a:buSzTx/>
              <a:buNone/>
              <a:defRPr sz="1400">
                <a:solidFill>
                  <a:srgbClr val="EF53A5"/>
                </a:solidFill>
              </a:defRPr>
            </a:lvl2pPr>
            <a:lvl3pPr marL="0" indent="914400">
              <a:buClrTx/>
              <a:buSzTx/>
              <a:buNone/>
              <a:defRPr sz="1400">
                <a:solidFill>
                  <a:srgbClr val="EF53A5"/>
                </a:solidFill>
              </a:defRPr>
            </a:lvl3pPr>
            <a:lvl4pPr marL="0" indent="1371600">
              <a:buClrTx/>
              <a:buSzTx/>
              <a:buNone/>
              <a:defRPr sz="1400">
                <a:solidFill>
                  <a:srgbClr val="EF53A5"/>
                </a:solidFill>
              </a:defRPr>
            </a:lvl4pPr>
            <a:lvl5pPr marL="0" indent="1828800">
              <a:buClrTx/>
              <a:buSzTx/>
              <a:buNone/>
              <a:defRPr sz="1400">
                <a:solidFill>
                  <a:srgbClr val="EF53A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Rectangle 15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EBEBEB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381000" marR="0" indent="-3810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1pPr>
      <a:lvl2pPr marL="814387" marR="0" indent="-357187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2pPr>
      <a:lvl3pPr marL="1240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3pPr>
      <a:lvl4pPr marL="1752600" marR="0" indent="-3810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4pPr>
      <a:lvl5pPr marL="2209800" marR="0" indent="-3810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5pPr>
      <a:lvl6pPr marL="2667000" marR="0" indent="-3810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6pPr>
      <a:lvl7pPr marL="3124200" marR="0" indent="-3810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7pPr>
      <a:lvl8pPr marL="3581400" marR="0" indent="-3810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8pPr>
      <a:lvl9pPr marL="4038600" marR="0" indent="-3810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404040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itle 1"/>
          <p:cNvSpPr txBox="1"/>
          <p:nvPr>
            <p:ph type="ctrTitle"/>
          </p:nvPr>
        </p:nvSpPr>
        <p:spPr>
          <a:xfrm>
            <a:off x="1154954" y="2099733"/>
            <a:ext cx="8825660" cy="2677649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bster"/>
                <a:ea typeface="Lobster"/>
                <a:cs typeface="Lobster"/>
                <a:sym typeface="Lobster"/>
              </a:defRPr>
            </a:lvl1pPr>
          </a:lstStyle>
          <a:p>
            <a:pPr/>
            <a:r>
              <a:t>Software Engineering Project</a:t>
            </a:r>
          </a:p>
        </p:txBody>
      </p:sp>
      <p:sp>
        <p:nvSpPr>
          <p:cNvPr id="373" name="Subtitle 2"/>
          <p:cNvSpPr txBox="1"/>
          <p:nvPr>
            <p:ph type="subTitle" sz="quarter" idx="1"/>
          </p:nvPr>
        </p:nvSpPr>
        <p:spPr>
          <a:xfrm>
            <a:off x="6540137" y="4751570"/>
            <a:ext cx="5651864" cy="165576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UNEET MEENA: B16CS037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SANCHIT TALIYAN: B16CS031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ROUP:6…"/>
          <p:cNvSpPr txBox="1"/>
          <p:nvPr>
            <p:ph type="ctrTitle"/>
          </p:nvPr>
        </p:nvSpPr>
        <p:spPr>
          <a:xfrm>
            <a:off x="1154954" y="1463605"/>
            <a:ext cx="8825660" cy="2289931"/>
          </a:xfrm>
          <a:prstGeom prst="rect">
            <a:avLst/>
          </a:prstGeom>
        </p:spPr>
        <p:txBody>
          <a:bodyPr/>
          <a:lstStyle/>
          <a:p>
            <a:pPr/>
            <a:r>
              <a:t>GROUP:6 </a:t>
            </a:r>
          </a:p>
          <a:p>
            <a:pPr/>
            <a:r>
              <a:t>CROSS TESTING PROJECT</a:t>
            </a:r>
          </a:p>
        </p:txBody>
      </p:sp>
      <p:sp>
        <p:nvSpPr>
          <p:cNvPr id="400" name="EXAM GRADE MANAGEMENT"/>
          <p:cNvSpPr txBox="1"/>
          <p:nvPr>
            <p:ph type="subTitle" sz="quarter" idx="1"/>
          </p:nvPr>
        </p:nvSpPr>
        <p:spPr>
          <a:xfrm>
            <a:off x="1154954" y="4495800"/>
            <a:ext cx="8825660" cy="1143001"/>
          </a:xfrm>
          <a:prstGeom prst="rect">
            <a:avLst/>
          </a:prstGeom>
        </p:spPr>
        <p:txBody>
          <a:bodyPr/>
          <a:lstStyle>
            <a:lvl1pPr>
              <a:defRPr b="1" sz="2600"/>
            </a:lvl1pPr>
          </a:lstStyle>
          <a:p>
            <a:pPr/>
            <a:r>
              <a:t>EXAM GRADE MANAGEMENT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itle 3"/>
          <p:cNvSpPr txBox="1"/>
          <p:nvPr>
            <p:ph type="title"/>
          </p:nvPr>
        </p:nvSpPr>
        <p:spPr>
          <a:xfrm>
            <a:off x="1154953" y="973667"/>
            <a:ext cx="8761415" cy="706965"/>
          </a:xfrm>
          <a:prstGeom prst="rect">
            <a:avLst/>
          </a:prstGeom>
        </p:spPr>
        <p:txBody>
          <a:bodyPr/>
          <a:lstStyle/>
          <a:p>
            <a:pPr/>
            <a:r>
              <a:t>List of Use cases tested</a:t>
            </a:r>
          </a:p>
        </p:txBody>
      </p:sp>
      <p:sp>
        <p:nvSpPr>
          <p:cNvPr id="403" name="Content Placeholder 4"/>
          <p:cNvSpPr txBox="1"/>
          <p:nvPr>
            <p:ph type="body" sz="half" idx="1"/>
          </p:nvPr>
        </p:nvSpPr>
        <p:spPr>
          <a:xfrm>
            <a:off x="1154954" y="2603500"/>
            <a:ext cx="8825660" cy="3416300"/>
          </a:xfrm>
          <a:prstGeom prst="rect">
            <a:avLst/>
          </a:prstGeom>
        </p:spPr>
        <p:txBody>
          <a:bodyPr/>
          <a:lstStyle/>
          <a:p>
            <a:pPr/>
            <a:r>
              <a:t>Login</a:t>
            </a:r>
          </a:p>
          <a:p>
            <a:pPr/>
            <a:r>
              <a:t>Register</a:t>
            </a:r>
          </a:p>
          <a:p>
            <a:pPr/>
            <a:r>
              <a:t>Modify Profile</a:t>
            </a:r>
          </a:p>
          <a:p>
            <a:pPr/>
            <a:r>
              <a:t>View Profile</a:t>
            </a:r>
          </a:p>
          <a:p>
            <a:pPr/>
            <a:r>
              <a:t>Select Courses</a:t>
            </a:r>
          </a:p>
          <a:p>
            <a:pPr/>
            <a:r>
              <a:t>Put Marks</a:t>
            </a:r>
          </a:p>
          <a:p>
            <a:pPr/>
            <a:r>
              <a:t>Modify Grades</a:t>
            </a:r>
          </a:p>
          <a:p>
            <a:pPr/>
            <a:r>
              <a:t>View Stats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 txBox="1"/>
          <p:nvPr>
            <p:ph type="title"/>
          </p:nvPr>
        </p:nvSpPr>
        <p:spPr>
          <a:xfrm>
            <a:off x="1154953" y="973667"/>
            <a:ext cx="8761415" cy="706965"/>
          </a:xfrm>
          <a:prstGeom prst="rect">
            <a:avLst/>
          </a:prstGeom>
        </p:spPr>
        <p:txBody>
          <a:bodyPr/>
          <a:lstStyle/>
          <a:p>
            <a:pPr/>
            <a:r>
              <a:t>Statistics of the test cases</a:t>
            </a:r>
          </a:p>
        </p:txBody>
      </p:sp>
      <p:sp>
        <p:nvSpPr>
          <p:cNvPr id="406" name="Content Placeholder 2"/>
          <p:cNvSpPr txBox="1"/>
          <p:nvPr>
            <p:ph type="body" sz="half" idx="1"/>
          </p:nvPr>
        </p:nvSpPr>
        <p:spPr>
          <a:xfrm>
            <a:off x="1154954" y="2603500"/>
            <a:ext cx="8825660" cy="3416300"/>
          </a:xfrm>
          <a:prstGeom prst="rect">
            <a:avLst/>
          </a:prstGeom>
        </p:spPr>
        <p:txBody>
          <a:bodyPr/>
          <a:lstStyle/>
          <a:p>
            <a:pPr/>
            <a:r>
              <a:t>Total 17 functions were tested</a:t>
            </a:r>
          </a:p>
          <a:p>
            <a:pPr/>
            <a:r>
              <a:t>All the functions were correct according to the given input in the report, but there was a common error for input.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>
                <a:uFill>
                  <a:solidFill>
                    <a:srgbClr val="017000"/>
                  </a:solidFill>
                </a:uFill>
              </a:rPr>
              <a:t>If function takes input as string then it fails for any input other than strings.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/>
          <p:nvPr>
            <p:ph type="title"/>
          </p:nvPr>
        </p:nvSpPr>
        <p:spPr>
          <a:xfrm>
            <a:off x="1154953" y="973667"/>
            <a:ext cx="8761415" cy="706965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409" name="Content Placeholder 2"/>
          <p:cNvSpPr txBox="1"/>
          <p:nvPr>
            <p:ph type="body" sz="half" idx="1"/>
          </p:nvPr>
        </p:nvSpPr>
        <p:spPr>
          <a:xfrm>
            <a:off x="1154954" y="2603500"/>
            <a:ext cx="8825660" cy="3416300"/>
          </a:xfrm>
          <a:prstGeom prst="rect">
            <a:avLst/>
          </a:prstGeom>
        </p:spPr>
        <p:txBody>
          <a:bodyPr/>
          <a:lstStyle/>
          <a:p>
            <a:pPr/>
            <a:r>
              <a:t>We learn how to use git.</a:t>
            </a:r>
          </a:p>
          <a:p>
            <a:pPr/>
            <a:r>
              <a:t>We learn backtrack algorithm during this project.</a:t>
            </a:r>
          </a:p>
          <a:p>
            <a:pPr/>
            <a:r>
              <a:t>We get a good practice of making uml diagrams.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3"/>
          <p:cNvSpPr txBox="1"/>
          <p:nvPr>
            <p:ph type="title"/>
          </p:nvPr>
        </p:nvSpPr>
        <p:spPr>
          <a:xfrm>
            <a:off x="1154953" y="2677645"/>
            <a:ext cx="4351027" cy="2283825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/>
          <p:nvPr>
            <p:ph type="title"/>
          </p:nvPr>
        </p:nvSpPr>
        <p:spPr>
          <a:xfrm>
            <a:off x="1154953" y="973667"/>
            <a:ext cx="8761415" cy="706965"/>
          </a:xfrm>
          <a:prstGeom prst="rect">
            <a:avLst/>
          </a:prstGeom>
        </p:spPr>
        <p:txBody>
          <a:bodyPr/>
          <a:lstStyle/>
          <a:p>
            <a:pPr/>
            <a:r>
              <a:t>Key features of the project</a:t>
            </a:r>
          </a:p>
        </p:txBody>
      </p:sp>
      <p:sp>
        <p:nvSpPr>
          <p:cNvPr id="376" name="Content Placeholder 2"/>
          <p:cNvSpPr txBox="1"/>
          <p:nvPr>
            <p:ph type="body" sz="half" idx="1"/>
          </p:nvPr>
        </p:nvSpPr>
        <p:spPr>
          <a:xfrm>
            <a:off x="1122831" y="3009900"/>
            <a:ext cx="8825660" cy="3416300"/>
          </a:xfrm>
          <a:prstGeom prst="rect">
            <a:avLst/>
          </a:prstGeom>
        </p:spPr>
        <p:txBody>
          <a:bodyPr lIns="76200" tIns="76200" rIns="76200" bIns="76200"/>
          <a:lstStyle/>
          <a:p>
            <a:pPr marL="342899" indent="-342899">
              <a:buChar char="▪"/>
            </a:pPr>
            <a:r>
              <a:t>Simulator for solving a given Boolean expression.</a:t>
            </a:r>
          </a:p>
          <a:p>
            <a:pPr marL="342899" indent="-342899">
              <a:buChar char="▪"/>
            </a:pPr>
            <a:r>
              <a:t>Restricted within the registered users</a:t>
            </a:r>
          </a:p>
          <a:p>
            <a:pPr marL="342899" indent="-342899">
              <a:buChar char="▪"/>
            </a:pPr>
            <a:r>
              <a:t>Useful for generating truth table as an output for an given boolean expression.</a:t>
            </a:r>
          </a:p>
          <a:p>
            <a:pPr marL="342899" indent="-342899">
              <a:buChar char="▪"/>
            </a:pPr>
            <a:r>
              <a:t>Taking a Boolean expression as input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Key features of the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 of the project</a:t>
            </a:r>
          </a:p>
        </p:txBody>
      </p:sp>
      <p:sp>
        <p:nvSpPr>
          <p:cNvPr id="379" name="Truth table is generated only for the truth cases.…"/>
          <p:cNvSpPr txBox="1"/>
          <p:nvPr>
            <p:ph type="body" sz="half" idx="1"/>
          </p:nvPr>
        </p:nvSpPr>
        <p:spPr>
          <a:xfrm>
            <a:off x="1154954" y="3404029"/>
            <a:ext cx="8825659" cy="2615771"/>
          </a:xfrm>
          <a:prstGeom prst="rect">
            <a:avLst/>
          </a:prstGeom>
        </p:spPr>
        <p:txBody>
          <a:bodyPr/>
          <a:lstStyle/>
          <a:p>
            <a:pPr/>
            <a:r>
              <a:t>Truth table is generated only for the truth cases.</a:t>
            </a:r>
          </a:p>
          <a:p>
            <a:pPr marL="342899" indent="-342899"/>
            <a:r>
              <a:t>Backtracking algorithm is used for generating all the possible 2 to the power n cases.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1"/>
          <p:cNvSpPr txBox="1"/>
          <p:nvPr>
            <p:ph type="title"/>
          </p:nvPr>
        </p:nvSpPr>
        <p:spPr>
          <a:xfrm>
            <a:off x="1154953" y="973667"/>
            <a:ext cx="8761415" cy="706965"/>
          </a:xfrm>
          <a:prstGeom prst="rect">
            <a:avLst/>
          </a:prstGeom>
        </p:spPr>
        <p:txBody>
          <a:bodyPr/>
          <a:lstStyle/>
          <a:p>
            <a:pPr/>
            <a:r>
              <a:t>List of use cases </a:t>
            </a:r>
          </a:p>
        </p:txBody>
      </p:sp>
      <p:sp>
        <p:nvSpPr>
          <p:cNvPr id="382" name="Content Placeholder 2"/>
          <p:cNvSpPr txBox="1"/>
          <p:nvPr>
            <p:ph type="body" sz="half" idx="1"/>
          </p:nvPr>
        </p:nvSpPr>
        <p:spPr>
          <a:xfrm>
            <a:off x="1154954" y="2603500"/>
            <a:ext cx="8825660" cy="3416300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1800"/>
            </a:pPr>
            <a:r>
              <a:t>User: Login</a:t>
            </a:r>
          </a:p>
          <a:p>
            <a:pPr marL="342900" indent="-342900">
              <a:defRPr sz="1800"/>
            </a:pPr>
            <a:r>
              <a:t>User: Register To The System</a:t>
            </a:r>
          </a:p>
          <a:p>
            <a:pPr marL="342900" indent="-342900">
              <a:defRPr sz="1800"/>
            </a:pPr>
            <a:r>
              <a:t>User: Logical Expression</a:t>
            </a:r>
          </a:p>
          <a:p>
            <a:pPr marL="342900" indent="-342900">
              <a:defRPr sz="1800"/>
            </a:pPr>
            <a:r>
              <a:t>System: Valid Input</a:t>
            </a:r>
          </a:p>
          <a:p>
            <a:pPr marL="342900" indent="-342900">
              <a:defRPr sz="1800"/>
            </a:pPr>
            <a:r>
              <a:t>System: Decoding</a:t>
            </a:r>
          </a:p>
          <a:p>
            <a:pPr marL="342900" indent="-342900">
              <a:defRPr sz="1800"/>
            </a:pPr>
            <a:r>
              <a:t>System: Truth Table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/>
          <p:nvPr>
            <p:ph type="title"/>
          </p:nvPr>
        </p:nvSpPr>
        <p:spPr>
          <a:xfrm>
            <a:off x="1154953" y="973667"/>
            <a:ext cx="8761415" cy="706965"/>
          </a:xfrm>
          <a:prstGeom prst="rect">
            <a:avLst/>
          </a:prstGeom>
        </p:spPr>
        <p:txBody>
          <a:bodyPr/>
          <a:lstStyle/>
          <a:p>
            <a:pPr/>
            <a:r>
              <a:t>Structure of the database/ file system :</a:t>
            </a:r>
          </a:p>
        </p:txBody>
      </p:sp>
      <p:sp>
        <p:nvSpPr>
          <p:cNvPr id="385" name="Content Placeholder 2"/>
          <p:cNvSpPr txBox="1"/>
          <p:nvPr>
            <p:ph type="body" sz="half" idx="1"/>
          </p:nvPr>
        </p:nvSpPr>
        <p:spPr>
          <a:xfrm>
            <a:off x="1154954" y="2603500"/>
            <a:ext cx="8825660" cy="3416300"/>
          </a:xfrm>
          <a:prstGeom prst="rect">
            <a:avLst/>
          </a:prstGeom>
        </p:spPr>
        <p:txBody>
          <a:bodyPr/>
          <a:lstStyle/>
          <a:p>
            <a:pPr marL="342899" indent="-342899">
              <a:lnSpc>
                <a:spcPct val="80000"/>
              </a:lnSpc>
            </a:pPr>
            <a:r>
              <a:t>A logic circuit simulation system stores the following information.</a:t>
            </a:r>
          </a:p>
          <a:p>
            <a:pPr marL="0" indent="0">
              <a:lnSpc>
                <a:spcPct val="80000"/>
              </a:lnSpc>
              <a:buSzTx/>
              <a:buFont typeface="Wingdings 3"/>
              <a:buNone/>
            </a:pPr>
          </a:p>
          <a:p>
            <a:pPr marL="342899" indent="-342899">
              <a:lnSpc>
                <a:spcPct val="80000"/>
              </a:lnSpc>
              <a:defRPr b="1"/>
            </a:pPr>
            <a:r>
              <a:t>Registered Account</a:t>
            </a:r>
            <a:r>
              <a:rPr b="0"/>
              <a:t>:</a:t>
            </a:r>
            <a:br>
              <a:rPr b="0"/>
            </a:br>
            <a:r>
              <a:rPr b="0"/>
              <a:t>It includes User’s name and the password user give. This information is used for logging in user so that, user can give input expression.</a:t>
            </a:r>
          </a:p>
          <a:p>
            <a:pPr marL="0" indent="0">
              <a:lnSpc>
                <a:spcPct val="80000"/>
              </a:lnSpc>
              <a:buSzTx/>
              <a:buFont typeface="Wingdings 3"/>
              <a:buNone/>
            </a:pPr>
          </a:p>
          <a:p>
            <a:pPr marL="342899" indent="-342899">
              <a:lnSpc>
                <a:spcPct val="80000"/>
              </a:lnSpc>
              <a:defRPr b="1"/>
            </a:pPr>
            <a:r>
              <a:t>LOGIN DATABASE:</a:t>
            </a:r>
            <a:br/>
            <a:r>
              <a:rPr b="0"/>
              <a:t>New User uses this option to create a new account following which Registered Account will be updated.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tructure of the database/ file system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 of the database/ file system :</a:t>
            </a:r>
          </a:p>
        </p:txBody>
      </p:sp>
      <p:pic>
        <p:nvPicPr>
          <p:cNvPr id="388" name="Screen Shot 2018-04-24 at 10.51.06 PM.png" descr="Screen Shot 2018-04-24 at 10.51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976" y="2268998"/>
            <a:ext cx="5693221" cy="4138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 txBox="1"/>
          <p:nvPr>
            <p:ph type="title"/>
          </p:nvPr>
        </p:nvSpPr>
        <p:spPr>
          <a:xfrm>
            <a:off x="1154953" y="973667"/>
            <a:ext cx="8761415" cy="706965"/>
          </a:xfrm>
          <a:prstGeom prst="rect">
            <a:avLst/>
          </a:prstGeom>
        </p:spPr>
        <p:txBody>
          <a:bodyPr/>
          <a:lstStyle/>
          <a:p>
            <a:pPr/>
            <a:r>
              <a:t>Things that could not be implemented</a:t>
            </a:r>
          </a:p>
        </p:txBody>
      </p:sp>
      <p:sp>
        <p:nvSpPr>
          <p:cNvPr id="391" name="Content Placeholder 2"/>
          <p:cNvSpPr txBox="1"/>
          <p:nvPr>
            <p:ph type="body" sz="half" idx="1"/>
          </p:nvPr>
        </p:nvSpPr>
        <p:spPr>
          <a:xfrm>
            <a:off x="1154954" y="3928727"/>
            <a:ext cx="8825660" cy="2091073"/>
          </a:xfrm>
          <a:prstGeom prst="rect">
            <a:avLst/>
          </a:prstGeom>
        </p:spPr>
        <p:txBody>
          <a:bodyPr/>
          <a:lstStyle/>
          <a:p>
            <a:pPr/>
            <a:r>
              <a:t>False cases can not be shown in the truth table. </a:t>
            </a:r>
          </a:p>
          <a:p>
            <a:pPr/>
            <a:r>
              <a:t>Input independence is not given to the user.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tatistics of Unit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Statistics of Unit Testing</a:t>
            </a:r>
          </a:p>
        </p:txBody>
      </p:sp>
      <p:sp>
        <p:nvSpPr>
          <p:cNvPr id="394" name="In unit testing, all the major unit tests are tested like checking for valid expression, admin processing, etc."/>
          <p:cNvSpPr txBox="1"/>
          <p:nvPr>
            <p:ph type="body" sz="half" idx="1"/>
          </p:nvPr>
        </p:nvSpPr>
        <p:spPr>
          <a:xfrm>
            <a:off x="1154954" y="3269610"/>
            <a:ext cx="8825659" cy="2750190"/>
          </a:xfrm>
          <a:prstGeom prst="rect">
            <a:avLst/>
          </a:prstGeom>
        </p:spPr>
        <p:txBody>
          <a:bodyPr/>
          <a:lstStyle/>
          <a:p>
            <a:pPr/>
            <a:r>
              <a:t>In unit testing, all the major unit tests are tested like checking for valid expression, admin processing,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tatistics for system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Statistics for system testing</a:t>
            </a:r>
          </a:p>
        </p:txBody>
      </p:sp>
      <p:sp>
        <p:nvSpPr>
          <p:cNvPr id="397" name="All the possible paths were tested in system testing"/>
          <p:cNvSpPr txBox="1"/>
          <p:nvPr>
            <p:ph type="body" sz="half" idx="1"/>
          </p:nvPr>
        </p:nvSpPr>
        <p:spPr>
          <a:xfrm>
            <a:off x="1154954" y="3645856"/>
            <a:ext cx="8825659" cy="2373944"/>
          </a:xfrm>
          <a:prstGeom prst="rect">
            <a:avLst/>
          </a:prstGeom>
        </p:spPr>
        <p:txBody>
          <a:bodyPr/>
          <a:lstStyle/>
          <a:p>
            <a:pPr/>
            <a:r>
              <a:t>All the possible paths were tested in system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advClick="1" p14:dur="1000">
        <p15:prstTrans prst="peelOff" invX="1"/>
      </p:transition>
    </mc:Choice>
    <mc:Choice xmlns:p14="http://schemas.microsoft.com/office/powerpoint/2010/main" Requires="p14">
      <p:transition spd="med" advClick="1" p14:dur="1000">
        <p:wipe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Ion Boardroom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Ion Boardroom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