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98D7-6807-EF7F-50F2-7FCE0129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2035E-CCC6-CF47-9FAD-2CF1E884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BA24-D2B6-22E5-839F-5719BB58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BE92-791C-48AF-D698-FAC9331C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DD48-4129-AC3D-FB75-A8889B95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EB3D-683C-634E-07A9-E24EBE2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7BFEB-9D82-E2CF-6067-49052AB6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1A7D-B850-2661-AFE8-86A0A1E7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AA73-C74E-F72E-3023-9DD660B2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6CE1-839F-1094-287D-6CC8545B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4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C1134-1FEB-D30C-3CB8-89D97F4CC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19AD4-134D-26EC-E415-B3E3B3D6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881B-9878-AE6C-0CCE-3C9F9A67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DFC8-2179-C533-DD95-66B80B3E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21B-E27D-4AC2-2909-6E0C64D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EB0A-44BF-37E4-CCB5-5B29D9D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EEB-2A77-AF39-BC37-54701001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AA2D-6163-6F40-5935-F61C0592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7F5E-0FAB-DE9D-AA70-7F0DEC4E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1E68-0BD5-069B-5EE8-4674888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1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0374-995B-3602-C252-CFA7B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5BBC-BB9F-F85F-EE98-5A5A3354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0B65-A728-223E-47B2-C349766C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58A3B-A02D-C0AF-8022-016D4488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8F67-AF62-6AF6-26ED-A21CD6ED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2E4C-7A6E-ED47-0839-BD941E1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B163-8CF0-6A52-1C50-91E70F3AA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CDD97-0776-153E-3EB3-BC169958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6D7A-021E-6602-E606-9C6E333F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5DC6-C6B1-0DE4-4B71-723A0A5B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6A20-2101-1452-3AFF-1B72864B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1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4127-8BF0-561E-3F69-AED15AA0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912-E9AE-23A1-9083-982BF3E4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4A52D-659B-3061-859F-8F339DF1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565B-3164-DB45-C2B6-95429B544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0255B-1CF8-9040-D914-ADDB5AE0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F004B-73A5-0F78-9E2C-3F6050C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6C038-82ED-0EFF-CB6A-9D917179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14E59-74BB-D24B-AADD-CF5E8B4C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6B4-4DD4-7293-EF46-4743C99D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1BCBD-CA8C-923E-5102-3DD8CCB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2C28E-0066-70DF-59FD-8CEFDF5E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9F82B-C6AD-BF6A-CC5F-E0E3F1B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B1F07-FC15-98B6-5181-A1F18B91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6A6D-2B03-8BB3-257C-B2D82C70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5FD19-0D14-0D56-77E2-86F6DB64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31DC-CB17-C03A-12BE-69D06315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5250-439D-808C-E219-1D62A79A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D7FB1-9E8E-C831-CA10-1207639EF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4D0C6-0851-B6D6-7337-9AF9125B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134A-92A4-CA0E-2DE8-F0C0CD1F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77C90-CFA6-E8F1-A8FF-A9A4B059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533A-8A42-5EFD-5F3C-EDB41D09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DA687-1581-D3FB-7211-E4A3F9F42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537C-16E3-B885-5CC1-5A8A3AB91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F5461-0CD0-F53D-7E94-8ECC23D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A849E-6442-2FEA-DCBE-EEDAE482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3355-0460-A998-E89D-3135B73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AC759-6F61-3BCD-E7DA-ED39114C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DD1E-4677-6BB5-C0AD-26A63AF2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8F9F-FDAE-53A0-2282-9D112DBCE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7FBA-7168-4894-8C2B-EBE0C2AE0C3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735-0B05-D6D1-F8BC-86BDBF0E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CA27-567A-FB1A-97BA-C4DCBF33A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E776-CB63-430C-BDA6-255EAB4C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6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geeks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nchitaMishra170676/INNOGEEKS-2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29AFA7-3DF5-E555-4683-53DF52D6E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204"/>
            <a:ext cx="9144000" cy="969962"/>
          </a:xfrm>
        </p:spPr>
        <p:txBody>
          <a:bodyPr/>
          <a:lstStyle/>
          <a:p>
            <a:r>
              <a:rPr lang="en-IN" dirty="0"/>
              <a:t>Technical Society that aims to strengthen peer to peer learning and create healthy competitive environment amongst its students.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4ADA5467-E034-BE79-6C56-0B1E3445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1" y="928407"/>
            <a:ext cx="9031550" cy="21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B4D58-D256-6D9A-91B8-12200FFB2975}"/>
              </a:ext>
            </a:extLst>
          </p:cNvPr>
          <p:cNvSpPr txBox="1"/>
          <p:nvPr/>
        </p:nvSpPr>
        <p:spPr>
          <a:xfrm>
            <a:off x="1524000" y="574492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Visit: </a:t>
            </a:r>
            <a:r>
              <a:rPr lang="en-IN" dirty="0">
                <a:hlinkClick r:id="rId3"/>
              </a:rPr>
              <a:t>https://innogeeks.in/</a:t>
            </a:r>
            <a:endParaRPr lang="en-IN" dirty="0"/>
          </a:p>
          <a:p>
            <a:pPr algn="r"/>
            <a:r>
              <a:rPr lang="en-IN" dirty="0"/>
              <a:t>Code: </a:t>
            </a:r>
            <a:r>
              <a:rPr lang="en-IN" dirty="0">
                <a:hlinkClick r:id="rId4"/>
              </a:rPr>
              <a:t>https://github.com/SanchitaMishra170676/INNOGEEKS-2.0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3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56172-172C-4DB8-92B1-41A44074C00E}"/>
              </a:ext>
            </a:extLst>
          </p:cNvPr>
          <p:cNvSpPr txBox="1"/>
          <p:nvPr/>
        </p:nvSpPr>
        <p:spPr>
          <a:xfrm>
            <a:off x="301841" y="186431"/>
            <a:ext cx="109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 Portal collects all the required information to track their progress.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DF799-3CF2-3A26-CD4F-720AB1CB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626583"/>
            <a:ext cx="8392629" cy="4371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1D07CA-B851-BB28-9151-C075D91D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4" y="3399013"/>
            <a:ext cx="6696722" cy="32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5BD37-FD5C-6DCF-447D-AFB5D9B86D28}"/>
              </a:ext>
            </a:extLst>
          </p:cNvPr>
          <p:cNvSpPr txBox="1"/>
          <p:nvPr/>
        </p:nvSpPr>
        <p:spPr>
          <a:xfrm>
            <a:off x="1935333" y="2432884"/>
            <a:ext cx="8584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the purpose of placements students practice problem solving on different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data is collected through scrapping and analysis is being done for them to easily understand where they stand in the competition.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rank list is generated in the end.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D7762-D43D-0F6A-B9A9-ECE3A000C591}"/>
              </a:ext>
            </a:extLst>
          </p:cNvPr>
          <p:cNvSpPr txBox="1"/>
          <p:nvPr/>
        </p:nvSpPr>
        <p:spPr>
          <a:xfrm>
            <a:off x="189390" y="1641806"/>
            <a:ext cx="1091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Quantitative Analysis of Student’s Problem Solving Approach</a:t>
            </a:r>
          </a:p>
        </p:txBody>
      </p:sp>
    </p:spTree>
    <p:extLst>
      <p:ext uri="{BB962C8B-B14F-4D97-AF65-F5344CB8AC3E}">
        <p14:creationId xmlns:p14="http://schemas.microsoft.com/office/powerpoint/2010/main" val="27621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50B225-FC61-FA09-D5F4-AB21C0F876B0}"/>
              </a:ext>
            </a:extLst>
          </p:cNvPr>
          <p:cNvSpPr/>
          <p:nvPr/>
        </p:nvSpPr>
        <p:spPr>
          <a:xfrm>
            <a:off x="763478" y="736846"/>
            <a:ext cx="3124941" cy="1127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of user IDs on different platform.</a:t>
            </a:r>
          </a:p>
          <a:p>
            <a:r>
              <a:rPr lang="en-IN" dirty="0"/>
              <a:t>(Done using Innogeeks portal)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05DA-E0DF-4758-338E-87AB7B458CEF}"/>
              </a:ext>
            </a:extLst>
          </p:cNvPr>
          <p:cNvSpPr/>
          <p:nvPr/>
        </p:nvSpPr>
        <p:spPr>
          <a:xfrm>
            <a:off x="4712563" y="705773"/>
            <a:ext cx="3052439" cy="118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A615BE-4E50-C16F-8546-FB02952CDED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888419" y="1300578"/>
            <a:ext cx="824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3B7269-4399-8E6A-56FD-3A25891D0B6C}"/>
              </a:ext>
            </a:extLst>
          </p:cNvPr>
          <p:cNvSpPr/>
          <p:nvPr/>
        </p:nvSpPr>
        <p:spPr>
          <a:xfrm>
            <a:off x="8589146" y="2357020"/>
            <a:ext cx="3052439" cy="118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Collection of data via scrapping the platforms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0CAD64-755E-4031-EFAB-15CDBBA361B8}"/>
              </a:ext>
            </a:extLst>
          </p:cNvPr>
          <p:cNvSpPr/>
          <p:nvPr/>
        </p:nvSpPr>
        <p:spPr>
          <a:xfrm>
            <a:off x="8589146" y="674702"/>
            <a:ext cx="3052439" cy="1189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 of no of students registered on different platforms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C37322-A9D2-2917-C4F7-F24BDB977F72}"/>
              </a:ext>
            </a:extLst>
          </p:cNvPr>
          <p:cNvCxnSpPr>
            <a:cxnSpLocks/>
          </p:cNvCxnSpPr>
          <p:nvPr/>
        </p:nvCxnSpPr>
        <p:spPr>
          <a:xfrm flipV="1">
            <a:off x="7765002" y="1300577"/>
            <a:ext cx="824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AC615-137D-8EDD-01E1-BBC2E61665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0115366" y="1864311"/>
            <a:ext cx="0" cy="49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04F5ED-6993-21BB-7051-070F1D054007}"/>
              </a:ext>
            </a:extLst>
          </p:cNvPr>
          <p:cNvSpPr/>
          <p:nvPr/>
        </p:nvSpPr>
        <p:spPr>
          <a:xfrm>
            <a:off x="4773597" y="2357020"/>
            <a:ext cx="3052439" cy="1189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 of students who are actually using the platforms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5FFF0E-5D8D-C8A4-8E3F-C45385E832AF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7826036" y="2951825"/>
            <a:ext cx="763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AD662E-37F8-CA45-4964-BFC8239AC9FC}"/>
              </a:ext>
            </a:extLst>
          </p:cNvPr>
          <p:cNvSpPr/>
          <p:nvPr/>
        </p:nvSpPr>
        <p:spPr>
          <a:xfrm>
            <a:off x="835980" y="2357020"/>
            <a:ext cx="3052439" cy="1189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Quantitative Analysis of the questions being solved and its distribution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1441E3-0AAD-EE90-9747-B259BFF35968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3888419" y="2951825"/>
            <a:ext cx="8851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89DC64-31F9-C5CE-B773-B3DDFF389126}"/>
              </a:ext>
            </a:extLst>
          </p:cNvPr>
          <p:cNvSpPr/>
          <p:nvPr/>
        </p:nvSpPr>
        <p:spPr>
          <a:xfrm>
            <a:off x="835979" y="4141434"/>
            <a:ext cx="3052439" cy="118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Finding out the outliers and removing them before individual analysis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54B854-9B09-1251-4C18-8C96188E6ADB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2362199" y="3546629"/>
            <a:ext cx="1" cy="59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CF78151-1966-8025-2593-64E0FE281F5B}"/>
              </a:ext>
            </a:extLst>
          </p:cNvPr>
          <p:cNvSpPr/>
          <p:nvPr/>
        </p:nvSpPr>
        <p:spPr>
          <a:xfrm>
            <a:off x="4751771" y="4141432"/>
            <a:ext cx="3052439" cy="1189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Individual Analysis: Mean Difference, Percentile </a:t>
            </a:r>
          </a:p>
          <a:p>
            <a:pPr algn="ctr"/>
            <a:r>
              <a:rPr lang="en-IN" dirty="0"/>
              <a:t>&amp; Z-Score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CC36E7-41EE-4B1E-C415-D3A99D5EB15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888418" y="4736237"/>
            <a:ext cx="86335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F3E974-2A20-4CC8-6652-14145743F593}"/>
              </a:ext>
            </a:extLst>
          </p:cNvPr>
          <p:cNvSpPr/>
          <p:nvPr/>
        </p:nvSpPr>
        <p:spPr>
          <a:xfrm>
            <a:off x="8667561" y="4141430"/>
            <a:ext cx="3052439" cy="11896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Quantitative Ranking of students based on their percentile and other factors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5291A8-E56C-2D84-2589-3DE17725BA9B}"/>
              </a:ext>
            </a:extLst>
          </p:cNvPr>
          <p:cNvCxnSpPr>
            <a:cxnSpLocks/>
          </p:cNvCxnSpPr>
          <p:nvPr/>
        </p:nvCxnSpPr>
        <p:spPr>
          <a:xfrm flipV="1">
            <a:off x="7804208" y="4736234"/>
            <a:ext cx="86335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775B25-0099-5F92-A5A8-5608298F2A92}"/>
              </a:ext>
            </a:extLst>
          </p:cNvPr>
          <p:cNvCxnSpPr>
            <a:cxnSpLocks/>
          </p:cNvCxnSpPr>
          <p:nvPr/>
        </p:nvCxnSpPr>
        <p:spPr>
          <a:xfrm>
            <a:off x="10193780" y="5331039"/>
            <a:ext cx="0" cy="49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F2D302-B0A7-72E7-013C-10209D85EF60}"/>
              </a:ext>
            </a:extLst>
          </p:cNvPr>
          <p:cNvSpPr txBox="1"/>
          <p:nvPr/>
        </p:nvSpPr>
        <p:spPr>
          <a:xfrm>
            <a:off x="9321552" y="5858351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Output: Rank list</a:t>
            </a:r>
          </a:p>
        </p:txBody>
      </p:sp>
    </p:spTree>
    <p:extLst>
      <p:ext uri="{BB962C8B-B14F-4D97-AF65-F5344CB8AC3E}">
        <p14:creationId xmlns:p14="http://schemas.microsoft.com/office/powerpoint/2010/main" val="40438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3FFF2-ACA1-BA5A-0B97-CADE4C608DD8}"/>
              </a:ext>
            </a:extLst>
          </p:cNvPr>
          <p:cNvSpPr txBox="1"/>
          <p:nvPr/>
        </p:nvSpPr>
        <p:spPr>
          <a:xfrm>
            <a:off x="420210" y="256889"/>
            <a:ext cx="10910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Libraries &amp; Modules Used</a:t>
            </a:r>
          </a:p>
          <a:p>
            <a:pPr algn="ctr"/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285F63-F931-853C-7281-486D45376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3524"/>
              </p:ext>
            </p:extLst>
          </p:nvPr>
        </p:nvGraphicFramePr>
        <p:xfrm>
          <a:off x="1586390" y="870585"/>
          <a:ext cx="8788400" cy="580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115110163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1669324"/>
                    </a:ext>
                  </a:extLst>
                </a:gridCol>
              </a:tblGrid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Libraries &amp;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06030"/>
                  </a:ext>
                </a:extLst>
              </a:tr>
              <a:tr h="769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Selenium web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Used for browser automation, </a:t>
                      </a:r>
                      <a:r>
                        <a:rPr lang="en-IN" dirty="0" err="1"/>
                        <a:t>webdriver</a:t>
                      </a:r>
                      <a:r>
                        <a:rPr lang="en-IN" dirty="0"/>
                        <a:t> protocol to control web browsers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63241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</a:t>
                      </a:r>
                      <a:r>
                        <a:rPr lang="en-US" dirty="0" err="1"/>
                        <a:t>webdriver</a:t>
                      </a:r>
                      <a:r>
                        <a:rPr lang="en-US" dirty="0"/>
                        <a:t> 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Using it to extract data via 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38260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</a:t>
                      </a:r>
                      <a:r>
                        <a:rPr lang="en-IN" dirty="0" err="1"/>
                        <a:t>WebDriverWait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wait for certain interval before giving exception (5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88332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Selenium expected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check if the element is present in the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26629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add option for browser – </a:t>
                      </a:r>
                      <a:r>
                        <a:rPr lang="en-IN" dirty="0" err="1"/>
                        <a:t>eg</a:t>
                      </a:r>
                      <a:r>
                        <a:rPr lang="en-IN" dirty="0"/>
                        <a:t>: to make it headless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14764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72034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Numpy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perform mathematical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7473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 easy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35220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plot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0339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scipy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Get optimised 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3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</dc:creator>
  <cp:lastModifiedBy>KAMAL KANT</cp:lastModifiedBy>
  <cp:revision>1</cp:revision>
  <dcterms:created xsi:type="dcterms:W3CDTF">2023-02-10T03:51:22Z</dcterms:created>
  <dcterms:modified xsi:type="dcterms:W3CDTF">2023-02-10T04:52:11Z</dcterms:modified>
</cp:coreProperties>
</file>