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63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2623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3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7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1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8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7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2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08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1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5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7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0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76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8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2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44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35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8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1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8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2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9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C48F40-4419-4F67-A4F5-14C8A134FB7F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B3AA79-745B-4A23-810D-98E4320FF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4169D3-3165-4057-81EF-7CA021E6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691993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Writing your first program 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9" name="Graphic 8" descr="Typewriter">
            <a:extLst>
              <a:ext uri="{FF2B5EF4-FFF2-40B4-BE49-F238E27FC236}">
                <a16:creationId xmlns:a16="http://schemas.microsoft.com/office/drawing/2014/main" id="{4C09A879-5C9B-4619-8AC0-139E55190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637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F45C6-5C24-489B-A369-9BC408DDCD7B}"/>
              </a:ext>
            </a:extLst>
          </p:cNvPr>
          <p:cNvSpPr/>
          <p:nvPr/>
        </p:nvSpPr>
        <p:spPr>
          <a:xfrm>
            <a:off x="4306594" y="967616"/>
            <a:ext cx="3373514" cy="13050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39314-B307-480E-A7D5-9173C505904F}"/>
              </a:ext>
            </a:extLst>
          </p:cNvPr>
          <p:cNvSpPr txBox="1"/>
          <p:nvPr/>
        </p:nvSpPr>
        <p:spPr>
          <a:xfrm>
            <a:off x="5483519" y="1442911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Package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F139B-F8C6-4230-94CF-40EAF52F6377}"/>
              </a:ext>
            </a:extLst>
          </p:cNvPr>
          <p:cNvSpPr/>
          <p:nvPr/>
        </p:nvSpPr>
        <p:spPr>
          <a:xfrm>
            <a:off x="1727119" y="3854401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75C20D-DAA5-422A-8594-7350C8F62BF6}"/>
              </a:ext>
            </a:extLst>
          </p:cNvPr>
          <p:cNvSpPr/>
          <p:nvPr/>
        </p:nvSpPr>
        <p:spPr>
          <a:xfrm>
            <a:off x="8916141" y="3701988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D2681D-5F1E-42C4-8BB3-2C9A92935F43}"/>
              </a:ext>
            </a:extLst>
          </p:cNvPr>
          <p:cNvSpPr/>
          <p:nvPr/>
        </p:nvSpPr>
        <p:spPr>
          <a:xfrm>
            <a:off x="6502655" y="3730840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9A35C-4C01-4BCF-B014-20D458E93C91}"/>
              </a:ext>
            </a:extLst>
          </p:cNvPr>
          <p:cNvSpPr/>
          <p:nvPr/>
        </p:nvSpPr>
        <p:spPr>
          <a:xfrm>
            <a:off x="4074111" y="3791695"/>
            <a:ext cx="1251751" cy="122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88860-944E-4548-A14F-BB32D03F7A5C}"/>
              </a:ext>
            </a:extLst>
          </p:cNvPr>
          <p:cNvSpPr txBox="1"/>
          <p:nvPr/>
        </p:nvSpPr>
        <p:spPr>
          <a:xfrm>
            <a:off x="1821696" y="4215619"/>
            <a:ext cx="10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C0A0D-1D5D-4840-83AC-0DC91C7950DA}"/>
              </a:ext>
            </a:extLst>
          </p:cNvPr>
          <p:cNvSpPr txBox="1"/>
          <p:nvPr/>
        </p:nvSpPr>
        <p:spPr>
          <a:xfrm>
            <a:off x="8901184" y="4129881"/>
            <a:ext cx="10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EB501-0223-424C-BD52-E54CE61A0C32}"/>
              </a:ext>
            </a:extLst>
          </p:cNvPr>
          <p:cNvSpPr txBox="1"/>
          <p:nvPr/>
        </p:nvSpPr>
        <p:spPr>
          <a:xfrm>
            <a:off x="6729035" y="4158733"/>
            <a:ext cx="102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26A90-8879-4BDF-8B83-5FDE867CF6A6}"/>
              </a:ext>
            </a:extLst>
          </p:cNvPr>
          <p:cNvSpPr txBox="1"/>
          <p:nvPr/>
        </p:nvSpPr>
        <p:spPr>
          <a:xfrm>
            <a:off x="4114218" y="4215619"/>
            <a:ext cx="102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44CF3-9CB5-43DD-BC69-1899E3C103D3}"/>
              </a:ext>
            </a:extLst>
          </p:cNvPr>
          <p:cNvCxnSpPr>
            <a:cxnSpLocks/>
            <a:stCxn id="2" idx="2"/>
            <a:endCxn id="4" idx="7"/>
          </p:cNvCxnSpPr>
          <p:nvPr/>
        </p:nvCxnSpPr>
        <p:spPr>
          <a:xfrm flipH="1">
            <a:off x="2795555" y="2272633"/>
            <a:ext cx="3197796" cy="176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A940C-DE04-4C83-B3B9-803175A80067}"/>
              </a:ext>
            </a:extLst>
          </p:cNvPr>
          <p:cNvCxnSpPr>
            <a:cxnSpLocks/>
            <a:stCxn id="2" idx="2"/>
            <a:endCxn id="7" idx="7"/>
          </p:cNvCxnSpPr>
          <p:nvPr/>
        </p:nvCxnSpPr>
        <p:spPr>
          <a:xfrm flipH="1">
            <a:off x="5142547" y="2272633"/>
            <a:ext cx="850804" cy="16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902A7D-E841-4A5B-AAD2-FC1CD0AB6D33}"/>
              </a:ext>
            </a:extLst>
          </p:cNvPr>
          <p:cNvCxnSpPr>
            <a:stCxn id="2" idx="2"/>
            <a:endCxn id="6" idx="1"/>
          </p:cNvCxnSpPr>
          <p:nvPr/>
        </p:nvCxnSpPr>
        <p:spPr>
          <a:xfrm>
            <a:off x="5993351" y="2272633"/>
            <a:ext cx="692619" cy="163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E3AC54-0D1F-49F5-BF01-14FFD0EF72ED}"/>
              </a:ext>
            </a:extLst>
          </p:cNvPr>
          <p:cNvCxnSpPr>
            <a:stCxn id="2" idx="2"/>
            <a:endCxn id="5" idx="1"/>
          </p:cNvCxnSpPr>
          <p:nvPr/>
        </p:nvCxnSpPr>
        <p:spPr>
          <a:xfrm>
            <a:off x="5993351" y="2272633"/>
            <a:ext cx="3106105" cy="160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0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DBCAC-F642-4585-95F6-324F9088EFB1}"/>
              </a:ext>
            </a:extLst>
          </p:cNvPr>
          <p:cNvSpPr txBox="1"/>
          <p:nvPr/>
        </p:nvSpPr>
        <p:spPr>
          <a:xfrm>
            <a:off x="2047875" y="1378535"/>
            <a:ext cx="8096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public class </a:t>
            </a:r>
            <a:r>
              <a:rPr lang="en-US" b="1" dirty="0" err="1">
                <a:solidFill>
                  <a:srgbClr val="FF0000"/>
                </a:solidFill>
              </a:rPr>
              <a:t>abc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endParaRPr lang="en-US" dirty="0"/>
          </a:p>
          <a:p>
            <a:endParaRPr lang="en-US" dirty="0"/>
          </a:p>
          <a:p>
            <a:pPr lvl="3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 static void main(String[]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lvl="3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5"/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(“</a:t>
            </a:r>
            <a:r>
              <a:rPr lang="en-US" b="1" dirty="0" err="1">
                <a:solidFill>
                  <a:srgbClr val="00B050"/>
                </a:solidFill>
              </a:rPr>
              <a:t>Helo</a:t>
            </a:r>
            <a:r>
              <a:rPr lang="en-US" b="1" dirty="0">
                <a:solidFill>
                  <a:srgbClr val="00B050"/>
                </a:solidFill>
              </a:rPr>
              <a:t> World”);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4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7952-4CE3-4CBF-A8E6-D9C07F8D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57" y="1779378"/>
            <a:ext cx="3510937" cy="368024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User - Input</a:t>
            </a:r>
          </a:p>
        </p:txBody>
      </p:sp>
      <p:pic>
        <p:nvPicPr>
          <p:cNvPr id="59" name="Picture 4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3A8C-DA1C-473D-8FE0-D5672D3A35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60" name="Picture 4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0F30F4-6030-42FA-941D-65C22B4CD757}"/>
              </a:ext>
            </a:extLst>
          </p:cNvPr>
          <p:cNvSpPr/>
          <p:nvPr/>
        </p:nvSpPr>
        <p:spPr>
          <a:xfrm>
            <a:off x="4395370" y="589761"/>
            <a:ext cx="8182253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</a:rPr>
              <a:t>public class </a:t>
            </a:r>
            <a:r>
              <a:rPr lang="en-US" b="1" dirty="0" err="1">
                <a:solidFill>
                  <a:srgbClr val="FF0000"/>
                </a:solidFill>
              </a:rPr>
              <a:t>abc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 lvl="3">
              <a:spcAft>
                <a:spcPts val="6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 static void main(String[]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lvl="3">
              <a:spcAft>
                <a:spcPts val="600"/>
              </a:spcAft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b="1" dirty="0">
                <a:solidFill>
                  <a:srgbClr val="00B050"/>
                </a:solidFill>
              </a:rPr>
              <a:t>Scanner </a:t>
            </a:r>
            <a:r>
              <a:rPr lang="en-US" b="1" dirty="0" err="1">
                <a:solidFill>
                  <a:srgbClr val="00B050"/>
                </a:solidFill>
              </a:rPr>
              <a:t>sc</a:t>
            </a:r>
            <a:r>
              <a:rPr lang="en-US" b="1" dirty="0">
                <a:solidFill>
                  <a:srgbClr val="00B050"/>
                </a:solidFill>
              </a:rPr>
              <a:t> = new Scanner (System.in);</a:t>
            </a:r>
          </a:p>
          <a:p>
            <a:pPr lvl="3">
              <a:spcAft>
                <a:spcPts val="600"/>
              </a:spcAft>
            </a:pPr>
            <a:r>
              <a:rPr lang="en-US" b="1" dirty="0">
                <a:solidFill>
                  <a:srgbClr val="00B050"/>
                </a:solidFill>
              </a:rPr>
              <a:t>		int n = </a:t>
            </a:r>
            <a:r>
              <a:rPr lang="en-US" b="1" dirty="0" err="1">
                <a:solidFill>
                  <a:srgbClr val="00B050"/>
                </a:solidFill>
              </a:rPr>
              <a:t>sc.nextInt</a:t>
            </a:r>
            <a:r>
              <a:rPr lang="en-US" b="1" dirty="0">
                <a:solidFill>
                  <a:srgbClr val="00B050"/>
                </a:solidFill>
              </a:rPr>
              <a:t>();</a:t>
            </a:r>
          </a:p>
          <a:p>
            <a:pPr lvl="3">
              <a:spcAft>
                <a:spcPts val="600"/>
              </a:spcAft>
            </a:pPr>
            <a:endParaRPr lang="en-US" b="1" dirty="0">
              <a:solidFill>
                <a:srgbClr val="00B050"/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b="1" dirty="0">
                <a:solidFill>
                  <a:srgbClr val="00B050"/>
                </a:solidFill>
              </a:rPr>
              <a:t>		</a:t>
            </a:r>
            <a:r>
              <a:rPr lang="en-US" b="1" dirty="0" err="1">
                <a:solidFill>
                  <a:srgbClr val="00B050"/>
                </a:solidFill>
              </a:rPr>
              <a:t>System.out.println</a:t>
            </a:r>
            <a:r>
              <a:rPr lang="en-US" b="1" dirty="0">
                <a:solidFill>
                  <a:srgbClr val="00B050"/>
                </a:solidFill>
              </a:rPr>
              <a:t>(n);</a:t>
            </a:r>
          </a:p>
          <a:p>
            <a:pPr lvl="5">
              <a:spcAft>
                <a:spcPts val="600"/>
              </a:spcAft>
            </a:pPr>
            <a:endParaRPr lang="en-US" b="1" dirty="0">
              <a:solidFill>
                <a:srgbClr val="00B050"/>
              </a:solidFill>
            </a:endParaRPr>
          </a:p>
          <a:p>
            <a:pPr lvl="3">
              <a:spcAft>
                <a:spcPts val="600"/>
              </a:spcAft>
            </a:pPr>
            <a:endParaRPr lang="en-US" dirty="0"/>
          </a:p>
          <a:p>
            <a:pPr lvl="3">
              <a:spcAft>
                <a:spcPts val="600"/>
              </a:spcAft>
            </a:pPr>
            <a:endParaRPr lang="en-US" dirty="0"/>
          </a:p>
          <a:p>
            <a:pPr lvl="3"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63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2585039-CDA7-4B76-B013-776F970D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4" y="0"/>
            <a:ext cx="12173816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53D942-8031-42E8-88B4-E03A710E8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FD07472-970F-49B5-8994-ADEAA314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930400" cy="6858002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2869BAE-8EC0-4D16-ACB8-F0CBFDD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8184" y="4822361"/>
            <a:ext cx="1911902" cy="203564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24A7AE-FFF7-4F70-9AEA-01A5DFF77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6" t="75007" r="30510"/>
          <a:stretch/>
        </p:blipFill>
        <p:spPr>
          <a:xfrm>
            <a:off x="297855" y="5471958"/>
            <a:ext cx="889881" cy="638482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3" name="TextBox 3">
            <a:extLst>
              <a:ext uri="{FF2B5EF4-FFF2-40B4-BE49-F238E27FC236}">
                <a16:creationId xmlns:a16="http://schemas.microsoft.com/office/drawing/2014/main" id="{226E3266-DF9A-4360-A6B9-649FFC4D742A}"/>
              </a:ext>
            </a:extLst>
          </p:cNvPr>
          <p:cNvSpPr txBox="1"/>
          <p:nvPr/>
        </p:nvSpPr>
        <p:spPr>
          <a:xfrm>
            <a:off x="2844486" y="1950440"/>
            <a:ext cx="8433113" cy="3840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cap="all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/>
              <a:t>WAP to print the perimeter and area of a circle.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/>
              <a:t>WAP to print the following pattern (without using loops)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500" cap="all" dirty="0"/>
              <a:t>	@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500" cap="all" dirty="0"/>
              <a:t>	@@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500" cap="all" dirty="0"/>
              <a:t>	@@@	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500" cap="all" dirty="0"/>
              <a:t>	@@@@	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500" cap="all" dirty="0"/>
              <a:t>	@@@@@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/>
              <a:t>WAP to interchange (swap) two nos. using third variable.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/>
              <a:t>WAP to interchange (swap) two nos. without using third variable.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/>
              <a:t>WAP to calculate average of </a:t>
            </a:r>
            <a:r>
              <a:rPr lang="en-US" sz="1500" cap="all" dirty="0" err="1"/>
              <a:t>of</a:t>
            </a:r>
            <a:r>
              <a:rPr lang="en-US" sz="1500" cap="all" dirty="0"/>
              <a:t> marks in 5 subjects.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603B-AB9D-4216-82EE-69A5BD05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86" y="643467"/>
            <a:ext cx="8433739" cy="1306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Practice Questions </a:t>
            </a:r>
          </a:p>
        </p:txBody>
      </p:sp>
    </p:spTree>
    <p:extLst>
      <p:ext uri="{BB962C8B-B14F-4D97-AF65-F5344CB8AC3E}">
        <p14:creationId xmlns:p14="http://schemas.microsoft.com/office/powerpoint/2010/main" val="336798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Tw Cen MT</vt:lpstr>
      <vt:lpstr>Wingdings 3</vt:lpstr>
      <vt:lpstr>Ion</vt:lpstr>
      <vt:lpstr>Droplet</vt:lpstr>
      <vt:lpstr>Writing your first program !</vt:lpstr>
      <vt:lpstr>PowerPoint Presentation</vt:lpstr>
      <vt:lpstr>PowerPoint Presentation</vt:lpstr>
      <vt:lpstr>User - Input</vt:lpstr>
      <vt:lpstr>Practice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your first program !</dc:title>
  <dc:creator>KAMAL</dc:creator>
  <cp:lastModifiedBy>KAMAL</cp:lastModifiedBy>
  <cp:revision>2</cp:revision>
  <dcterms:created xsi:type="dcterms:W3CDTF">2020-06-28T16:12:01Z</dcterms:created>
  <dcterms:modified xsi:type="dcterms:W3CDTF">2020-06-28T16:20:14Z</dcterms:modified>
</cp:coreProperties>
</file>