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61" r:id="rId3"/>
    <p:sldId id="262" r:id="rId4"/>
    <p:sldId id="260" r:id="rId5"/>
    <p:sldId id="259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0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9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5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1C1AB-56A0-45EF-B181-CDDA2DAEED7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0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700CA3-A06D-44F8-9A18-09C12296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63" y="0"/>
            <a:ext cx="4865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540F-D35A-483E-A092-DFD47461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fuction</a:t>
            </a:r>
            <a:r>
              <a:rPr lang="en-US" dirty="0"/>
              <a:t>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BCA8C-11D5-416F-A0A7-60E27561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052" y="3272752"/>
            <a:ext cx="9104501" cy="1732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BFB1E-DDFF-4342-9278-FA5755063A19}"/>
              </a:ext>
            </a:extLst>
          </p:cNvPr>
          <p:cNvSpPr txBox="1"/>
          <p:nvPr/>
        </p:nvSpPr>
        <p:spPr>
          <a:xfrm>
            <a:off x="621761" y="2239834"/>
            <a:ext cx="235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need to crate object for calling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860CEE-31DA-43A9-98E3-F919DEB3352E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1798052" y="2886165"/>
            <a:ext cx="732084" cy="542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4AFD56-00B8-4DA8-B482-F8E342CA4F16}"/>
              </a:ext>
            </a:extLst>
          </p:cNvPr>
          <p:cNvSpPr txBox="1"/>
          <p:nvPr/>
        </p:nvSpPr>
        <p:spPr>
          <a:xfrm>
            <a:off x="2974343" y="1731146"/>
            <a:ext cx="157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E669CE-B034-47CB-AEF3-34BA377A983D}"/>
              </a:ext>
            </a:extLst>
          </p:cNvPr>
          <p:cNvCxnSpPr>
            <a:endCxn id="10" idx="2"/>
          </p:cNvCxnSpPr>
          <p:nvPr/>
        </p:nvCxnSpPr>
        <p:spPr>
          <a:xfrm flipV="1">
            <a:off x="3577701" y="2100478"/>
            <a:ext cx="186593" cy="125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BE66BD-03DE-468B-AC0D-FEA1B05A81B9}"/>
              </a:ext>
            </a:extLst>
          </p:cNvPr>
          <p:cNvSpPr txBox="1"/>
          <p:nvPr/>
        </p:nvSpPr>
        <p:spPr>
          <a:xfrm>
            <a:off x="4092605" y="2352583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93844C-D787-4DE8-AC78-20A8E104A4E6}"/>
              </a:ext>
            </a:extLst>
          </p:cNvPr>
          <p:cNvCxnSpPr>
            <a:endCxn id="13" idx="2"/>
          </p:cNvCxnSpPr>
          <p:nvPr/>
        </p:nvCxnSpPr>
        <p:spPr>
          <a:xfrm flipV="1">
            <a:off x="4740676" y="2721915"/>
            <a:ext cx="306279" cy="633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97525D-31BF-4DC1-AA6A-FDDFE89D1390}"/>
              </a:ext>
            </a:extLst>
          </p:cNvPr>
          <p:cNvSpPr txBox="1"/>
          <p:nvPr/>
        </p:nvSpPr>
        <p:spPr>
          <a:xfrm>
            <a:off x="6604986" y="1853248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66ACCB-9801-406D-9A21-4DB512645713}"/>
              </a:ext>
            </a:extLst>
          </p:cNvPr>
          <p:cNvCxnSpPr>
            <a:endCxn id="16" idx="2"/>
          </p:cNvCxnSpPr>
          <p:nvPr/>
        </p:nvCxnSpPr>
        <p:spPr>
          <a:xfrm flipV="1">
            <a:off x="7989903" y="2222580"/>
            <a:ext cx="62144" cy="1133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3701E6-BF4F-4090-B4E6-2D442886F9F6}"/>
              </a:ext>
            </a:extLst>
          </p:cNvPr>
          <p:cNvSpPr txBox="1"/>
          <p:nvPr/>
        </p:nvSpPr>
        <p:spPr>
          <a:xfrm>
            <a:off x="2601157" y="5273336"/>
            <a:ext cx="29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Returning a double value to main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4BDA18-E5F3-4E02-9B68-DAA93A72791E}"/>
              </a:ext>
            </a:extLst>
          </p:cNvPr>
          <p:cNvCxnSpPr>
            <a:endCxn id="19" idx="0"/>
          </p:cNvCxnSpPr>
          <p:nvPr/>
        </p:nvCxnSpPr>
        <p:spPr>
          <a:xfrm>
            <a:off x="3364637" y="4528033"/>
            <a:ext cx="727969" cy="745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1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06E7E-A54F-4558-9130-D6E22C7A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static function 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6BA9F-0216-4D43-8692-2CC5956B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72" y="1233996"/>
            <a:ext cx="8815526" cy="53354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9CC883-9C12-4AD6-9974-98B128A1925E}"/>
              </a:ext>
            </a:extLst>
          </p:cNvPr>
          <p:cNvCxnSpPr/>
          <p:nvPr/>
        </p:nvCxnSpPr>
        <p:spPr>
          <a:xfrm>
            <a:off x="1349406" y="2634526"/>
            <a:ext cx="0" cy="112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47F3E1-1594-4D4B-BF4C-2E4EC0537564}"/>
              </a:ext>
            </a:extLst>
          </p:cNvPr>
          <p:cNvCxnSpPr/>
          <p:nvPr/>
        </p:nvCxnSpPr>
        <p:spPr>
          <a:xfrm>
            <a:off x="1340528" y="2636668"/>
            <a:ext cx="7208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2A35AC-583F-4178-88FF-1AB921D919A2}"/>
              </a:ext>
            </a:extLst>
          </p:cNvPr>
          <p:cNvCxnSpPr/>
          <p:nvPr/>
        </p:nvCxnSpPr>
        <p:spPr>
          <a:xfrm>
            <a:off x="8558074" y="2634526"/>
            <a:ext cx="0" cy="10408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9B63CE-F044-41C4-9076-1D95142B7C79}"/>
              </a:ext>
            </a:extLst>
          </p:cNvPr>
          <p:cNvCxnSpPr/>
          <p:nvPr/>
        </p:nvCxnSpPr>
        <p:spPr>
          <a:xfrm>
            <a:off x="1340528" y="3764132"/>
            <a:ext cx="7208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2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89E2-0EB1-423E-A65C-D40AA290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non-static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0DDC4-4A69-4FBD-9836-A296B1DE3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39" y="1313895"/>
            <a:ext cx="7998780" cy="524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7A18-9CD0-4DC7-90CE-DE01D4383692}"/>
              </a:ext>
            </a:extLst>
          </p:cNvPr>
          <p:cNvSpPr txBox="1"/>
          <p:nvPr/>
        </p:nvSpPr>
        <p:spPr>
          <a:xfrm>
            <a:off x="8691239" y="2858610"/>
            <a:ext cx="303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Createing</a:t>
            </a:r>
            <a:r>
              <a:rPr lang="en-US" dirty="0"/>
              <a:t> object of </a:t>
            </a:r>
            <a:r>
              <a:rPr lang="en-US" dirty="0" err="1"/>
              <a:t>funCall</a:t>
            </a:r>
            <a:r>
              <a:rPr lang="en-US" dirty="0"/>
              <a:t>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B1703-6A7B-4815-A133-1E0399285E1C}"/>
              </a:ext>
            </a:extLst>
          </p:cNvPr>
          <p:cNvCxnSpPr>
            <a:endCxn id="5" idx="1"/>
          </p:cNvCxnSpPr>
          <p:nvPr/>
        </p:nvCxnSpPr>
        <p:spPr>
          <a:xfrm flipV="1">
            <a:off x="4527612" y="3181776"/>
            <a:ext cx="4163627" cy="1052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DFDC0E-CEE8-4C85-A1E8-654ECDD70D51}"/>
              </a:ext>
            </a:extLst>
          </p:cNvPr>
          <p:cNvSpPr txBox="1"/>
          <p:nvPr/>
        </p:nvSpPr>
        <p:spPr>
          <a:xfrm>
            <a:off x="9028590" y="4740676"/>
            <a:ext cx="243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a </a:t>
            </a:r>
            <a:r>
              <a:rPr lang="en-US" dirty="0" err="1"/>
              <a:t>fuction</a:t>
            </a:r>
            <a:r>
              <a:rPr lang="en-US" dirty="0"/>
              <a:t> using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4431C-63F4-4157-8B63-1AE41D3EE340}"/>
              </a:ext>
            </a:extLst>
          </p:cNvPr>
          <p:cNvCxnSpPr>
            <a:endCxn id="11" idx="1"/>
          </p:cNvCxnSpPr>
          <p:nvPr/>
        </p:nvCxnSpPr>
        <p:spPr>
          <a:xfrm flipV="1">
            <a:off x="5459767" y="5063842"/>
            <a:ext cx="3568823" cy="253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7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4D5F6-E03F-4367-90F3-DBB4D9B6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FCE3-5B75-47D9-924D-A1D7A805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 polymorphism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94486B5-347E-4CE4-AC45-BD11909E8EF3}"/>
              </a:ext>
            </a:extLst>
          </p:cNvPr>
          <p:cNvSpPr/>
          <p:nvPr/>
        </p:nvSpPr>
        <p:spPr>
          <a:xfrm>
            <a:off x="2840854" y="2201662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AFDE334-C6F5-4F96-A5F7-A10C7ACBD352}"/>
              </a:ext>
            </a:extLst>
          </p:cNvPr>
          <p:cNvSpPr/>
          <p:nvPr/>
        </p:nvSpPr>
        <p:spPr>
          <a:xfrm>
            <a:off x="2840854" y="2594465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B816-4787-421E-BCE7-F592A67D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be covered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1A6F-F1CA-4B5E-BD87-8B88D14A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</a:t>
            </a:r>
            <a:r>
              <a:rPr lang="en-US" dirty="0">
                <a:sym typeface="Wingdings" panose="05000000000000000000" pitchFamily="2" charset="2"/>
              </a:rPr>
              <a:t> Class  objects</a:t>
            </a:r>
          </a:p>
          <a:p>
            <a:r>
              <a:rPr lang="en-US" dirty="0">
                <a:sym typeface="Wingdings" panose="05000000000000000000" pitchFamily="2" charset="2"/>
              </a:rPr>
              <a:t>Basic snippet understanding</a:t>
            </a:r>
          </a:p>
          <a:p>
            <a:r>
              <a:rPr lang="en-US" dirty="0">
                <a:sym typeface="Wingdings" panose="05000000000000000000" pitchFamily="2" charset="2"/>
              </a:rPr>
              <a:t>Features of Java</a:t>
            </a:r>
          </a:p>
          <a:p>
            <a:r>
              <a:rPr lang="en-US" dirty="0">
                <a:sym typeface="Wingdings" panose="05000000000000000000" pitchFamily="2" charset="2"/>
              </a:rPr>
              <a:t>Creating methods and calling</a:t>
            </a:r>
          </a:p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polymorphism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8F45C6-5C24-489B-A369-9BC408DDCD7B}"/>
              </a:ext>
            </a:extLst>
          </p:cNvPr>
          <p:cNvSpPr/>
          <p:nvPr/>
        </p:nvSpPr>
        <p:spPr>
          <a:xfrm>
            <a:off x="4554245" y="461639"/>
            <a:ext cx="3373514" cy="13050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39314-B307-480E-A7D5-9173C505904F}"/>
              </a:ext>
            </a:extLst>
          </p:cNvPr>
          <p:cNvSpPr txBox="1"/>
          <p:nvPr/>
        </p:nvSpPr>
        <p:spPr>
          <a:xfrm>
            <a:off x="5521910" y="929481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F139B-F8C6-4230-94CF-40EAF52F6377}"/>
              </a:ext>
            </a:extLst>
          </p:cNvPr>
          <p:cNvSpPr/>
          <p:nvPr/>
        </p:nvSpPr>
        <p:spPr>
          <a:xfrm>
            <a:off x="256269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75C20D-DAA5-422A-8594-7350C8F62BF6}"/>
              </a:ext>
            </a:extLst>
          </p:cNvPr>
          <p:cNvSpPr/>
          <p:nvPr/>
        </p:nvSpPr>
        <p:spPr>
          <a:xfrm>
            <a:off x="8541799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D2681D-5F1E-42C4-8BB3-2C9A92935F43}"/>
              </a:ext>
            </a:extLst>
          </p:cNvPr>
          <p:cNvSpPr/>
          <p:nvPr/>
        </p:nvSpPr>
        <p:spPr>
          <a:xfrm>
            <a:off x="643927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9A35C-4C01-4BCF-B014-20D458E93C91}"/>
              </a:ext>
            </a:extLst>
          </p:cNvPr>
          <p:cNvSpPr/>
          <p:nvPr/>
        </p:nvSpPr>
        <p:spPr>
          <a:xfrm>
            <a:off x="450098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88860-944E-4548-A14F-BB32D03F7A5C}"/>
              </a:ext>
            </a:extLst>
          </p:cNvPr>
          <p:cNvSpPr txBox="1"/>
          <p:nvPr/>
        </p:nvSpPr>
        <p:spPr>
          <a:xfrm>
            <a:off x="2783891" y="2904763"/>
            <a:ext cx="10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C0A0D-1D5D-4840-83AC-0DC91C7950DA}"/>
              </a:ext>
            </a:extLst>
          </p:cNvPr>
          <p:cNvSpPr txBox="1"/>
          <p:nvPr/>
        </p:nvSpPr>
        <p:spPr>
          <a:xfrm>
            <a:off x="8717868" y="2901803"/>
            <a:ext cx="10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EB501-0223-424C-BD52-E54CE61A0C32}"/>
              </a:ext>
            </a:extLst>
          </p:cNvPr>
          <p:cNvSpPr txBox="1"/>
          <p:nvPr/>
        </p:nvSpPr>
        <p:spPr>
          <a:xfrm>
            <a:off x="6665650" y="2901803"/>
            <a:ext cx="102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26A90-8879-4BDF-8B83-5FDE867CF6A6}"/>
              </a:ext>
            </a:extLst>
          </p:cNvPr>
          <p:cNvSpPr txBox="1"/>
          <p:nvPr/>
        </p:nvSpPr>
        <p:spPr>
          <a:xfrm>
            <a:off x="4665219" y="2901803"/>
            <a:ext cx="10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44CF3-9CB5-43DD-BC69-1899E3C103D3}"/>
              </a:ext>
            </a:extLst>
          </p:cNvPr>
          <p:cNvCxnSpPr>
            <a:cxnSpLocks/>
            <a:stCxn id="2" idx="2"/>
            <a:endCxn id="4" idx="7"/>
          </p:cNvCxnSpPr>
          <p:nvPr/>
        </p:nvCxnSpPr>
        <p:spPr>
          <a:xfrm flipH="1">
            <a:off x="3631126" y="1766656"/>
            <a:ext cx="2609876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2A940C-DE04-4C83-B3B9-803175A80067}"/>
              </a:ext>
            </a:extLst>
          </p:cNvPr>
          <p:cNvCxnSpPr>
            <a:stCxn id="2" idx="2"/>
            <a:endCxn id="7" idx="7"/>
          </p:cNvCxnSpPr>
          <p:nvPr/>
        </p:nvCxnSpPr>
        <p:spPr>
          <a:xfrm flipH="1">
            <a:off x="5569416" y="1766656"/>
            <a:ext cx="671586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902A7D-E841-4A5B-AAD2-FC1CD0AB6D33}"/>
              </a:ext>
            </a:extLst>
          </p:cNvPr>
          <p:cNvCxnSpPr>
            <a:stCxn id="2" idx="2"/>
            <a:endCxn id="6" idx="1"/>
          </p:cNvCxnSpPr>
          <p:nvPr/>
        </p:nvCxnSpPr>
        <p:spPr>
          <a:xfrm>
            <a:off x="6241002" y="1766656"/>
            <a:ext cx="381583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E3AC54-0D1F-49F5-BF01-14FFD0EF72ED}"/>
              </a:ext>
            </a:extLst>
          </p:cNvPr>
          <p:cNvCxnSpPr>
            <a:stCxn id="2" idx="2"/>
            <a:endCxn id="5" idx="1"/>
          </p:cNvCxnSpPr>
          <p:nvPr/>
        </p:nvCxnSpPr>
        <p:spPr>
          <a:xfrm>
            <a:off x="6241002" y="1766656"/>
            <a:ext cx="2484112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87398-7051-4262-A62B-A19E4345FDE1}"/>
              </a:ext>
            </a:extLst>
          </p:cNvPr>
          <p:cNvCxnSpPr/>
          <p:nvPr/>
        </p:nvCxnSpPr>
        <p:spPr>
          <a:xfrm>
            <a:off x="3107184" y="3861786"/>
            <a:ext cx="0" cy="10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ED211A-FD82-4A74-91E4-C12D4D70853A}"/>
              </a:ext>
            </a:extLst>
          </p:cNvPr>
          <p:cNvCxnSpPr/>
          <p:nvPr/>
        </p:nvCxnSpPr>
        <p:spPr>
          <a:xfrm>
            <a:off x="3107184" y="4935984"/>
            <a:ext cx="201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3730FF-8469-47F2-A179-93D21A3A9A4F}"/>
              </a:ext>
            </a:extLst>
          </p:cNvPr>
          <p:cNvCxnSpPr>
            <a:endCxn id="7" idx="4"/>
          </p:cNvCxnSpPr>
          <p:nvPr/>
        </p:nvCxnSpPr>
        <p:spPr>
          <a:xfrm flipV="1">
            <a:off x="5122416" y="3701988"/>
            <a:ext cx="4440" cy="123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6E046F-5F6A-4CC4-9049-27D690FD90FC}"/>
              </a:ext>
            </a:extLst>
          </p:cNvPr>
          <p:cNvSpPr txBox="1"/>
          <p:nvPr/>
        </p:nvSpPr>
        <p:spPr>
          <a:xfrm>
            <a:off x="3596783" y="4505131"/>
            <a:ext cx="10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99000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893B3-F6F4-4447-A4E2-001B9362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1E2E-D9C4-4442-9832-4903BE1F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1610103"/>
            <a:ext cx="10315852" cy="1915647"/>
          </a:xfrm>
        </p:spPr>
        <p:txBody>
          <a:bodyPr/>
          <a:lstStyle/>
          <a:p>
            <a:r>
              <a:rPr lang="en-US" dirty="0"/>
              <a:t>Scanner </a:t>
            </a:r>
            <a:r>
              <a:rPr lang="en-US" i="1" dirty="0" err="1"/>
              <a:t>sc</a:t>
            </a:r>
            <a:r>
              <a:rPr lang="en-US" dirty="0"/>
              <a:t> = new Scanner (System.in);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6FE38-E97B-476B-8D2F-58798FB2D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Objects? </a:t>
            </a:r>
          </a:p>
          <a:p>
            <a:r>
              <a:rPr lang="en-US" dirty="0"/>
              <a:t>Class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339CB-2112-4535-9CFB-76379FE412C9}"/>
              </a:ext>
            </a:extLst>
          </p:cNvPr>
          <p:cNvCxnSpPr/>
          <p:nvPr/>
        </p:nvCxnSpPr>
        <p:spPr>
          <a:xfrm flipV="1">
            <a:off x="3586579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7AECD-05B4-407D-AA18-D98DC79326C5}"/>
              </a:ext>
            </a:extLst>
          </p:cNvPr>
          <p:cNvCxnSpPr/>
          <p:nvPr/>
        </p:nvCxnSpPr>
        <p:spPr>
          <a:xfrm flipV="1">
            <a:off x="5017363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9D3AB-FC51-4B51-BD4F-215E103B20A8}"/>
              </a:ext>
            </a:extLst>
          </p:cNvPr>
          <p:cNvCxnSpPr/>
          <p:nvPr/>
        </p:nvCxnSpPr>
        <p:spPr>
          <a:xfrm flipV="1">
            <a:off x="8319856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CDC00-1B0F-41F8-B67C-715EA777F5DF}"/>
              </a:ext>
            </a:extLst>
          </p:cNvPr>
          <p:cNvCxnSpPr/>
          <p:nvPr/>
        </p:nvCxnSpPr>
        <p:spPr>
          <a:xfrm flipV="1">
            <a:off x="1714870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A29C42-9D56-402A-B7AB-62AB6C24B361}"/>
              </a:ext>
            </a:extLst>
          </p:cNvPr>
          <p:cNvSpPr txBox="1"/>
          <p:nvPr/>
        </p:nvSpPr>
        <p:spPr>
          <a:xfrm>
            <a:off x="1917577" y="1313895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4BAAE-DB5E-4672-96A1-D64044AAB12A}"/>
              </a:ext>
            </a:extLst>
          </p:cNvPr>
          <p:cNvSpPr txBox="1"/>
          <p:nvPr/>
        </p:nvSpPr>
        <p:spPr>
          <a:xfrm>
            <a:off x="3986074" y="1393794"/>
            <a:ext cx="103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88483-25F0-4461-8B78-106F0B644529}"/>
              </a:ext>
            </a:extLst>
          </p:cNvPr>
          <p:cNvSpPr txBox="1"/>
          <p:nvPr/>
        </p:nvSpPr>
        <p:spPr>
          <a:xfrm>
            <a:off x="5237824" y="1393794"/>
            <a:ext cx="21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instance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291B2-5463-4908-861B-B669A20B992B}"/>
              </a:ext>
            </a:extLst>
          </p:cNvPr>
          <p:cNvSpPr txBox="1"/>
          <p:nvPr/>
        </p:nvSpPr>
        <p:spPr>
          <a:xfrm>
            <a:off x="8460419" y="1313895"/>
            <a:ext cx="16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input</a:t>
            </a:r>
          </a:p>
        </p:txBody>
      </p:sp>
    </p:spTree>
    <p:extLst>
      <p:ext uri="{BB962C8B-B14F-4D97-AF65-F5344CB8AC3E}">
        <p14:creationId xmlns:p14="http://schemas.microsoft.com/office/powerpoint/2010/main" val="395428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3E-3290-410F-852D-AB70C97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5D68-2899-473D-9ABF-51266959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is a </a:t>
            </a:r>
            <a:r>
              <a:rPr lang="en-US" b="1" i="1" dirty="0"/>
              <a:t>high level </a:t>
            </a:r>
            <a:r>
              <a:rPr lang="en-US" dirty="0"/>
              <a:t>programming language developed by sun microsystems in 1995, by a team of five members lead by James Gosling.</a:t>
            </a:r>
          </a:p>
          <a:p>
            <a:pPr marL="0" indent="0">
              <a:buNone/>
            </a:pPr>
            <a:r>
              <a:rPr lang="en-US" dirty="0"/>
              <a:t>It 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Interpreted and compiled both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oriented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Multithreading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87FF21-9278-462A-8B35-E126253741E0}"/>
              </a:ext>
            </a:extLst>
          </p:cNvPr>
          <p:cNvSpPr/>
          <p:nvPr/>
        </p:nvSpPr>
        <p:spPr>
          <a:xfrm>
            <a:off x="798990" y="887767"/>
            <a:ext cx="2441360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684ED-D017-4392-A892-BEF1F314CB56}"/>
              </a:ext>
            </a:extLst>
          </p:cNvPr>
          <p:cNvSpPr txBox="1"/>
          <p:nvPr/>
        </p:nvSpPr>
        <p:spPr>
          <a:xfrm>
            <a:off x="896646" y="1278384"/>
            <a:ext cx="22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Languages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3A3573-5229-4524-B27E-326F93EE2CA3}"/>
              </a:ext>
            </a:extLst>
          </p:cNvPr>
          <p:cNvSpPr/>
          <p:nvPr/>
        </p:nvSpPr>
        <p:spPr>
          <a:xfrm>
            <a:off x="4341181" y="1154097"/>
            <a:ext cx="2441360" cy="65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B8DF2-4F96-4A17-9E90-EEDDA8DDC2DA}"/>
              </a:ext>
            </a:extLst>
          </p:cNvPr>
          <p:cNvSpPr/>
          <p:nvPr/>
        </p:nvSpPr>
        <p:spPr>
          <a:xfrm>
            <a:off x="8158579" y="887767"/>
            <a:ext cx="1216240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5075A-ED19-47B7-ABFD-507CAFDF2EB9}"/>
              </a:ext>
            </a:extLst>
          </p:cNvPr>
          <p:cNvSpPr txBox="1"/>
          <p:nvPr/>
        </p:nvSpPr>
        <p:spPr>
          <a:xfrm>
            <a:off x="8478175" y="1164714"/>
            <a:ext cx="89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334F0-113B-437A-8412-832423452E4A}"/>
              </a:ext>
            </a:extLst>
          </p:cNvPr>
          <p:cNvSpPr txBox="1"/>
          <p:nvPr/>
        </p:nvSpPr>
        <p:spPr>
          <a:xfrm>
            <a:off x="4634144" y="994299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97E3C-1FF6-4905-B90B-BFBCDB043994}"/>
              </a:ext>
            </a:extLst>
          </p:cNvPr>
          <p:cNvSpPr/>
          <p:nvPr/>
        </p:nvSpPr>
        <p:spPr>
          <a:xfrm>
            <a:off x="896646" y="3071674"/>
            <a:ext cx="2343704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ED05F-BC7E-4123-AAAE-107C944B1A1B}"/>
              </a:ext>
            </a:extLst>
          </p:cNvPr>
          <p:cNvSpPr txBox="1"/>
          <p:nvPr/>
        </p:nvSpPr>
        <p:spPr>
          <a:xfrm>
            <a:off x="1056443" y="3429000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5F3468A-84F9-499A-9766-1F4D5B2A8517}"/>
              </a:ext>
            </a:extLst>
          </p:cNvPr>
          <p:cNvSpPr/>
          <p:nvPr/>
        </p:nvSpPr>
        <p:spPr>
          <a:xfrm>
            <a:off x="4891596" y="4657247"/>
            <a:ext cx="2222379" cy="190335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BABB6-9AFD-432A-A436-E5A0BE96EEAB}"/>
              </a:ext>
            </a:extLst>
          </p:cNvPr>
          <p:cNvSpPr txBox="1"/>
          <p:nvPr/>
        </p:nvSpPr>
        <p:spPr>
          <a:xfrm>
            <a:off x="5415379" y="5273336"/>
            <a:ext cx="126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JVM Byte Code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DEE21-B655-4C37-B5B3-35CEA9EBFB0B}"/>
              </a:ext>
            </a:extLst>
          </p:cNvPr>
          <p:cNvSpPr/>
          <p:nvPr/>
        </p:nvSpPr>
        <p:spPr>
          <a:xfrm>
            <a:off x="8158579" y="3071674"/>
            <a:ext cx="1216240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Byte Code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9AAE3E7-BFA5-4B84-8339-5BD79DF3A656}"/>
              </a:ext>
            </a:extLst>
          </p:cNvPr>
          <p:cNvCxnSpPr>
            <a:cxnSpLocks/>
            <a:stCxn id="8" idx="3"/>
            <a:endCxn id="13" idx="3"/>
          </p:cNvCxnSpPr>
          <p:nvPr/>
        </p:nvCxnSpPr>
        <p:spPr>
          <a:xfrm>
            <a:off x="3240350" y="3622090"/>
            <a:ext cx="1651246" cy="1986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21F7FB6-C300-4FF8-A69C-07B6AABC2B3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7113975" y="3666478"/>
            <a:ext cx="1044604" cy="1942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4BD8F6-1F99-4F83-946E-FFC3F0C05BCD}"/>
              </a:ext>
            </a:extLst>
          </p:cNvPr>
          <p:cNvSpPr txBox="1"/>
          <p:nvPr/>
        </p:nvSpPr>
        <p:spPr>
          <a:xfrm>
            <a:off x="3382392" y="4287915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0297C-3AAF-4461-95E0-AEB9920EB5F4}"/>
              </a:ext>
            </a:extLst>
          </p:cNvPr>
          <p:cNvSpPr txBox="1"/>
          <p:nvPr/>
        </p:nvSpPr>
        <p:spPr>
          <a:xfrm>
            <a:off x="6924583" y="4287915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D2129-2A1C-4DDD-A4A6-5A6DC28EA7C4}"/>
              </a:ext>
            </a:extLst>
          </p:cNvPr>
          <p:cNvSpPr txBox="1"/>
          <p:nvPr/>
        </p:nvSpPr>
        <p:spPr>
          <a:xfrm>
            <a:off x="3462291" y="2423604"/>
            <a:ext cx="48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Interpreted and compiled both</a:t>
            </a:r>
          </a:p>
        </p:txBody>
      </p:sp>
      <p:sp>
        <p:nvSpPr>
          <p:cNvPr id="29" name="Ribbon: Tilted Up 28">
            <a:extLst>
              <a:ext uri="{FF2B5EF4-FFF2-40B4-BE49-F238E27FC236}">
                <a16:creationId xmlns:a16="http://schemas.microsoft.com/office/drawing/2014/main" id="{E685F8F1-341B-44B2-A4E4-9A692342C91E}"/>
              </a:ext>
            </a:extLst>
          </p:cNvPr>
          <p:cNvSpPr/>
          <p:nvPr/>
        </p:nvSpPr>
        <p:spPr>
          <a:xfrm>
            <a:off x="8766699" y="4882718"/>
            <a:ext cx="3235911" cy="133165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D9F1A-4DEE-4F62-A69F-69F669628DF6}"/>
              </a:ext>
            </a:extLst>
          </p:cNvPr>
          <p:cNvSpPr txBox="1"/>
          <p:nvPr/>
        </p:nvSpPr>
        <p:spPr>
          <a:xfrm>
            <a:off x="9539798" y="5225377"/>
            <a:ext cx="168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Independent</a:t>
            </a:r>
          </a:p>
        </p:txBody>
      </p:sp>
    </p:spTree>
    <p:extLst>
      <p:ext uri="{BB962C8B-B14F-4D97-AF65-F5344CB8AC3E}">
        <p14:creationId xmlns:p14="http://schemas.microsoft.com/office/powerpoint/2010/main" val="191095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3E-3290-410F-852D-AB70C97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5D68-2899-473D-9ABF-51266959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is a </a:t>
            </a:r>
            <a:r>
              <a:rPr lang="en-US" b="1" i="1" dirty="0"/>
              <a:t>high level </a:t>
            </a:r>
            <a:r>
              <a:rPr lang="en-US" dirty="0"/>
              <a:t>programming language developed by sun microsystems in 1995, by a team of five members lead by James Gosling.</a:t>
            </a:r>
          </a:p>
          <a:p>
            <a:pPr marL="0" indent="0">
              <a:buNone/>
            </a:pPr>
            <a:r>
              <a:rPr lang="en-US" dirty="0"/>
              <a:t>It 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Interpreted and compiled both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oriented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Multithreading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9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C0CE-F020-4E4E-BDF1-CBB78E66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/ Methods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BE37-BF91-4167-85CE-8C277423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924" y="1449236"/>
            <a:ext cx="9878366" cy="1480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method is a block of code which only runs when it is called. You can pass data, known as parameters, into a method. Methods are used to perform certain actions, and they are also known as functions.</a:t>
            </a:r>
          </a:p>
          <a:p>
            <a:pPr marL="0" indent="0">
              <a:buNone/>
            </a:pPr>
            <a:r>
              <a:rPr lang="en-US" dirty="0"/>
              <a:t>-W3 Schools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634E5-E3A4-43DB-96F3-03A7BD9FF49E}"/>
              </a:ext>
            </a:extLst>
          </p:cNvPr>
          <p:cNvSpPr txBox="1"/>
          <p:nvPr/>
        </p:nvSpPr>
        <p:spPr>
          <a:xfrm>
            <a:off x="2006353" y="318173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DB01D-1438-44E5-95B2-C6CD1E31625F}"/>
              </a:ext>
            </a:extLst>
          </p:cNvPr>
          <p:cNvSpPr/>
          <p:nvPr/>
        </p:nvSpPr>
        <p:spPr>
          <a:xfrm>
            <a:off x="2006353" y="3577701"/>
            <a:ext cx="2139519" cy="32137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85021D5C-1F6E-4FD7-84AF-9513D55D1677}"/>
              </a:ext>
            </a:extLst>
          </p:cNvPr>
          <p:cNvSpPr/>
          <p:nvPr/>
        </p:nvSpPr>
        <p:spPr>
          <a:xfrm>
            <a:off x="2459115" y="3693111"/>
            <a:ext cx="1233996" cy="1109708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BE0B0-0BD2-458D-A654-E1BFFBEE5249}"/>
              </a:ext>
            </a:extLst>
          </p:cNvPr>
          <p:cNvSpPr txBox="1"/>
          <p:nvPr/>
        </p:nvSpPr>
        <p:spPr>
          <a:xfrm>
            <a:off x="2667740" y="4005594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B2E53-584E-4510-9A13-D4FD25590961}"/>
              </a:ext>
            </a:extLst>
          </p:cNvPr>
          <p:cNvSpPr/>
          <p:nvPr/>
        </p:nvSpPr>
        <p:spPr>
          <a:xfrm>
            <a:off x="2104008" y="5575177"/>
            <a:ext cx="1953087" cy="1109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DCAB0-B307-4540-98CA-31D5A09ADEFF}"/>
              </a:ext>
            </a:extLst>
          </p:cNvPr>
          <p:cNvSpPr txBox="1"/>
          <p:nvPr/>
        </p:nvSpPr>
        <p:spPr>
          <a:xfrm>
            <a:off x="2428042" y="5213827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ED19F-CFB8-46DA-A23A-9FC95935BC16}"/>
              </a:ext>
            </a:extLst>
          </p:cNvPr>
          <p:cNvSpPr txBox="1"/>
          <p:nvPr/>
        </p:nvSpPr>
        <p:spPr>
          <a:xfrm>
            <a:off x="2201662" y="5859262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the function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343ACC4-D4B7-49E4-B3EE-1DF8FF04C2E7}"/>
              </a:ext>
            </a:extLst>
          </p:cNvPr>
          <p:cNvCxnSpPr>
            <a:stCxn id="8" idx="3"/>
            <a:endCxn id="7" idx="3"/>
          </p:cNvCxnSpPr>
          <p:nvPr/>
        </p:nvCxnSpPr>
        <p:spPr>
          <a:xfrm flipH="1" flipV="1">
            <a:off x="3688671" y="4190260"/>
            <a:ext cx="365760" cy="1939771"/>
          </a:xfrm>
          <a:prstGeom prst="bentConnector3">
            <a:avLst>
              <a:gd name="adj1" fmla="val -620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82B0EF-9102-45DB-B811-0B7B4D89BF40}"/>
              </a:ext>
            </a:extLst>
          </p:cNvPr>
          <p:cNvSpPr/>
          <p:nvPr/>
        </p:nvSpPr>
        <p:spPr>
          <a:xfrm>
            <a:off x="5541440" y="4663411"/>
            <a:ext cx="1535837" cy="5681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CAAB5DD5-D862-482D-8B82-1C09ACA12839}"/>
              </a:ext>
            </a:extLst>
          </p:cNvPr>
          <p:cNvSpPr/>
          <p:nvPr/>
        </p:nvSpPr>
        <p:spPr>
          <a:xfrm>
            <a:off x="8265111" y="3761869"/>
            <a:ext cx="2672179" cy="2976282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A6F0F-D6BB-420B-9709-D467751F8C7B}"/>
              </a:ext>
            </a:extLst>
          </p:cNvPr>
          <p:cNvSpPr txBox="1"/>
          <p:nvPr/>
        </p:nvSpPr>
        <p:spPr>
          <a:xfrm>
            <a:off x="9268287" y="3746333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FA60F-BB0C-4CF9-A11E-00A373CDF8BB}"/>
              </a:ext>
            </a:extLst>
          </p:cNvPr>
          <p:cNvSpPr txBox="1"/>
          <p:nvPr/>
        </p:nvSpPr>
        <p:spPr>
          <a:xfrm>
            <a:off x="8713433" y="4247965"/>
            <a:ext cx="177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calculate % of 3 no.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F836F-A1E2-4F0D-AE60-201F3FBD3A6B}"/>
              </a:ext>
            </a:extLst>
          </p:cNvPr>
          <p:cNvSpPr txBox="1"/>
          <p:nvPr/>
        </p:nvSpPr>
        <p:spPr>
          <a:xfrm>
            <a:off x="8544757" y="5213827"/>
            <a:ext cx="211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300" dirty="0"/>
              <a:t>    </a:t>
            </a:r>
            <a:r>
              <a:rPr lang="en-US" dirty="0"/>
              <a:t>P = (</a:t>
            </a:r>
            <a:r>
              <a:rPr lang="en-US" dirty="0" err="1"/>
              <a:t>a+b+c</a:t>
            </a:r>
            <a:r>
              <a:rPr lang="en-US" dirty="0"/>
              <a:t>)/3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1ECEC-3766-4EB9-807D-964379C70C43}"/>
              </a:ext>
            </a:extLst>
          </p:cNvPr>
          <p:cNvSpPr txBox="1"/>
          <p:nvPr/>
        </p:nvSpPr>
        <p:spPr>
          <a:xfrm>
            <a:off x="5699464" y="3181736"/>
            <a:ext cx="234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u="sng" dirty="0"/>
              <a:t>(</a:t>
            </a:r>
            <a:r>
              <a:rPr lang="en-US" u="sng" dirty="0" err="1"/>
              <a:t>a+b+c</a:t>
            </a:r>
            <a:r>
              <a:rPr lang="en-US" u="sng" dirty="0"/>
              <a:t>)</a:t>
            </a:r>
            <a:r>
              <a:rPr lang="en-US" dirty="0"/>
              <a:t>   X 1</a:t>
            </a:r>
            <a:r>
              <a:rPr lang="en-US" strike="sngStrike" dirty="0"/>
              <a:t>00</a:t>
            </a:r>
            <a:endParaRPr lang="en-US" u="sng" strike="sngStrike" dirty="0"/>
          </a:p>
          <a:p>
            <a:r>
              <a:rPr lang="en-US" dirty="0"/>
              <a:t>          3</a:t>
            </a:r>
            <a:r>
              <a:rPr lang="en-US" strike="sngStrike" dirty="0"/>
              <a:t>00</a:t>
            </a:r>
            <a:endParaRPr lang="en-US" u="sng" strike="sngStrike" dirty="0"/>
          </a:p>
        </p:txBody>
      </p:sp>
    </p:spTree>
    <p:extLst>
      <p:ext uri="{BB962C8B-B14F-4D97-AF65-F5344CB8AC3E}">
        <p14:creationId xmlns:p14="http://schemas.microsoft.com/office/powerpoint/2010/main" val="280015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312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PowerPoint Presentation</vt:lpstr>
      <vt:lpstr>Points to be covered :</vt:lpstr>
      <vt:lpstr>PowerPoint Presentation</vt:lpstr>
      <vt:lpstr>PowerPoint Presentation</vt:lpstr>
      <vt:lpstr>Scanner sc = new Scanner (System.in);</vt:lpstr>
      <vt:lpstr>What is Java?</vt:lpstr>
      <vt:lpstr>PowerPoint Presentation</vt:lpstr>
      <vt:lpstr>What is Java?</vt:lpstr>
      <vt:lpstr>Functions / Methods </vt:lpstr>
      <vt:lpstr>Writing a fuction :</vt:lpstr>
      <vt:lpstr>Calling a static function :</vt:lpstr>
      <vt:lpstr>Calling a non-static function</vt:lpstr>
      <vt:lpstr>Features of Oops: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KANT</dc:creator>
  <cp:lastModifiedBy>KAMAL KANT</cp:lastModifiedBy>
  <cp:revision>21</cp:revision>
  <dcterms:created xsi:type="dcterms:W3CDTF">2020-05-28T08:00:30Z</dcterms:created>
  <dcterms:modified xsi:type="dcterms:W3CDTF">2020-06-02T07:33:09Z</dcterms:modified>
</cp:coreProperties>
</file>