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AC654367-D721-41D6-99C9-E099C6654B60}" v="50" dt="2023-01-04T04:29:20.738"/>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7" d="100"/>
          <a:sy n="77" d="100"/>
        </p:scale>
        <p:origin x="86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6B1726-B130-4ADE-9074-C4BB3B33A8D4}"/>
              </a:ext>
            </a:extLst>
          </p:cNvPr>
          <p:cNvSpPr>
            <a:spLocks noGrp="1"/>
          </p:cNvSpPr>
          <p:nvPr>
            <p:ph type="body" sz="quarter" idx="36"/>
          </p:nvPr>
        </p:nvSpPr>
        <p:spPr>
          <a:xfrm>
            <a:off x="4846638" y="2995613"/>
            <a:ext cx="4009644" cy="3621503"/>
          </a:xfrm>
        </p:spPr>
        <p:txBody>
          <a:bodyPr vert="horz" lIns="0" tIns="0" rIns="0" bIns="0" rtlCol="0" anchor="t">
            <a:noAutofit/>
          </a:bodyPr>
          <a:lstStyle/>
          <a:p>
            <a:r>
              <a:rPr lang="en-US" b="1" dirty="0"/>
              <a:t>Online Hotel Management System</a:t>
            </a:r>
          </a:p>
          <a:p>
            <a:pPr>
              <a:lnSpc>
                <a:spcPct val="100000"/>
              </a:lnSpc>
            </a:pPr>
            <a:r>
              <a:rPr lang="en-US" dirty="0"/>
              <a:t>Completed end-to-end case study of online hotel management system along with jwt authentication, swagger, logger, all the microservices are connected to the API gateway, all are registered on Eureka server, and connected some microservices with MongoDB ATLAS and some with MySQL database</a:t>
            </a:r>
          </a:p>
          <a:p>
            <a:pPr>
              <a:lnSpc>
                <a:spcPct val="100000"/>
              </a:lnSpc>
            </a:pPr>
            <a:r>
              <a:rPr lang="en-US" b="1" dirty="0"/>
              <a:t> Learned Backend(MongoDB), Middleware(Springboot), and frontend(Angular) on Capgemini ADAPT platform.</a:t>
            </a:r>
            <a:br>
              <a:rPr lang="en-US" b="1" dirty="0"/>
            </a:br>
            <a:endParaRPr lang="en-US" b="1" dirty="0"/>
          </a:p>
          <a:p>
            <a:pPr>
              <a:lnSpc>
                <a:spcPct val="100000"/>
              </a:lnSpc>
            </a:pPr>
            <a:r>
              <a:rPr lang="en-US" b="1" dirty="0">
                <a:ea typeface="Verdana"/>
              </a:rPr>
              <a:t>AWS Certified Cloud Practitioner</a:t>
            </a:r>
          </a:p>
          <a:p>
            <a:pPr>
              <a:lnSpc>
                <a:spcPct val="100000"/>
              </a:lnSpc>
            </a:pPr>
            <a:r>
              <a:rPr lang="en-US" b="1" dirty="0">
                <a:ea typeface="Verdana"/>
              </a:rPr>
              <a:t>Google Cloud Digital Leader Certified</a:t>
            </a:r>
          </a:p>
        </p:txBody>
      </p:sp>
      <p:sp>
        <p:nvSpPr>
          <p:cNvPr id="3" name="Text Placeholder 2">
            <a:extLst>
              <a:ext uri="{FF2B5EF4-FFF2-40B4-BE49-F238E27FC236}">
                <a16:creationId xmlns:a16="http://schemas.microsoft.com/office/drawing/2014/main" id="{F5649B09-2F14-40FD-85D4-554C5F3C0A49}"/>
              </a:ext>
            </a:extLst>
          </p:cNvPr>
          <p:cNvSpPr>
            <a:spLocks noGrp="1"/>
          </p:cNvSpPr>
          <p:nvPr>
            <p:ph type="body" sz="quarter" idx="41"/>
          </p:nvPr>
        </p:nvSpPr>
        <p:spPr/>
        <p:txBody>
          <a:bodyPr/>
          <a:lstStyle/>
          <a:p>
            <a:r>
              <a:rPr lang="en-US" dirty="0"/>
              <a:t>Sanchita Nagulwar</a:t>
            </a:r>
          </a:p>
        </p:txBody>
      </p:sp>
      <p:sp>
        <p:nvSpPr>
          <p:cNvPr id="4" name="Text Placeholder 3">
            <a:extLst>
              <a:ext uri="{FF2B5EF4-FFF2-40B4-BE49-F238E27FC236}">
                <a16:creationId xmlns:a16="http://schemas.microsoft.com/office/drawing/2014/main" id="{36EE8B70-308D-445C-BF9C-71CBBCD3B4FF}"/>
              </a:ext>
            </a:extLst>
          </p:cNvPr>
          <p:cNvSpPr>
            <a:spLocks noGrp="1"/>
          </p:cNvSpPr>
          <p:nvPr>
            <p:ph type="body" sz="quarter" idx="42"/>
          </p:nvPr>
        </p:nvSpPr>
        <p:spPr/>
        <p:txBody>
          <a:bodyPr/>
          <a:lstStyle/>
          <a:p>
            <a:r>
              <a:rPr lang="en-US" dirty="0"/>
              <a:t>Intern</a:t>
            </a:r>
          </a:p>
        </p:txBody>
      </p:sp>
      <p:pic>
        <p:nvPicPr>
          <p:cNvPr id="12" name="Picture Placeholder 11">
            <a:extLst>
              <a:ext uri="{FF2B5EF4-FFF2-40B4-BE49-F238E27FC236}">
                <a16:creationId xmlns:a16="http://schemas.microsoft.com/office/drawing/2014/main" id="{798A2497-3B2D-42A3-B62B-0F846100EFA6}"/>
              </a:ext>
            </a:extLst>
          </p:cNvPr>
          <p:cNvPicPr>
            <a:picLocks noGrp="1" noChangeAspect="1"/>
          </p:cNvPicPr>
          <p:nvPr>
            <p:ph type="pic" sz="quarter" idx="46"/>
          </p:nvPr>
        </p:nvPicPr>
        <p:blipFill>
          <a:blip r:embed="rId2">
            <a:extLst>
              <a:ext uri="{28A0092B-C50C-407E-A947-70E740481C1C}">
                <a14:useLocalDpi xmlns:a14="http://schemas.microsoft.com/office/drawing/2010/main" val="0"/>
              </a:ext>
            </a:extLst>
          </a:blip>
          <a:srcRect/>
          <a:stretch>
            <a:fillRect/>
          </a:stretch>
        </p:blipFill>
        <p:spPr>
          <a:xfrm>
            <a:off x="383259" y="412644"/>
            <a:ext cx="1734208" cy="1735628"/>
          </a:xfrm>
        </p:spPr>
      </p:pic>
      <p:sp>
        <p:nvSpPr>
          <p:cNvPr id="7" name="Text Placeholder 6">
            <a:extLst>
              <a:ext uri="{FF2B5EF4-FFF2-40B4-BE49-F238E27FC236}">
                <a16:creationId xmlns:a16="http://schemas.microsoft.com/office/drawing/2014/main" id="{C1B08B8B-13E5-4AE8-9B43-2ACE20DB5AC6}"/>
              </a:ext>
            </a:extLst>
          </p:cNvPr>
          <p:cNvSpPr>
            <a:spLocks noGrp="1"/>
          </p:cNvSpPr>
          <p:nvPr>
            <p:ph type="body" sz="quarter" idx="47"/>
          </p:nvPr>
        </p:nvSpPr>
        <p:spPr>
          <a:xfrm>
            <a:off x="3581400" y="1619533"/>
            <a:ext cx="3238174" cy="325397"/>
          </a:xfrm>
        </p:spPr>
        <p:txBody>
          <a:bodyPr/>
          <a:lstStyle/>
          <a:p>
            <a:r>
              <a:rPr lang="en-US" dirty="0"/>
              <a:t>nagulwar_sanchita.et@ghrce.raisoni.net</a:t>
            </a:r>
          </a:p>
        </p:txBody>
      </p:sp>
      <p:sp>
        <p:nvSpPr>
          <p:cNvPr id="8" name="Text Placeholder 7">
            <a:extLst>
              <a:ext uri="{FF2B5EF4-FFF2-40B4-BE49-F238E27FC236}">
                <a16:creationId xmlns:a16="http://schemas.microsoft.com/office/drawing/2014/main" id="{CED02689-B0F9-41A3-A87B-1F6E6F6E110A}"/>
              </a:ext>
            </a:extLst>
          </p:cNvPr>
          <p:cNvSpPr>
            <a:spLocks noGrp="1"/>
          </p:cNvSpPr>
          <p:nvPr>
            <p:ph type="body" sz="quarter" idx="48"/>
          </p:nvPr>
        </p:nvSpPr>
        <p:spPr>
          <a:xfrm>
            <a:off x="3581400" y="1834741"/>
            <a:ext cx="2373312" cy="330250"/>
          </a:xfrm>
        </p:spPr>
        <p:txBody>
          <a:bodyPr/>
          <a:lstStyle/>
          <a:p>
            <a:r>
              <a:rPr lang="en-US" dirty="0"/>
              <a:t>9657759767</a:t>
            </a:r>
          </a:p>
        </p:txBody>
      </p:sp>
      <p:sp>
        <p:nvSpPr>
          <p:cNvPr id="10" name="Text Placeholder 9">
            <a:extLst>
              <a:ext uri="{FF2B5EF4-FFF2-40B4-BE49-F238E27FC236}">
                <a16:creationId xmlns:a16="http://schemas.microsoft.com/office/drawing/2014/main" id="{1EA5F4F7-026E-44E5-8FD9-04066C876A8F}"/>
              </a:ext>
            </a:extLst>
          </p:cNvPr>
          <p:cNvSpPr>
            <a:spLocks noGrp="1"/>
          </p:cNvSpPr>
          <p:nvPr>
            <p:ph type="body" sz="quarter" idx="51"/>
          </p:nvPr>
        </p:nvSpPr>
        <p:spPr>
          <a:xfrm>
            <a:off x="3650043" y="2076693"/>
            <a:ext cx="2373312" cy="330250"/>
          </a:xfrm>
        </p:spPr>
        <p:txBody>
          <a:bodyPr/>
          <a:lstStyle/>
          <a:p>
            <a:r>
              <a:rPr lang="en-US" dirty="0"/>
              <a:t>A4</a:t>
            </a:r>
          </a:p>
        </p:txBody>
      </p:sp>
      <p:sp>
        <p:nvSpPr>
          <p:cNvPr id="13" name="Text Placeholder 26">
            <a:extLst>
              <a:ext uri="{FF2B5EF4-FFF2-40B4-BE49-F238E27FC236}">
                <a16:creationId xmlns:a16="http://schemas.microsoft.com/office/drawing/2014/main" id="{D822D5E8-E5DE-4A81-8ECC-A728C10AC8BF}"/>
              </a:ext>
            </a:extLst>
          </p:cNvPr>
          <p:cNvSpPr>
            <a:spLocks noGrp="1"/>
          </p:cNvSpPr>
          <p:nvPr>
            <p:ph type="body" sz="quarter" idx="50"/>
          </p:nvPr>
        </p:nvSpPr>
        <p:spPr>
          <a:xfrm>
            <a:off x="382588" y="2995613"/>
            <a:ext cx="4057650" cy="34497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br>
              <a:rPr lang="en-US" altLang="nl-NL" dirty="0"/>
            </a:br>
            <a:endParaRPr lang="en-US" altLang="nl-NL" dirty="0"/>
          </a:p>
        </p:txBody>
      </p:sp>
      <p:graphicFrame>
        <p:nvGraphicFramePr>
          <p:cNvPr id="14" name="Table 3">
            <a:extLst>
              <a:ext uri="{FF2B5EF4-FFF2-40B4-BE49-F238E27FC236}">
                <a16:creationId xmlns:a16="http://schemas.microsoft.com/office/drawing/2014/main" id="{D0C1DF42-A835-4F9E-8915-0E7D9B0439D4}"/>
              </a:ext>
            </a:extLst>
          </p:cNvPr>
          <p:cNvGraphicFramePr>
            <a:graphicFrameLocks noGrp="1"/>
          </p:cNvGraphicFramePr>
          <p:nvPr>
            <p:extLst>
              <p:ext uri="{D42A27DB-BD31-4B8C-83A1-F6EECF244321}">
                <p14:modId xmlns:p14="http://schemas.microsoft.com/office/powerpoint/2010/main" val="1751583265"/>
              </p:ext>
            </p:extLst>
          </p:nvPr>
        </p:nvGraphicFramePr>
        <p:xfrm>
          <a:off x="9220200" y="1409086"/>
          <a:ext cx="3179570" cy="5289825"/>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p>
                  </a:txBody>
                  <a:tcPr/>
                </a:tc>
                <a:extLst>
                  <a:ext uri="{0D108BD9-81ED-4DB2-BD59-A6C34878D82A}">
                    <a16:rowId xmlns:a16="http://schemas.microsoft.com/office/drawing/2014/main" val="645317192"/>
                  </a:ext>
                </a:extLst>
              </a:tr>
              <a:tr h="4445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951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16" name="Rectangle 15">
            <a:extLst>
              <a:ext uri="{FF2B5EF4-FFF2-40B4-BE49-F238E27FC236}">
                <a16:creationId xmlns:a16="http://schemas.microsoft.com/office/drawing/2014/main" id="{CB6220EE-A83B-49C6-B784-63C89E31527C}"/>
              </a:ext>
            </a:extLst>
          </p:cNvPr>
          <p:cNvSpPr/>
          <p:nvPr/>
        </p:nvSpPr>
        <p:spPr>
          <a:xfrm>
            <a:off x="9404507" y="525852"/>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Electronics and Telecommunication: 2018 - 2022</a:t>
            </a:r>
          </a:p>
        </p:txBody>
      </p:sp>
      <p:sp>
        <p:nvSpPr>
          <p:cNvPr id="17" name="Rectangle 16">
            <a:extLst>
              <a:ext uri="{FF2B5EF4-FFF2-40B4-BE49-F238E27FC236}">
                <a16:creationId xmlns:a16="http://schemas.microsoft.com/office/drawing/2014/main" id="{6E4CD856-6C79-4E93-BA14-F8BC20027C85}"/>
              </a:ext>
            </a:extLst>
          </p:cNvPr>
          <p:cNvSpPr/>
          <p:nvPr/>
        </p:nvSpPr>
        <p:spPr>
          <a:xfrm>
            <a:off x="9404507" y="1127235"/>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577156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2097</TotalTime>
  <Words>386</Words>
  <Application>Microsoft Office PowerPoint</Application>
  <PresentationFormat>Widescreen</PresentationFormat>
  <Paragraphs>45</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1_Capgemini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Sanchita</cp:lastModifiedBy>
  <cp:revision>111</cp:revision>
  <dcterms:created xsi:type="dcterms:W3CDTF">2020-09-22T06:24:34Z</dcterms:created>
  <dcterms:modified xsi:type="dcterms:W3CDTF">2023-01-04T04:29:41Z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