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4"/>
  </p:notesMasterIdLst>
  <p:sldIdLst>
    <p:sldId id="349" r:id="rId4"/>
    <p:sldId id="341" r:id="rId5"/>
    <p:sldId id="298" r:id="rId6"/>
    <p:sldId id="258" r:id="rId7"/>
    <p:sldId id="259" r:id="rId8"/>
    <p:sldId id="344" r:id="rId9"/>
    <p:sldId id="354" r:id="rId10"/>
    <p:sldId id="334" r:id="rId11"/>
    <p:sldId id="353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FC9B"/>
    <a:srgbClr val="FEF5F4"/>
    <a:srgbClr val="206241"/>
    <a:srgbClr val="339966"/>
    <a:srgbClr val="D2E0DF"/>
    <a:srgbClr val="87ABA8"/>
    <a:srgbClr val="9BBF61"/>
    <a:srgbClr val="D5F7FB"/>
    <a:srgbClr val="830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6269" autoAdjust="0"/>
  </p:normalViewPr>
  <p:slideViewPr>
    <p:cSldViewPr snapToGrid="0" showGuides="1">
      <p:cViewPr>
        <p:scale>
          <a:sx n="69" d="100"/>
          <a:sy n="69" d="100"/>
        </p:scale>
        <p:origin x="-732" y="-72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31F0D-E0E8-40D2-B7E8-2EB1B6CA3EEA}" type="datetimeFigureOut">
              <a:rPr lang="en-US" smtClean="0"/>
              <a:t>15-Sep-21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C0899-70E8-4DE0-B5C2-9A89619186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49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C0899-70E8-4DE0-B5C2-9A896191866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59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C0899-70E8-4DE0-B5C2-9A896191866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4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26ACF5D-48A0-483A-A38C-84E44D9CE0A6}"/>
              </a:ext>
            </a:extLst>
          </p:cNvPr>
          <p:cNvSpPr/>
          <p:nvPr userDrawn="1"/>
        </p:nvSpPr>
        <p:spPr>
          <a:xfrm>
            <a:off x="6480216" y="5071159"/>
            <a:ext cx="5138665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00F3B76-9F74-4AA8-8C18-53BFCCD83147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xmlns="" id="{E7536121-7CEF-462B-9CC7-8672D3864A47}"/>
              </a:ext>
            </a:extLst>
          </p:cNvPr>
          <p:cNvGrpSpPr/>
          <p:nvPr userDrawn="1"/>
        </p:nvGrpSpPr>
        <p:grpSpPr>
          <a:xfrm>
            <a:off x="6682498" y="1419025"/>
            <a:ext cx="4936383" cy="3882549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57EDCB51-C79E-4483-AC7F-FE9911E3B34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30DC3899-00AC-47C9-8613-7688FF6D63AB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8E912EDE-6A0C-4642-9219-92E0E2914E5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07F46C71-5497-4A60-878F-1AC60EF1BAA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1B3E439D-4FB0-4BD5-8A4E-CDD0328177F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BCD3132E-772B-4565-A449-26068953B1C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39F72F6A-56E6-4DA5-93D5-55A599782A7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1BD9FDB8-0DB9-4552-8659-770E37A2725A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B28073D-ED33-4D9D-9F2F-CE07362780D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887874" y="1660298"/>
            <a:ext cx="4540883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xmlns="" id="{9AD9A432-9135-4790-905D-CD48EAD643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253E471-D703-4C2B-8B8D-60C0F7BF5E9A}"/>
              </a:ext>
            </a:extLst>
          </p:cNvPr>
          <p:cNvSpPr/>
          <p:nvPr userDrawn="1"/>
        </p:nvSpPr>
        <p:spPr>
          <a:xfrm>
            <a:off x="3066222" y="3939481"/>
            <a:ext cx="4464000" cy="21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E039EAB-B78B-4912-A49E-7799571567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7145771" y="3930935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16646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2" y="0"/>
                </a:lnTo>
                <a:cubicBezTo>
                  <a:pt x="3481477" y="140809"/>
                  <a:pt x="3483811" y="417419"/>
                  <a:pt x="3484116" y="558228"/>
                </a:cubicBezTo>
                <a:cubicBezTo>
                  <a:pt x="3241294" y="690823"/>
                  <a:pt x="3392809" y="595682"/>
                  <a:pt x="3209623" y="702026"/>
                </a:cubicBezTo>
                <a:cubicBezTo>
                  <a:pt x="3342466" y="770912"/>
                  <a:pt x="3354142" y="760160"/>
                  <a:pt x="3476995" y="833132"/>
                </a:cubicBezTo>
                <a:cubicBezTo>
                  <a:pt x="3478430" y="947552"/>
                  <a:pt x="3480239" y="853239"/>
                  <a:pt x="3474149" y="1385171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FC13D15-D52A-4DCC-8836-549E9FB4AFE2}"/>
              </a:ext>
            </a:extLst>
          </p:cNvPr>
          <p:cNvSpPr/>
          <p:nvPr userDrawn="1"/>
        </p:nvSpPr>
        <p:spPr>
          <a:xfrm>
            <a:off x="3066222" y="1815149"/>
            <a:ext cx="4464000" cy="21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9B84B1C0-D9EE-424F-B817-6591D75D2A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7145771" y="1815149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396890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67126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8811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0850"/>
              <a:gd name="connsiteX1" fmla="*/ 3481173 w 3484116"/>
              <a:gd name="connsiteY1" fmla="*/ 0 h 1390850"/>
              <a:gd name="connsiteX2" fmla="*/ 3484116 w 3484116"/>
              <a:gd name="connsiteY2" fmla="*/ 558228 h 1390850"/>
              <a:gd name="connsiteX3" fmla="*/ 3223669 w 3484116"/>
              <a:gd name="connsiteY3" fmla="*/ 690668 h 1390850"/>
              <a:gd name="connsiteX4" fmla="*/ 3476995 w 3484116"/>
              <a:gd name="connsiteY4" fmla="*/ 838811 h 1390850"/>
              <a:gd name="connsiteX5" fmla="*/ 3481172 w 3484116"/>
              <a:gd name="connsiteY5" fmla="*/ 1390850 h 1390850"/>
              <a:gd name="connsiteX6" fmla="*/ 0 w 3484116"/>
              <a:gd name="connsiteY6" fmla="*/ 1385171 h 1390850"/>
              <a:gd name="connsiteX7" fmla="*/ 0 w 3484116"/>
              <a:gd name="connsiteY7" fmla="*/ 0 h 1390850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23669 w 3484116"/>
              <a:gd name="connsiteY3" fmla="*/ 690668 h 1385171"/>
              <a:gd name="connsiteX4" fmla="*/ 3476995 w 3484116"/>
              <a:gd name="connsiteY4" fmla="*/ 838811 h 1385171"/>
              <a:gd name="connsiteX5" fmla="*/ 3481172 w 3484116"/>
              <a:gd name="connsiteY5" fmla="*/ 1385170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3" y="0"/>
                </a:lnTo>
                <a:cubicBezTo>
                  <a:pt x="3481478" y="140809"/>
                  <a:pt x="3483811" y="417419"/>
                  <a:pt x="3484116" y="558228"/>
                </a:cubicBezTo>
                <a:cubicBezTo>
                  <a:pt x="3241294" y="690823"/>
                  <a:pt x="3463042" y="555927"/>
                  <a:pt x="3223669" y="690668"/>
                </a:cubicBezTo>
                <a:cubicBezTo>
                  <a:pt x="3461864" y="833385"/>
                  <a:pt x="3241765" y="697687"/>
                  <a:pt x="3476995" y="838811"/>
                </a:cubicBezTo>
                <a:cubicBezTo>
                  <a:pt x="3478430" y="953231"/>
                  <a:pt x="3487262" y="853238"/>
                  <a:pt x="3481172" y="1385170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43B49957-DF32-4E4B-9822-B38CE4586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xmlns="" id="{6AFC8E2B-3DB4-4AF6-953A-C33362BE5CC9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xmlns="" id="{7A4DDBEC-A6AA-4FAE-939C-E51F0753BB3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xmlns="" id="{F405B79D-D36E-42E0-B1E4-02A7AD9C7BE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xmlns="" id="{D4EBD95C-281A-45E3-A0A3-4157F1194F9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xmlns="" id="{36DEDE59-F2FA-467D-8AB9-83B595D753E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xmlns="" id="{F591F9C8-76E3-4024-AFE8-335C2C7EB214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80EABF78-93EB-4570-BB19-5F5295FD48F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65B89BB1-85FB-4C6F-A2B2-3F30C3A5B9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0C343531-C33C-4C25-92D2-37F38D8E14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313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83EB247-24FE-43DB-876D-46FBE118966B}"/>
              </a:ext>
            </a:extLst>
          </p:cNvPr>
          <p:cNvSpPr/>
          <p:nvPr userDrawn="1"/>
        </p:nvSpPr>
        <p:spPr>
          <a:xfrm>
            <a:off x="2622935" y="2468896"/>
            <a:ext cx="1728000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C683DC15-5527-4F50-A643-AF008C41805E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36219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3A10AE7-835F-4269-A407-A66B752CE321}"/>
              </a:ext>
            </a:extLst>
          </p:cNvPr>
          <p:cNvSpPr/>
          <p:nvPr userDrawn="1"/>
        </p:nvSpPr>
        <p:spPr>
          <a:xfrm>
            <a:off x="6091723" y="2468896"/>
            <a:ext cx="1728000" cy="22082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xmlns="" id="{4EF1627A-720E-4173-B3EC-9C778F349AB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812544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93DA0D7-2EC3-4A44-971B-0235F439E141}"/>
              </a:ext>
            </a:extLst>
          </p:cNvPr>
          <p:cNvSpPr/>
          <p:nvPr userDrawn="1"/>
        </p:nvSpPr>
        <p:spPr>
          <a:xfrm>
            <a:off x="9542072" y="2468896"/>
            <a:ext cx="1728000" cy="22082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13094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91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hyperlink" Target="https://pixabay.com/vectors/avatar-business-comic-characters-1300331/" TargetMode="Externa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home-house-building-button-blue-152619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freestockphotos.biz/stockphoto/14938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136227" cy="19233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36227" y="-1"/>
            <a:ext cx="3034863" cy="43906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23393"/>
            <a:ext cx="2136227" cy="49346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36227" y="4390697"/>
            <a:ext cx="5541580" cy="2467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71090" y="0"/>
            <a:ext cx="7020910" cy="2195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71090" y="2195348"/>
            <a:ext cx="4792717" cy="21953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963807" y="2195348"/>
            <a:ext cx="2228193" cy="46626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77807" y="4390697"/>
            <a:ext cx="2286000" cy="24673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EDFC55B1-D4EA-40AF-B2A0-BD587059F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2652" y="-357403"/>
            <a:ext cx="4300929" cy="22807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4D9A60F-8BED-48F6-AEAF-7DBD63F8FB46}"/>
              </a:ext>
            </a:extLst>
          </p:cNvPr>
          <p:cNvSpPr/>
          <p:nvPr/>
        </p:nvSpPr>
        <p:spPr>
          <a:xfrm>
            <a:off x="2136227" y="4383730"/>
            <a:ext cx="5541580" cy="2467303"/>
          </a:xfrm>
          <a:prstGeom prst="rect">
            <a:avLst/>
          </a:prstGeom>
          <a:solidFill>
            <a:srgbClr val="D2E0DF"/>
          </a:solidFill>
          <a:ln>
            <a:solidFill>
              <a:srgbClr val="D2E0D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2290A56-C18A-4555-8A5E-3E7B24BF5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8615" y="4499719"/>
            <a:ext cx="1969225" cy="2351314"/>
          </a:xfrm>
          <a:prstGeom prst="rect">
            <a:avLst/>
          </a:prstGeom>
        </p:spPr>
      </p:pic>
      <p:pic>
        <p:nvPicPr>
          <p:cNvPr id="1028" name="Picture 4" descr="http://sriraman.in/images/expertshub.png">
            <a:extLst>
              <a:ext uri="{FF2B5EF4-FFF2-40B4-BE49-F238E27FC236}">
                <a16:creationId xmlns:a16="http://schemas.microsoft.com/office/drawing/2014/main" xmlns="" id="{590070F7-B4C7-4D38-B90C-7C8C032D2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584" y="16328"/>
            <a:ext cx="2590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5EC778A-B9CF-416E-8750-6CAC5D73D789}"/>
              </a:ext>
            </a:extLst>
          </p:cNvPr>
          <p:cNvSpPr txBox="1"/>
          <p:nvPr/>
        </p:nvSpPr>
        <p:spPr>
          <a:xfrm>
            <a:off x="1969225" y="182429"/>
            <a:ext cx="7020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206241"/>
                </a:solidFill>
                <a:latin typeface="Algerian" panose="04020705040A02060702" pitchFamily="82" charset="0"/>
              </a:rPr>
              <a:t>GOVERNMENT COLLAGE OF ENGINEERING KARAD</a:t>
            </a:r>
            <a:endParaRPr lang="en-IN" sz="3200" b="1" dirty="0">
              <a:solidFill>
                <a:srgbClr val="206241"/>
              </a:solidFill>
              <a:latin typeface="Algerian" panose="04020705040A02060702" pitchFamily="8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9DD43A1-9BAE-4B12-B2E5-FCD492BA2698}"/>
              </a:ext>
            </a:extLst>
          </p:cNvPr>
          <p:cNvSpPr txBox="1"/>
          <p:nvPr/>
        </p:nvSpPr>
        <p:spPr>
          <a:xfrm>
            <a:off x="423255" y="2440179"/>
            <a:ext cx="8854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206241"/>
                </a:solidFill>
                <a:latin typeface="Franklin Gothic Demi Cond" panose="020B0706030402020204" pitchFamily="34" charset="0"/>
              </a:rPr>
              <a:t>ExpertsHub</a:t>
            </a:r>
            <a:r>
              <a:rPr lang="en-US" sz="3200" dirty="0">
                <a:solidFill>
                  <a:srgbClr val="206241"/>
                </a:solidFill>
                <a:latin typeface="Franklin Gothic Demi Cond" panose="020B0706030402020204" pitchFamily="34" charset="0"/>
              </a:rPr>
              <a:t> Machine Learning/ Artificial Intelligence Summer Internship 20-21</a:t>
            </a:r>
            <a:endParaRPr lang="en-IN" sz="3200" dirty="0">
              <a:solidFill>
                <a:srgbClr val="20624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3214698-C8A3-4C21-A7B5-715A89C45FC1}"/>
              </a:ext>
            </a:extLst>
          </p:cNvPr>
          <p:cNvSpPr txBox="1"/>
          <p:nvPr/>
        </p:nvSpPr>
        <p:spPr>
          <a:xfrm>
            <a:off x="6599504" y="3732279"/>
            <a:ext cx="7109927" cy="2903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206241"/>
                </a:solidFill>
                <a:latin typeface="Franklin Gothic Demi Cond" panose="020B0706030402020204" pitchFamily="34" charset="0"/>
              </a:rPr>
              <a:t>Group members: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6241"/>
                </a:solidFill>
                <a:latin typeface="Franklin Gothic Demi Cond" panose="020B0706030402020204" pitchFamily="34" charset="0"/>
              </a:rPr>
              <a:t>Aditi Dhiraj </a:t>
            </a:r>
            <a:r>
              <a:rPr lang="en-US" dirty="0" err="1">
                <a:solidFill>
                  <a:srgbClr val="206241"/>
                </a:solidFill>
                <a:latin typeface="Franklin Gothic Demi Cond" panose="020B0706030402020204" pitchFamily="34" charset="0"/>
              </a:rPr>
              <a:t>Kowale</a:t>
            </a:r>
            <a:endParaRPr lang="en-US" dirty="0">
              <a:solidFill>
                <a:srgbClr val="206241"/>
              </a:solidFill>
              <a:latin typeface="Franklin Gothic Demi Cond" panose="020B07060304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6241"/>
                </a:solidFill>
                <a:latin typeface="Franklin Gothic Demi Cond" panose="020B0706030402020204" pitchFamily="34" charset="0"/>
              </a:rPr>
              <a:t>Deepti Deepak </a:t>
            </a:r>
            <a:r>
              <a:rPr lang="en-US" dirty="0" err="1">
                <a:solidFill>
                  <a:srgbClr val="206241"/>
                </a:solidFill>
                <a:latin typeface="Franklin Gothic Demi Cond" panose="020B0706030402020204" pitchFamily="34" charset="0"/>
              </a:rPr>
              <a:t>Nangare</a:t>
            </a:r>
            <a:endParaRPr lang="en-US" dirty="0">
              <a:solidFill>
                <a:srgbClr val="206241"/>
              </a:solidFill>
              <a:latin typeface="Franklin Gothic Demi Cond" panose="020B07060304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6241"/>
                </a:solidFill>
                <a:latin typeface="Franklin Gothic Demi Cond" panose="020B0706030402020204" pitchFamily="34" charset="0"/>
              </a:rPr>
              <a:t>Manasi Vilas </a:t>
            </a:r>
            <a:r>
              <a:rPr lang="en-US" dirty="0" err="1">
                <a:solidFill>
                  <a:srgbClr val="206241"/>
                </a:solidFill>
                <a:latin typeface="Franklin Gothic Demi Cond" panose="020B0706030402020204" pitchFamily="34" charset="0"/>
              </a:rPr>
              <a:t>Ghevade</a:t>
            </a:r>
            <a:endParaRPr lang="en-US" dirty="0">
              <a:solidFill>
                <a:srgbClr val="206241"/>
              </a:solidFill>
              <a:latin typeface="Franklin Gothic Demi Cond" panose="020B07060304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06241"/>
                </a:solidFill>
                <a:latin typeface="Franklin Gothic Demi Cond" panose="020B0706030402020204" pitchFamily="34" charset="0"/>
              </a:rPr>
              <a:t>Komal</a:t>
            </a:r>
            <a:r>
              <a:rPr lang="en-US" dirty="0">
                <a:solidFill>
                  <a:srgbClr val="206241"/>
                </a:solidFill>
                <a:latin typeface="Franklin Gothic Demi Cond" panose="020B0706030402020204" pitchFamily="34" charset="0"/>
              </a:rPr>
              <a:t> Sanjay </a:t>
            </a:r>
            <a:r>
              <a:rPr lang="en-US" dirty="0" err="1">
                <a:solidFill>
                  <a:srgbClr val="206241"/>
                </a:solidFill>
                <a:latin typeface="Franklin Gothic Demi Cond" panose="020B0706030402020204" pitchFamily="34" charset="0"/>
              </a:rPr>
              <a:t>Lakde</a:t>
            </a:r>
            <a:endParaRPr lang="en-US" dirty="0">
              <a:solidFill>
                <a:srgbClr val="206241"/>
              </a:solidFill>
              <a:latin typeface="Franklin Gothic Demi Cond" panose="020B07060304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06241"/>
                </a:solidFill>
                <a:latin typeface="Franklin Gothic Demi Cond" panose="020B0706030402020204" pitchFamily="34" charset="0"/>
              </a:rPr>
              <a:t>Pratiksha</a:t>
            </a:r>
            <a:r>
              <a:rPr lang="en-US" dirty="0">
                <a:solidFill>
                  <a:srgbClr val="206241"/>
                </a:solidFill>
                <a:latin typeface="Franklin Gothic Demi Cond" panose="020B0706030402020204" pitchFamily="34" charset="0"/>
              </a:rPr>
              <a:t> Dattatray </a:t>
            </a:r>
            <a:r>
              <a:rPr lang="en-US" dirty="0" err="1">
                <a:solidFill>
                  <a:srgbClr val="206241"/>
                </a:solidFill>
                <a:latin typeface="Franklin Gothic Demi Cond" panose="020B0706030402020204" pitchFamily="34" charset="0"/>
              </a:rPr>
              <a:t>Thorat</a:t>
            </a:r>
            <a:endParaRPr lang="en-US" dirty="0">
              <a:solidFill>
                <a:srgbClr val="206241"/>
              </a:solidFill>
              <a:latin typeface="Franklin Gothic Demi Cond" panose="020B07060304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6241"/>
                </a:solidFill>
                <a:latin typeface="Franklin Gothic Demi Cond" panose="020B0706030402020204" pitchFamily="34" charset="0"/>
              </a:rPr>
              <a:t>Mayuri Ananda </a:t>
            </a:r>
            <a:r>
              <a:rPr lang="en-US" dirty="0" err="1">
                <a:solidFill>
                  <a:srgbClr val="206241"/>
                </a:solidFill>
                <a:latin typeface="Franklin Gothic Demi Cond" panose="020B0706030402020204" pitchFamily="34" charset="0"/>
              </a:rPr>
              <a:t>Gurav</a:t>
            </a:r>
            <a:endParaRPr lang="en-IN" dirty="0">
              <a:solidFill>
                <a:srgbClr val="206241"/>
              </a:solidFill>
              <a:latin typeface="Franklin Gothic Demi Cond" panose="020B07060304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6E281032-340C-4C06-803A-2516ABAEFA64}"/>
              </a:ext>
            </a:extLst>
          </p:cNvPr>
          <p:cNvCxnSpPr/>
          <p:nvPr/>
        </p:nvCxnSpPr>
        <p:spPr>
          <a:xfrm flipH="1">
            <a:off x="2913994" y="1259647"/>
            <a:ext cx="5202262" cy="0"/>
          </a:xfrm>
          <a:prstGeom prst="line">
            <a:avLst/>
          </a:prstGeom>
          <a:ln>
            <a:solidFill>
              <a:srgbClr val="2062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43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81CEFA97-D8BF-4572-B59B-50EA06BF5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439885" y="250372"/>
            <a:ext cx="5312229" cy="53122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E2714A-BE29-4E83-A155-D5802C472B0A}"/>
              </a:ext>
            </a:extLst>
          </p:cNvPr>
          <p:cNvSpPr txBox="1"/>
          <p:nvPr/>
        </p:nvSpPr>
        <p:spPr>
          <a:xfrm>
            <a:off x="65314" y="5562601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/>
          <p:cNvSpPr/>
          <p:nvPr/>
        </p:nvSpPr>
        <p:spPr>
          <a:xfrm>
            <a:off x="-1" y="0"/>
            <a:ext cx="12192000" cy="1604866"/>
          </a:xfrm>
          <a:prstGeom prst="rect">
            <a:avLst/>
          </a:prstGeom>
          <a:solidFill>
            <a:srgbClr val="9BBF61"/>
          </a:solidFill>
          <a:ln>
            <a:solidFill>
              <a:srgbClr val="9BB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  <a:latin typeface="Algerian" panose="04020705040A02060702" pitchFamily="82" charset="0"/>
              </a:rPr>
              <a:t>House Price Prediction System</a:t>
            </a:r>
            <a:endParaRPr lang="ko-KR" altLang="en-US" sz="4800" b="1" dirty="0">
              <a:solidFill>
                <a:schemeClr val="bg1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7" y="2065282"/>
            <a:ext cx="12191852" cy="479271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05CC27C-07A9-4968-B905-81DA3D280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83" y="1604866"/>
            <a:ext cx="10307069" cy="52531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39380F6-350C-4BEF-BB77-615442DE01C7}"/>
              </a:ext>
            </a:extLst>
          </p:cNvPr>
          <p:cNvSpPr/>
          <p:nvPr/>
        </p:nvSpPr>
        <p:spPr>
          <a:xfrm>
            <a:off x="866192" y="1604866"/>
            <a:ext cx="167951" cy="5253134"/>
          </a:xfrm>
          <a:prstGeom prst="rect">
            <a:avLst/>
          </a:prstGeom>
          <a:solidFill>
            <a:srgbClr val="9BBF6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F281B36-8921-4339-8FB3-751F76AD833A}"/>
              </a:ext>
            </a:extLst>
          </p:cNvPr>
          <p:cNvSpPr/>
          <p:nvPr/>
        </p:nvSpPr>
        <p:spPr>
          <a:xfrm>
            <a:off x="1421364" y="1604866"/>
            <a:ext cx="167951" cy="5253134"/>
          </a:xfrm>
          <a:prstGeom prst="rect">
            <a:avLst/>
          </a:prstGeom>
          <a:solidFill>
            <a:srgbClr val="9BBF6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144793A-3E9F-458C-8844-5F4855E8E385}"/>
              </a:ext>
            </a:extLst>
          </p:cNvPr>
          <p:cNvSpPr/>
          <p:nvPr/>
        </p:nvSpPr>
        <p:spPr>
          <a:xfrm>
            <a:off x="311020" y="1604866"/>
            <a:ext cx="167951" cy="5253134"/>
          </a:xfrm>
          <a:prstGeom prst="rect">
            <a:avLst/>
          </a:prstGeom>
          <a:solidFill>
            <a:srgbClr val="9BBF6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14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1508B73-E98A-4BF0-96B7-98C16747B1F7}"/>
              </a:ext>
            </a:extLst>
          </p:cNvPr>
          <p:cNvSpPr/>
          <p:nvPr/>
        </p:nvSpPr>
        <p:spPr>
          <a:xfrm>
            <a:off x="0" y="6104094"/>
            <a:ext cx="12192000" cy="785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2607" y="236483"/>
            <a:ext cx="11534119" cy="827273"/>
          </a:xfrm>
          <a:solidFill>
            <a:schemeClr val="accent3"/>
          </a:solidFill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Introduction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4DF4EFAB-A87E-44B0-AF21-2842D3B4F83E}"/>
              </a:ext>
            </a:extLst>
          </p:cNvPr>
          <p:cNvGrpSpPr/>
          <p:nvPr/>
        </p:nvGrpSpPr>
        <p:grpSpPr>
          <a:xfrm>
            <a:off x="781707" y="1379294"/>
            <a:ext cx="2150679" cy="676920"/>
            <a:chOff x="5121774" y="1719733"/>
            <a:chExt cx="2150679" cy="67692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5C54B329-CFED-493A-A38E-1B88F234FF6E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148AA229-A65B-4F38-B986-284150540C01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00CE817E-8044-42B0-B68D-DAD64631BDFB}"/>
                </a:ext>
              </a:extLst>
            </p:cNvPr>
            <p:cNvSpPr txBox="1"/>
            <p:nvPr/>
          </p:nvSpPr>
          <p:spPr>
            <a:xfrm>
              <a:off x="5715375" y="2058099"/>
              <a:ext cx="155707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Objective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C2B4975-6314-4CC3-B6D4-72FDD389162E}"/>
              </a:ext>
            </a:extLst>
          </p:cNvPr>
          <p:cNvSpPr txBox="1"/>
          <p:nvPr/>
        </p:nvSpPr>
        <p:spPr>
          <a:xfrm>
            <a:off x="2633456" y="1636166"/>
            <a:ext cx="8560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cs typeface="Arial" pitchFamily="34" charset="0"/>
              </a:rPr>
              <a:t>Buying a House is a stress full thing.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85D85D4-BF24-4AAB-B11C-68487D1C1A40}"/>
              </a:ext>
            </a:extLst>
          </p:cNvPr>
          <p:cNvSpPr txBox="1"/>
          <p:nvPr/>
        </p:nvSpPr>
        <p:spPr>
          <a:xfrm>
            <a:off x="2633455" y="4616616"/>
            <a:ext cx="8339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-5" dirty="0">
                <a:latin typeface="Arial MT"/>
                <a:cs typeface="Arial MT"/>
              </a:rPr>
              <a:t>Our project is based on MLAI. Based on certain specifications of your future home it will try to guess most accurate price.</a:t>
            </a:r>
            <a:endParaRPr lang="ko-KR" altLang="en-US" sz="1600" b="1" dirty="0">
              <a:cs typeface="Arial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86B34588-E571-45F0-A0CB-784E5131D1F9}"/>
              </a:ext>
            </a:extLst>
          </p:cNvPr>
          <p:cNvGrpSpPr/>
          <p:nvPr/>
        </p:nvGrpSpPr>
        <p:grpSpPr>
          <a:xfrm>
            <a:off x="781707" y="4391580"/>
            <a:ext cx="1814047" cy="676920"/>
            <a:chOff x="5121774" y="1719733"/>
            <a:chExt cx="1814047" cy="67692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B8D27F6E-C552-422F-AED0-B8C506DBAB79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728D079F-FA9A-4272-A6A7-E559EF5BF259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A0EBE2E3-5B33-4BB6-916F-963E88146130}"/>
                </a:ext>
              </a:extLst>
            </p:cNvPr>
            <p:cNvSpPr txBox="1"/>
            <p:nvPr/>
          </p:nvSpPr>
          <p:spPr>
            <a:xfrm>
              <a:off x="5715375" y="2058099"/>
              <a:ext cx="1220446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Objective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4B70BAD-3547-4767-BC20-7B75B045D48A}"/>
              </a:ext>
            </a:extLst>
          </p:cNvPr>
          <p:cNvSpPr txBox="1"/>
          <p:nvPr/>
        </p:nvSpPr>
        <p:spPr>
          <a:xfrm>
            <a:off x="2633456" y="3568857"/>
            <a:ext cx="8796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cs typeface="Arial" pitchFamily="34" charset="0"/>
              </a:rPr>
              <a:t>To provide solution on this big problem.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32C17EC3-FC76-432B-AB9A-5A3D2FC5AC3C}"/>
              </a:ext>
            </a:extLst>
          </p:cNvPr>
          <p:cNvGrpSpPr/>
          <p:nvPr/>
        </p:nvGrpSpPr>
        <p:grpSpPr>
          <a:xfrm>
            <a:off x="781707" y="3384380"/>
            <a:ext cx="1814047" cy="676920"/>
            <a:chOff x="5121774" y="1719733"/>
            <a:chExt cx="1814047" cy="67692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80F7828C-3C6B-40C4-B94A-A41C20BD4FD7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AEF565C8-F8A2-45E3-AB4A-0373031874D7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BFBDDA30-97A2-409A-9739-98979215A60D}"/>
                </a:ext>
              </a:extLst>
            </p:cNvPr>
            <p:cNvSpPr txBox="1"/>
            <p:nvPr/>
          </p:nvSpPr>
          <p:spPr>
            <a:xfrm>
              <a:off x="5715375" y="2058099"/>
              <a:ext cx="1220446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Objective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E4AAD28-0F2B-49D3-8E08-0CECADB94E3E}"/>
              </a:ext>
            </a:extLst>
          </p:cNvPr>
          <p:cNvSpPr txBox="1"/>
          <p:nvPr/>
        </p:nvSpPr>
        <p:spPr>
          <a:xfrm>
            <a:off x="2633456" y="2564762"/>
            <a:ext cx="8339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5" dirty="0">
                <a:cs typeface="Arial" pitchFamily="34" charset="0"/>
              </a:rPr>
              <a:t>Buyers are generally not aware of factors that influence the house prices.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96F98E22-9D26-49EC-8DA6-94267207D28C}"/>
              </a:ext>
            </a:extLst>
          </p:cNvPr>
          <p:cNvGrpSpPr/>
          <p:nvPr/>
        </p:nvGrpSpPr>
        <p:grpSpPr>
          <a:xfrm>
            <a:off x="781707" y="2380285"/>
            <a:ext cx="1829813" cy="676920"/>
            <a:chOff x="5121774" y="1719733"/>
            <a:chExt cx="1829813" cy="676920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91DA0524-8482-4BF5-A5DC-451E4274F77D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FD6F82D4-EBD3-499B-A62C-785201AEC0A3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FC360795-B504-4C65-9D6D-F74B5EE5CC1F}"/>
                </a:ext>
              </a:extLst>
            </p:cNvPr>
            <p:cNvSpPr txBox="1"/>
            <p:nvPr/>
          </p:nvSpPr>
          <p:spPr>
            <a:xfrm>
              <a:off x="5731141" y="2058099"/>
              <a:ext cx="1220446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Objective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9178DA0F-4FC7-40AF-966F-BB147B2CB8A3}"/>
              </a:ext>
            </a:extLst>
          </p:cNvPr>
          <p:cNvSpPr/>
          <p:nvPr/>
        </p:nvSpPr>
        <p:spPr>
          <a:xfrm flipV="1">
            <a:off x="5109597" y="3500542"/>
            <a:ext cx="6381863" cy="592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3E89C1F5-D39D-4088-94F3-C5F42C808719}"/>
              </a:ext>
            </a:extLst>
          </p:cNvPr>
          <p:cNvSpPr/>
          <p:nvPr/>
        </p:nvSpPr>
        <p:spPr>
          <a:xfrm flipV="1">
            <a:off x="5109596" y="2933499"/>
            <a:ext cx="6381864" cy="592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721AD6D7-08A8-4F27-9FF3-9BC1CD579179}"/>
              </a:ext>
            </a:extLst>
          </p:cNvPr>
          <p:cNvSpPr/>
          <p:nvPr/>
        </p:nvSpPr>
        <p:spPr>
          <a:xfrm flipV="1">
            <a:off x="5113846" y="2350005"/>
            <a:ext cx="6381864" cy="592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57A45126-1639-4132-884F-04B598211887}"/>
              </a:ext>
            </a:extLst>
          </p:cNvPr>
          <p:cNvGrpSpPr/>
          <p:nvPr/>
        </p:nvGrpSpPr>
        <p:grpSpPr>
          <a:xfrm>
            <a:off x="399676" y="112959"/>
            <a:ext cx="4303986" cy="6406486"/>
            <a:chOff x="6477000" y="3016250"/>
            <a:chExt cx="1328738" cy="1966913"/>
          </a:xfrm>
        </p:grpSpPr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xmlns="" id="{E53AE1F2-CAC2-4EFC-B4B2-C05FF0B0A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162300"/>
              <a:ext cx="1328738" cy="1820863"/>
            </a:xfrm>
            <a:custGeom>
              <a:avLst/>
              <a:gdLst>
                <a:gd name="T0" fmla="*/ 353 w 353"/>
                <a:gd name="T1" fmla="*/ 461 h 485"/>
                <a:gd name="T2" fmla="*/ 329 w 353"/>
                <a:gd name="T3" fmla="*/ 485 h 485"/>
                <a:gd name="T4" fmla="*/ 24 w 353"/>
                <a:gd name="T5" fmla="*/ 485 h 485"/>
                <a:gd name="T6" fmla="*/ 0 w 353"/>
                <a:gd name="T7" fmla="*/ 461 h 485"/>
                <a:gd name="T8" fmla="*/ 0 w 353"/>
                <a:gd name="T9" fmla="*/ 24 h 485"/>
                <a:gd name="T10" fmla="*/ 24 w 353"/>
                <a:gd name="T11" fmla="*/ 0 h 485"/>
                <a:gd name="T12" fmla="*/ 329 w 353"/>
                <a:gd name="T13" fmla="*/ 0 h 485"/>
                <a:gd name="T14" fmla="*/ 353 w 353"/>
                <a:gd name="T15" fmla="*/ 24 h 485"/>
                <a:gd name="T16" fmla="*/ 353 w 353"/>
                <a:gd name="T17" fmla="*/ 461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485">
                  <a:moveTo>
                    <a:pt x="353" y="461"/>
                  </a:moveTo>
                  <a:cubicBezTo>
                    <a:pt x="353" y="475"/>
                    <a:pt x="343" y="485"/>
                    <a:pt x="329" y="485"/>
                  </a:cubicBezTo>
                  <a:cubicBezTo>
                    <a:pt x="24" y="485"/>
                    <a:pt x="24" y="485"/>
                    <a:pt x="24" y="485"/>
                  </a:cubicBezTo>
                  <a:cubicBezTo>
                    <a:pt x="11" y="485"/>
                    <a:pt x="0" y="475"/>
                    <a:pt x="0" y="46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3" y="0"/>
                    <a:pt x="353" y="11"/>
                    <a:pt x="353" y="24"/>
                  </a:cubicBezTo>
                  <a:lnTo>
                    <a:pt x="353" y="4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22">
              <a:extLst>
                <a:ext uri="{FF2B5EF4-FFF2-40B4-BE49-F238E27FC236}">
                  <a16:creationId xmlns:a16="http://schemas.microsoft.com/office/drawing/2014/main" xmlns="" id="{67974A35-9891-4B0E-AFCF-C9A713079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7650" y="3302000"/>
              <a:ext cx="1087438" cy="15049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xmlns="" id="{A1643E49-823B-4289-8041-D352FFBC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300" y="3294062"/>
              <a:ext cx="1101725" cy="1520825"/>
            </a:xfrm>
            <a:custGeom>
              <a:avLst/>
              <a:gdLst>
                <a:gd name="T0" fmla="*/ 689 w 694"/>
                <a:gd name="T1" fmla="*/ 953 h 958"/>
                <a:gd name="T2" fmla="*/ 689 w 694"/>
                <a:gd name="T3" fmla="*/ 948 h 958"/>
                <a:gd name="T4" fmla="*/ 9 w 694"/>
                <a:gd name="T5" fmla="*/ 948 h 958"/>
                <a:gd name="T6" fmla="*/ 9 w 694"/>
                <a:gd name="T7" fmla="*/ 9 h 958"/>
                <a:gd name="T8" fmla="*/ 684 w 694"/>
                <a:gd name="T9" fmla="*/ 9 h 958"/>
                <a:gd name="T10" fmla="*/ 684 w 694"/>
                <a:gd name="T11" fmla="*/ 953 h 958"/>
                <a:gd name="T12" fmla="*/ 689 w 694"/>
                <a:gd name="T13" fmla="*/ 953 h 958"/>
                <a:gd name="T14" fmla="*/ 689 w 694"/>
                <a:gd name="T15" fmla="*/ 948 h 958"/>
                <a:gd name="T16" fmla="*/ 689 w 694"/>
                <a:gd name="T17" fmla="*/ 953 h 958"/>
                <a:gd name="T18" fmla="*/ 694 w 694"/>
                <a:gd name="T19" fmla="*/ 953 h 958"/>
                <a:gd name="T20" fmla="*/ 694 w 694"/>
                <a:gd name="T21" fmla="*/ 0 h 958"/>
                <a:gd name="T22" fmla="*/ 0 w 694"/>
                <a:gd name="T23" fmla="*/ 0 h 958"/>
                <a:gd name="T24" fmla="*/ 0 w 694"/>
                <a:gd name="T25" fmla="*/ 958 h 958"/>
                <a:gd name="T26" fmla="*/ 694 w 694"/>
                <a:gd name="T27" fmla="*/ 958 h 958"/>
                <a:gd name="T28" fmla="*/ 694 w 694"/>
                <a:gd name="T29" fmla="*/ 953 h 958"/>
                <a:gd name="T30" fmla="*/ 689 w 694"/>
                <a:gd name="T31" fmla="*/ 95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958">
                  <a:moveTo>
                    <a:pt x="689" y="953"/>
                  </a:moveTo>
                  <a:lnTo>
                    <a:pt x="689" y="948"/>
                  </a:lnTo>
                  <a:lnTo>
                    <a:pt x="9" y="948"/>
                  </a:lnTo>
                  <a:lnTo>
                    <a:pt x="9" y="9"/>
                  </a:lnTo>
                  <a:lnTo>
                    <a:pt x="684" y="9"/>
                  </a:lnTo>
                  <a:lnTo>
                    <a:pt x="684" y="953"/>
                  </a:lnTo>
                  <a:lnTo>
                    <a:pt x="689" y="953"/>
                  </a:lnTo>
                  <a:lnTo>
                    <a:pt x="689" y="948"/>
                  </a:lnTo>
                  <a:lnTo>
                    <a:pt x="689" y="953"/>
                  </a:lnTo>
                  <a:lnTo>
                    <a:pt x="694" y="953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958"/>
                  </a:lnTo>
                  <a:lnTo>
                    <a:pt x="694" y="958"/>
                  </a:lnTo>
                  <a:lnTo>
                    <a:pt x="694" y="953"/>
                  </a:lnTo>
                  <a:lnTo>
                    <a:pt x="689" y="9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24">
              <a:extLst>
                <a:ext uri="{FF2B5EF4-FFF2-40B4-BE49-F238E27FC236}">
                  <a16:creationId xmlns:a16="http://schemas.microsoft.com/office/drawing/2014/main" xmlns="" id="{EA21C846-9064-4F19-A4FD-05C1BEE8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3609975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Line 25">
              <a:extLst>
                <a:ext uri="{FF2B5EF4-FFF2-40B4-BE49-F238E27FC236}">
                  <a16:creationId xmlns:a16="http://schemas.microsoft.com/office/drawing/2014/main" xmlns="" id="{8FE3C21A-FFBF-4D53-8005-164893244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3609975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27">
              <a:extLst>
                <a:ext uri="{FF2B5EF4-FFF2-40B4-BE49-F238E27FC236}">
                  <a16:creationId xmlns:a16="http://schemas.microsoft.com/office/drawing/2014/main" xmlns="" id="{BEA4397B-BE8C-47F3-92FF-56554AA21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3759200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Line 28">
              <a:extLst>
                <a:ext uri="{FF2B5EF4-FFF2-40B4-BE49-F238E27FC236}">
                  <a16:creationId xmlns:a16="http://schemas.microsoft.com/office/drawing/2014/main" xmlns="" id="{778976C4-29EA-4201-96B1-DB9A199A8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3759200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30">
              <a:extLst>
                <a:ext uri="{FF2B5EF4-FFF2-40B4-BE49-F238E27FC236}">
                  <a16:creationId xmlns:a16="http://schemas.microsoft.com/office/drawing/2014/main" xmlns="" id="{EC1F5AFA-EB0D-44B6-9D90-BFFDACC8D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3913188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Line 31">
              <a:extLst>
                <a:ext uri="{FF2B5EF4-FFF2-40B4-BE49-F238E27FC236}">
                  <a16:creationId xmlns:a16="http://schemas.microsoft.com/office/drawing/2014/main" xmlns="" id="{CE737790-A297-4BF2-B83F-8B69EF09E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3913188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33">
              <a:extLst>
                <a:ext uri="{FF2B5EF4-FFF2-40B4-BE49-F238E27FC236}">
                  <a16:creationId xmlns:a16="http://schemas.microsoft.com/office/drawing/2014/main" xmlns="" id="{776E1927-BB78-4B14-87F8-F6B0C35D0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4067175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Line 34">
              <a:extLst>
                <a:ext uri="{FF2B5EF4-FFF2-40B4-BE49-F238E27FC236}">
                  <a16:creationId xmlns:a16="http://schemas.microsoft.com/office/drawing/2014/main" xmlns="" id="{F562F56B-586A-43D8-BF19-D7D7501CC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4067175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36">
              <a:extLst>
                <a:ext uri="{FF2B5EF4-FFF2-40B4-BE49-F238E27FC236}">
                  <a16:creationId xmlns:a16="http://schemas.microsoft.com/office/drawing/2014/main" xmlns="" id="{63D77E84-1838-4347-8637-D9AE621B3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221163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Line 37">
              <a:extLst>
                <a:ext uri="{FF2B5EF4-FFF2-40B4-BE49-F238E27FC236}">
                  <a16:creationId xmlns:a16="http://schemas.microsoft.com/office/drawing/2014/main" xmlns="" id="{71701139-374D-492F-9B6F-2B69E5E9F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221163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39">
              <a:extLst>
                <a:ext uri="{FF2B5EF4-FFF2-40B4-BE49-F238E27FC236}">
                  <a16:creationId xmlns:a16="http://schemas.microsoft.com/office/drawing/2014/main" xmlns="" id="{4834D6A9-00B3-4DC6-819A-8968E3393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525963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Line 40">
              <a:extLst>
                <a:ext uri="{FF2B5EF4-FFF2-40B4-BE49-F238E27FC236}">
                  <a16:creationId xmlns:a16="http://schemas.microsoft.com/office/drawing/2014/main" xmlns="" id="{2832B48A-7C4B-4A68-BF7F-604A3028D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525963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42">
              <a:extLst>
                <a:ext uri="{FF2B5EF4-FFF2-40B4-BE49-F238E27FC236}">
                  <a16:creationId xmlns:a16="http://schemas.microsoft.com/office/drawing/2014/main" xmlns="" id="{E8B71DC3-F988-440A-A86F-D661FB9CC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4371975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Line 43">
              <a:extLst>
                <a:ext uri="{FF2B5EF4-FFF2-40B4-BE49-F238E27FC236}">
                  <a16:creationId xmlns:a16="http://schemas.microsoft.com/office/drawing/2014/main" xmlns="" id="{58DE57AE-1619-4B06-B4E5-8239CB0BB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4371975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45">
              <a:extLst>
                <a:ext uri="{FF2B5EF4-FFF2-40B4-BE49-F238E27FC236}">
                  <a16:creationId xmlns:a16="http://schemas.microsoft.com/office/drawing/2014/main" xmlns="" id="{B87AA553-2406-493F-B3C7-A5F6A068D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8950" y="3200400"/>
              <a:ext cx="604838" cy="184150"/>
            </a:xfrm>
            <a:custGeom>
              <a:avLst/>
              <a:gdLst>
                <a:gd name="T0" fmla="*/ 161 w 161"/>
                <a:gd name="T1" fmla="*/ 36 h 49"/>
                <a:gd name="T2" fmla="*/ 126 w 161"/>
                <a:gd name="T3" fmla="*/ 0 h 49"/>
                <a:gd name="T4" fmla="*/ 36 w 161"/>
                <a:gd name="T5" fmla="*/ 0 h 49"/>
                <a:gd name="T6" fmla="*/ 0 w 161"/>
                <a:gd name="T7" fmla="*/ 36 h 49"/>
                <a:gd name="T8" fmla="*/ 0 w 161"/>
                <a:gd name="T9" fmla="*/ 36 h 49"/>
                <a:gd name="T10" fmla="*/ 13 w 161"/>
                <a:gd name="T11" fmla="*/ 49 h 49"/>
                <a:gd name="T12" fmla="*/ 148 w 161"/>
                <a:gd name="T13" fmla="*/ 49 h 49"/>
                <a:gd name="T14" fmla="*/ 161 w 161"/>
                <a:gd name="T15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49">
                  <a:moveTo>
                    <a:pt x="161" y="36"/>
                  </a:moveTo>
                  <a:cubicBezTo>
                    <a:pt x="161" y="16"/>
                    <a:pt x="146" y="0"/>
                    <a:pt x="12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6" y="49"/>
                    <a:pt x="13" y="49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55" y="49"/>
                    <a:pt x="161" y="43"/>
                    <a:pt x="16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46">
              <a:extLst>
                <a:ext uri="{FF2B5EF4-FFF2-40B4-BE49-F238E27FC236}">
                  <a16:creationId xmlns:a16="http://schemas.microsoft.com/office/drawing/2014/main" xmlns="" id="{060D9B28-6C9B-4DA1-B5CB-B7E53DCDCA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9763" y="3016250"/>
              <a:ext cx="304800" cy="303213"/>
            </a:xfrm>
            <a:custGeom>
              <a:avLst/>
              <a:gdLst>
                <a:gd name="T0" fmla="*/ 41 w 81"/>
                <a:gd name="T1" fmla="*/ 0 h 81"/>
                <a:gd name="T2" fmla="*/ 0 w 81"/>
                <a:gd name="T3" fmla="*/ 40 h 81"/>
                <a:gd name="T4" fmla="*/ 41 w 81"/>
                <a:gd name="T5" fmla="*/ 81 h 81"/>
                <a:gd name="T6" fmla="*/ 81 w 81"/>
                <a:gd name="T7" fmla="*/ 40 h 81"/>
                <a:gd name="T8" fmla="*/ 41 w 81"/>
                <a:gd name="T9" fmla="*/ 0 h 81"/>
                <a:gd name="T10" fmla="*/ 41 w 81"/>
                <a:gd name="T11" fmla="*/ 69 h 81"/>
                <a:gd name="T12" fmla="*/ 12 w 81"/>
                <a:gd name="T13" fmla="*/ 40 h 81"/>
                <a:gd name="T14" fmla="*/ 41 w 81"/>
                <a:gd name="T15" fmla="*/ 12 h 81"/>
                <a:gd name="T16" fmla="*/ 69 w 81"/>
                <a:gd name="T17" fmla="*/ 40 h 81"/>
                <a:gd name="T18" fmla="*/ 41 w 81"/>
                <a:gd name="T19" fmla="*/ 6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1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63" y="81"/>
                    <a:pt x="81" y="63"/>
                    <a:pt x="81" y="40"/>
                  </a:cubicBezTo>
                  <a:cubicBezTo>
                    <a:pt x="81" y="18"/>
                    <a:pt x="63" y="0"/>
                    <a:pt x="41" y="0"/>
                  </a:cubicBezTo>
                  <a:close/>
                  <a:moveTo>
                    <a:pt x="41" y="69"/>
                  </a:moveTo>
                  <a:cubicBezTo>
                    <a:pt x="25" y="69"/>
                    <a:pt x="12" y="56"/>
                    <a:pt x="12" y="40"/>
                  </a:cubicBezTo>
                  <a:cubicBezTo>
                    <a:pt x="12" y="24"/>
                    <a:pt x="25" y="12"/>
                    <a:pt x="41" y="12"/>
                  </a:cubicBezTo>
                  <a:cubicBezTo>
                    <a:pt x="56" y="12"/>
                    <a:pt x="69" y="24"/>
                    <a:pt x="69" y="40"/>
                  </a:cubicBezTo>
                  <a:cubicBezTo>
                    <a:pt x="69" y="56"/>
                    <a:pt x="56" y="69"/>
                    <a:pt x="41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 rot="19324505">
            <a:off x="731809" y="2898836"/>
            <a:ext cx="32319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CONTENTS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C622190B-5BC1-46F3-8334-200CF8EC04C4}"/>
              </a:ext>
            </a:extLst>
          </p:cNvPr>
          <p:cNvSpPr/>
          <p:nvPr/>
        </p:nvSpPr>
        <p:spPr>
          <a:xfrm flipV="1">
            <a:off x="5111889" y="4084668"/>
            <a:ext cx="6381863" cy="592868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96" name="Rectangle 30">
            <a:extLst>
              <a:ext uri="{FF2B5EF4-FFF2-40B4-BE49-F238E27FC236}">
                <a16:creationId xmlns:a16="http://schemas.microsoft.com/office/drawing/2014/main" xmlns="" id="{3BFEE74E-183A-4C32-9BDF-AC2573B061E0}"/>
              </a:ext>
            </a:extLst>
          </p:cNvPr>
          <p:cNvSpPr/>
          <p:nvPr/>
        </p:nvSpPr>
        <p:spPr>
          <a:xfrm>
            <a:off x="2554241" y="4283815"/>
            <a:ext cx="1572867" cy="158813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TextBox 14"/>
          <p:cNvSpPr txBox="1"/>
          <p:nvPr/>
        </p:nvSpPr>
        <p:spPr>
          <a:xfrm>
            <a:off x="5125474" y="2482561"/>
            <a:ext cx="488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1.   Introduction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94742" y="3049604"/>
            <a:ext cx="340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 2.   Contents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4742" y="3616043"/>
            <a:ext cx="416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 3.   Technology used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10779" y="4161017"/>
            <a:ext cx="3395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  4.   Home Page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C622190B-5BC1-46F3-8334-200CF8EC04C4}"/>
              </a:ext>
            </a:extLst>
          </p:cNvPr>
          <p:cNvSpPr/>
          <p:nvPr/>
        </p:nvSpPr>
        <p:spPr>
          <a:xfrm flipV="1">
            <a:off x="5109598" y="4684922"/>
            <a:ext cx="6381863" cy="592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2" name="TextBox 41"/>
          <p:cNvSpPr txBox="1"/>
          <p:nvPr/>
        </p:nvSpPr>
        <p:spPr>
          <a:xfrm>
            <a:off x="5187643" y="4695618"/>
            <a:ext cx="2571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5.   </a:t>
            </a:r>
            <a:r>
              <a:rPr lang="en-US" sz="2400" b="1" dirty="0" smtClean="0">
                <a:solidFill>
                  <a:schemeClr val="bg1"/>
                </a:solidFill>
              </a:rPr>
              <a:t>Advantages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C622190B-5BC1-46F3-8334-200CF8EC04C4}"/>
              </a:ext>
            </a:extLst>
          </p:cNvPr>
          <p:cNvSpPr/>
          <p:nvPr/>
        </p:nvSpPr>
        <p:spPr>
          <a:xfrm flipV="1">
            <a:off x="5109597" y="5824128"/>
            <a:ext cx="6381863" cy="5928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5181353" y="5943474"/>
            <a:ext cx="2577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7.  Q&amp;A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FAC6AF-69C7-4D33-BEA2-4FAA5F5145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9162639" y="670971"/>
            <a:ext cx="2759418" cy="155253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888BBD73-5629-4F9F-9169-8A858AE1094F}"/>
              </a:ext>
            </a:extLst>
          </p:cNvPr>
          <p:cNvSpPr/>
          <p:nvPr/>
        </p:nvSpPr>
        <p:spPr>
          <a:xfrm flipV="1">
            <a:off x="5109597" y="5234622"/>
            <a:ext cx="6381863" cy="5928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4D547C6-18B3-4253-AC42-1E70BE29DBD1}"/>
              </a:ext>
            </a:extLst>
          </p:cNvPr>
          <p:cNvSpPr txBox="1"/>
          <p:nvPr/>
        </p:nvSpPr>
        <p:spPr>
          <a:xfrm>
            <a:off x="5178168" y="5300761"/>
            <a:ext cx="2577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6.  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Conclusion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Technology Used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FBE2F466-2870-48BB-BCBC-BD5C2BFF53D5}"/>
              </a:ext>
            </a:extLst>
          </p:cNvPr>
          <p:cNvCxnSpPr>
            <a:cxnSpLocks/>
          </p:cNvCxnSpPr>
          <p:nvPr/>
        </p:nvCxnSpPr>
        <p:spPr>
          <a:xfrm>
            <a:off x="2000291" y="4191755"/>
            <a:ext cx="828555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E98610C6-B446-464F-B3BC-46BAC86EC757}"/>
              </a:ext>
            </a:extLst>
          </p:cNvPr>
          <p:cNvGrpSpPr/>
          <p:nvPr/>
        </p:nvGrpSpPr>
        <p:grpSpPr>
          <a:xfrm>
            <a:off x="1853810" y="4047739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05AB9494-9E62-4820-95BA-E4F727FCE2D4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173E9F4B-0B57-4C49-87E0-84D6DA35BE5E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213CCA8E-2B00-4397-9F37-5C8CB45EF49D}"/>
              </a:ext>
            </a:extLst>
          </p:cNvPr>
          <p:cNvGrpSpPr/>
          <p:nvPr/>
        </p:nvGrpSpPr>
        <p:grpSpPr>
          <a:xfrm>
            <a:off x="6095082" y="406214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096FBC08-5AF7-402E-AB21-23E6D5FAA95C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D5B2D21-2D83-477D-AFA7-418D7ABB9FC5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7B359A54-5BB4-4970-B0C2-F5E3D9D98D95}"/>
              </a:ext>
            </a:extLst>
          </p:cNvPr>
          <p:cNvGrpSpPr/>
          <p:nvPr/>
        </p:nvGrpSpPr>
        <p:grpSpPr>
          <a:xfrm>
            <a:off x="8107064" y="4067757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128694AF-9134-411D-9B55-832584FF96FD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49CC773F-B0E1-4F6D-BEFF-B9B530E450A4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9C26E2E1-A877-46F5-A176-A57F8AD78F6C}"/>
              </a:ext>
            </a:extLst>
          </p:cNvPr>
          <p:cNvGrpSpPr/>
          <p:nvPr/>
        </p:nvGrpSpPr>
        <p:grpSpPr>
          <a:xfrm>
            <a:off x="3846296" y="4047739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4C081600-220B-443B-92AA-2CC03DC17A5C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A1B32EFA-C32B-44FE-98C2-58D163E76D18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F637F09E-9CC3-45CE-B66C-2C362317C875}"/>
              </a:ext>
            </a:extLst>
          </p:cNvPr>
          <p:cNvGrpSpPr/>
          <p:nvPr/>
        </p:nvGrpSpPr>
        <p:grpSpPr>
          <a:xfrm>
            <a:off x="10141827" y="4067757"/>
            <a:ext cx="288032" cy="288032"/>
            <a:chOff x="611560" y="2851238"/>
            <a:chExt cx="288032" cy="288032"/>
          </a:xfrm>
          <a:solidFill>
            <a:schemeClr val="accent4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426ECFBC-691B-407F-AE0F-7496518027D6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D652EC06-B92D-4BB3-925C-7C16C4B72F73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AA351412-E712-4105-AD16-DC84610E1C2E}"/>
              </a:ext>
            </a:extLst>
          </p:cNvPr>
          <p:cNvGrpSpPr/>
          <p:nvPr/>
        </p:nvGrpSpPr>
        <p:grpSpPr>
          <a:xfrm>
            <a:off x="993866" y="1861476"/>
            <a:ext cx="1728000" cy="1901036"/>
            <a:chOff x="954951" y="2064066"/>
            <a:chExt cx="1728000" cy="190103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5CC5C5A1-DBC9-4788-8D79-5644097AEE52}"/>
                </a:ext>
              </a:extLst>
            </p:cNvPr>
            <p:cNvSpPr txBox="1"/>
            <p:nvPr/>
          </p:nvSpPr>
          <p:spPr>
            <a:xfrm>
              <a:off x="954951" y="2395442"/>
              <a:ext cx="1728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Hyper Text Markup Language. HTML element tells browser how  to display the content. It structure of web pages.</a:t>
              </a: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FD23B941-6F9C-4213-A7B7-A379ABBE83AF}"/>
                </a:ext>
              </a:extLst>
            </p:cNvPr>
            <p:cNvSpPr txBox="1"/>
            <p:nvPr/>
          </p:nvSpPr>
          <p:spPr>
            <a:xfrm>
              <a:off x="954951" y="2064066"/>
              <a:ext cx="1728000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HTML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EB05CE13-6435-48EF-A325-878236530B79}"/>
                </a:ext>
              </a:extLst>
            </p:cNvPr>
            <p:cNvCxnSpPr/>
            <p:nvPr/>
          </p:nvCxnSpPr>
          <p:spPr>
            <a:xfrm>
              <a:off x="954951" y="3827230"/>
              <a:ext cx="1728000" cy="80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45531CD7-03EA-4981-9F8C-9FF19781AF55}"/>
              </a:ext>
            </a:extLst>
          </p:cNvPr>
          <p:cNvGrpSpPr/>
          <p:nvPr/>
        </p:nvGrpSpPr>
        <p:grpSpPr>
          <a:xfrm flipH="1">
            <a:off x="3117611" y="4696761"/>
            <a:ext cx="1736701" cy="1755436"/>
            <a:chOff x="9285588" y="2064066"/>
            <a:chExt cx="1736701" cy="175543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E6B4DFA6-9E9C-413B-8073-AD86F128BF9C}"/>
                </a:ext>
              </a:extLst>
            </p:cNvPr>
            <p:cNvSpPr txBox="1"/>
            <p:nvPr/>
          </p:nvSpPr>
          <p:spPr>
            <a:xfrm>
              <a:off x="9294289" y="2469246"/>
              <a:ext cx="172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JS is the most powerful and flexible programming language of web.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7CB21531-9758-4F77-BC44-848C4BB8D1E9}"/>
                </a:ext>
              </a:extLst>
            </p:cNvPr>
            <p:cNvSpPr txBox="1"/>
            <p:nvPr/>
          </p:nvSpPr>
          <p:spPr>
            <a:xfrm>
              <a:off x="9294289" y="2064066"/>
              <a:ext cx="1728000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JS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DDEAC52F-8B65-44C9-A2BA-B07C842E555C}"/>
                </a:ext>
              </a:extLst>
            </p:cNvPr>
            <p:cNvCxnSpPr/>
            <p:nvPr/>
          </p:nvCxnSpPr>
          <p:spPr>
            <a:xfrm>
              <a:off x="9285588" y="3811465"/>
              <a:ext cx="1728000" cy="803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11D4D173-3BC3-4702-B35A-F2662955BC44}"/>
              </a:ext>
            </a:extLst>
          </p:cNvPr>
          <p:cNvGrpSpPr/>
          <p:nvPr/>
        </p:nvGrpSpPr>
        <p:grpSpPr>
          <a:xfrm flipH="1">
            <a:off x="9488848" y="1869513"/>
            <a:ext cx="1728000" cy="1755127"/>
            <a:chOff x="3039785" y="2064066"/>
            <a:chExt cx="1728000" cy="175512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DF53EAA6-9534-4235-8C9C-4E90BEF0ACA6}"/>
                </a:ext>
              </a:extLst>
            </p:cNvPr>
            <p:cNvSpPr txBox="1"/>
            <p:nvPr/>
          </p:nvSpPr>
          <p:spPr>
            <a:xfrm>
              <a:off x="3039785" y="2395442"/>
              <a:ext cx="1728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It is open source CSS Framework. A free collection of tools for creating websites &amp; web applications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6CF930F7-BF83-4780-AA71-8DDA82E18694}"/>
                </a:ext>
              </a:extLst>
            </p:cNvPr>
            <p:cNvSpPr txBox="1"/>
            <p:nvPr/>
          </p:nvSpPr>
          <p:spPr>
            <a:xfrm>
              <a:off x="3039785" y="2064066"/>
              <a:ext cx="1728000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Bootstrap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0FA7A0B6-FAE6-470C-9DAB-27D9956D7E9A}"/>
                </a:ext>
              </a:extLst>
            </p:cNvPr>
            <p:cNvCxnSpPr/>
            <p:nvPr/>
          </p:nvCxnSpPr>
          <p:spPr>
            <a:xfrm>
              <a:off x="3039785" y="3811156"/>
              <a:ext cx="1728000" cy="803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BD274F7E-43EA-49CF-8B89-17BE7BD05813}"/>
              </a:ext>
            </a:extLst>
          </p:cNvPr>
          <p:cNvGrpSpPr/>
          <p:nvPr/>
        </p:nvGrpSpPr>
        <p:grpSpPr>
          <a:xfrm flipH="1">
            <a:off x="5241356" y="1869513"/>
            <a:ext cx="1801715" cy="1771201"/>
            <a:chOff x="7135738" y="2064066"/>
            <a:chExt cx="1801715" cy="177120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88C3824D-244C-4C2F-9847-903A2F6DEE93}"/>
                </a:ext>
              </a:extLst>
            </p:cNvPr>
            <p:cNvSpPr txBox="1"/>
            <p:nvPr/>
          </p:nvSpPr>
          <p:spPr>
            <a:xfrm>
              <a:off x="7209453" y="2395442"/>
              <a:ext cx="1728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Cascading Style Sheet. It is styled webpage (colors, layout, styles) .  More advanced and comprehensive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.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B9F8D70E-7CF2-402E-BEA7-BD992DB162D7}"/>
                </a:ext>
              </a:extLst>
            </p:cNvPr>
            <p:cNvSpPr txBox="1"/>
            <p:nvPr/>
          </p:nvSpPr>
          <p:spPr>
            <a:xfrm>
              <a:off x="7209453" y="2064066"/>
              <a:ext cx="172800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CSS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F14478A3-6EBB-4E18-8EF4-A0A18BFE012A}"/>
                </a:ext>
              </a:extLst>
            </p:cNvPr>
            <p:cNvCxnSpPr/>
            <p:nvPr/>
          </p:nvCxnSpPr>
          <p:spPr>
            <a:xfrm>
              <a:off x="7135738" y="3827230"/>
              <a:ext cx="1728000" cy="80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EEE11F9E-0148-47E6-9986-E34616B72A78}"/>
              </a:ext>
            </a:extLst>
          </p:cNvPr>
          <p:cNvGrpSpPr/>
          <p:nvPr/>
        </p:nvGrpSpPr>
        <p:grpSpPr>
          <a:xfrm flipH="1">
            <a:off x="7512473" y="4688724"/>
            <a:ext cx="1746623" cy="1755436"/>
            <a:chOff x="5105996" y="2064066"/>
            <a:chExt cx="1746623" cy="175543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BA325311-9746-4E5A-8423-5ABADFDBF64D}"/>
                </a:ext>
              </a:extLst>
            </p:cNvPr>
            <p:cNvSpPr txBox="1"/>
            <p:nvPr/>
          </p:nvSpPr>
          <p:spPr>
            <a:xfrm>
              <a:off x="5124619" y="2395442"/>
              <a:ext cx="1728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 method of data analysis that automates analytical model building.</a:t>
              </a:r>
            </a:p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 is branch if Artificial Intelligence.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80A0BA96-17D5-4C14-8950-4B4659DB8F7A}"/>
                </a:ext>
              </a:extLst>
            </p:cNvPr>
            <p:cNvSpPr txBox="1"/>
            <p:nvPr/>
          </p:nvSpPr>
          <p:spPr>
            <a:xfrm>
              <a:off x="5124619" y="2064066"/>
              <a:ext cx="1728000" cy="33855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ML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8FC06DF3-D7D1-47B0-9142-F1394AEDB987}"/>
                </a:ext>
              </a:extLst>
            </p:cNvPr>
            <p:cNvCxnSpPr/>
            <p:nvPr/>
          </p:nvCxnSpPr>
          <p:spPr>
            <a:xfrm>
              <a:off x="5105996" y="3811465"/>
              <a:ext cx="1728000" cy="803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04ED428A-87F4-499C-B6BE-3BE310D5DFBC}"/>
              </a:ext>
            </a:extLst>
          </p:cNvPr>
          <p:cNvGrpSpPr/>
          <p:nvPr/>
        </p:nvGrpSpPr>
        <p:grpSpPr>
          <a:xfrm>
            <a:off x="123144" y="5331320"/>
            <a:ext cx="1728000" cy="1518654"/>
            <a:chOff x="4619223" y="3443908"/>
            <a:chExt cx="2929511" cy="3412446"/>
          </a:xfrm>
        </p:grpSpPr>
        <p:sp>
          <p:nvSpPr>
            <p:cNvPr id="54" name="Freeform: Shape 300">
              <a:extLst>
                <a:ext uri="{FF2B5EF4-FFF2-40B4-BE49-F238E27FC236}">
                  <a16:creationId xmlns:a16="http://schemas.microsoft.com/office/drawing/2014/main" xmlns="" id="{6D5A1D0E-2040-4B68-A21E-46C218F6C7AD}"/>
                </a:ext>
              </a:extLst>
            </p:cNvPr>
            <p:cNvSpPr/>
            <p:nvPr/>
          </p:nvSpPr>
          <p:spPr>
            <a:xfrm>
              <a:off x="4691847" y="3443908"/>
              <a:ext cx="2856887" cy="3092940"/>
            </a:xfrm>
            <a:custGeom>
              <a:avLst/>
              <a:gdLst>
                <a:gd name="connsiteX0" fmla="*/ 2985610 w 2985996"/>
                <a:gd name="connsiteY0" fmla="*/ 94967 h 3232717"/>
                <a:gd name="connsiteX1" fmla="*/ 2979648 w 2985996"/>
                <a:gd name="connsiteY1" fmla="*/ 68990 h 3232717"/>
                <a:gd name="connsiteX2" fmla="*/ 2943023 w 2985996"/>
                <a:gd name="connsiteY2" fmla="*/ 19590 h 3232717"/>
                <a:gd name="connsiteX3" fmla="*/ 2904696 w 2985996"/>
                <a:gd name="connsiteY3" fmla="*/ 0 h 3232717"/>
                <a:gd name="connsiteX4" fmla="*/ 94433 w 2985996"/>
                <a:gd name="connsiteY4" fmla="*/ 8517 h 3232717"/>
                <a:gd name="connsiteX5" fmla="*/ 62493 w 2985996"/>
                <a:gd name="connsiteY5" fmla="*/ 21293 h 3232717"/>
                <a:gd name="connsiteX6" fmla="*/ 8834 w 2985996"/>
                <a:gd name="connsiteY6" fmla="*/ 72822 h 3232717"/>
                <a:gd name="connsiteX7" fmla="*/ 1169 w 2985996"/>
                <a:gd name="connsiteY7" fmla="*/ 108595 h 3232717"/>
                <a:gd name="connsiteX8" fmla="*/ 145110 w 2985996"/>
                <a:gd name="connsiteY8" fmla="*/ 1323153 h 3232717"/>
                <a:gd name="connsiteX9" fmla="*/ 138296 w 2985996"/>
                <a:gd name="connsiteY9" fmla="*/ 1399382 h 3232717"/>
                <a:gd name="connsiteX10" fmla="*/ 136593 w 2985996"/>
                <a:gd name="connsiteY10" fmla="*/ 1418120 h 3232717"/>
                <a:gd name="connsiteX11" fmla="*/ 142129 w 2985996"/>
                <a:gd name="connsiteY11" fmla="*/ 3154785 h 3232717"/>
                <a:gd name="connsiteX12" fmla="*/ 180031 w 2985996"/>
                <a:gd name="connsiteY12" fmla="*/ 3232718 h 3232717"/>
                <a:gd name="connsiteX13" fmla="*/ 2854019 w 2985996"/>
                <a:gd name="connsiteY13" fmla="*/ 3190132 h 3232717"/>
                <a:gd name="connsiteX14" fmla="*/ 2879570 w 2985996"/>
                <a:gd name="connsiteY14" fmla="*/ 3164580 h 3232717"/>
                <a:gd name="connsiteX15" fmla="*/ 2877015 w 2985996"/>
                <a:gd name="connsiteY15" fmla="*/ 1895937 h 3232717"/>
                <a:gd name="connsiteX16" fmla="*/ 2871053 w 2985996"/>
                <a:gd name="connsiteY16" fmla="*/ 1336355 h 3232717"/>
                <a:gd name="connsiteX17" fmla="*/ 2868072 w 2985996"/>
                <a:gd name="connsiteY17" fmla="*/ 1272901 h 3232717"/>
                <a:gd name="connsiteX18" fmla="*/ 2985610 w 2985996"/>
                <a:gd name="connsiteY18" fmla="*/ 94967 h 323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85996" h="3232717">
                  <a:moveTo>
                    <a:pt x="2985610" y="94967"/>
                  </a:moveTo>
                  <a:cubicBezTo>
                    <a:pt x="2986462" y="85598"/>
                    <a:pt x="2986462" y="77081"/>
                    <a:pt x="2979648" y="68990"/>
                  </a:cubicBezTo>
                  <a:cubicBezTo>
                    <a:pt x="2966446" y="53233"/>
                    <a:pt x="2954096" y="36624"/>
                    <a:pt x="2943023" y="19590"/>
                  </a:cubicBezTo>
                  <a:cubicBezTo>
                    <a:pt x="2933655" y="5110"/>
                    <a:pt x="2922582" y="0"/>
                    <a:pt x="2904696" y="0"/>
                  </a:cubicBezTo>
                  <a:cubicBezTo>
                    <a:pt x="2693894" y="2555"/>
                    <a:pt x="237096" y="8517"/>
                    <a:pt x="94433" y="8517"/>
                  </a:cubicBezTo>
                  <a:cubicBezTo>
                    <a:pt x="81231" y="8517"/>
                    <a:pt x="71436" y="11924"/>
                    <a:pt x="62493" y="21293"/>
                  </a:cubicBezTo>
                  <a:cubicBezTo>
                    <a:pt x="45033" y="38753"/>
                    <a:pt x="26721" y="55788"/>
                    <a:pt x="8834" y="72822"/>
                  </a:cubicBezTo>
                  <a:cubicBezTo>
                    <a:pt x="-2664" y="82617"/>
                    <a:pt x="-109" y="95819"/>
                    <a:pt x="1169" y="108595"/>
                  </a:cubicBezTo>
                  <a:cubicBezTo>
                    <a:pt x="5002" y="147774"/>
                    <a:pt x="126798" y="1206893"/>
                    <a:pt x="145110" y="1323153"/>
                  </a:cubicBezTo>
                  <a:cubicBezTo>
                    <a:pt x="148943" y="1348705"/>
                    <a:pt x="160441" y="1375108"/>
                    <a:pt x="138296" y="1399382"/>
                  </a:cubicBezTo>
                  <a:cubicBezTo>
                    <a:pt x="134889" y="1403215"/>
                    <a:pt x="136593" y="1411732"/>
                    <a:pt x="136593" y="1418120"/>
                  </a:cubicBezTo>
                  <a:cubicBezTo>
                    <a:pt x="138722" y="1735813"/>
                    <a:pt x="141703" y="2893732"/>
                    <a:pt x="142129" y="3154785"/>
                  </a:cubicBezTo>
                  <a:cubicBezTo>
                    <a:pt x="141703" y="3200353"/>
                    <a:pt x="119559" y="3232718"/>
                    <a:pt x="180031" y="3232718"/>
                  </a:cubicBezTo>
                  <a:cubicBezTo>
                    <a:pt x="180031" y="3232718"/>
                    <a:pt x="2838687" y="3188428"/>
                    <a:pt x="2854019" y="3190132"/>
                  </a:cubicBezTo>
                  <a:cubicBezTo>
                    <a:pt x="2874460" y="3192261"/>
                    <a:pt x="2879570" y="3185447"/>
                    <a:pt x="2879570" y="3164580"/>
                  </a:cubicBezTo>
                  <a:cubicBezTo>
                    <a:pt x="2877867" y="2741699"/>
                    <a:pt x="2881273" y="2318818"/>
                    <a:pt x="2877015" y="1895937"/>
                  </a:cubicBezTo>
                  <a:cubicBezTo>
                    <a:pt x="2874886" y="1709410"/>
                    <a:pt x="2876163" y="1522882"/>
                    <a:pt x="2871053" y="1336355"/>
                  </a:cubicBezTo>
                  <a:cubicBezTo>
                    <a:pt x="2870627" y="1315062"/>
                    <a:pt x="2865943" y="1294194"/>
                    <a:pt x="2868072" y="1272901"/>
                  </a:cubicBezTo>
                  <a:cubicBezTo>
                    <a:pt x="2877441" y="1177082"/>
                    <a:pt x="2977944" y="170345"/>
                    <a:pt x="2985610" y="94967"/>
                  </a:cubicBezTo>
                  <a:close/>
                </a:path>
              </a:pathLst>
            </a:custGeom>
            <a:solidFill>
              <a:srgbClr val="000000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301">
              <a:extLst>
                <a:ext uri="{FF2B5EF4-FFF2-40B4-BE49-F238E27FC236}">
                  <a16:creationId xmlns:a16="http://schemas.microsoft.com/office/drawing/2014/main" xmlns="" id="{6C558E70-74B2-41D0-B1DC-4FF8D61233B5}"/>
                </a:ext>
              </a:extLst>
            </p:cNvPr>
            <p:cNvSpPr/>
            <p:nvPr/>
          </p:nvSpPr>
          <p:spPr>
            <a:xfrm>
              <a:off x="6638374" y="6120789"/>
              <a:ext cx="874183" cy="735565"/>
            </a:xfrm>
            <a:custGeom>
              <a:avLst/>
              <a:gdLst>
                <a:gd name="connsiteX0" fmla="*/ 577622 w 874183"/>
                <a:gd name="connsiteY0" fmla="*/ 896 h 735565"/>
                <a:gd name="connsiteX1" fmla="*/ 613777 w 874183"/>
                <a:gd name="connsiteY1" fmla="*/ 39170 h 735565"/>
                <a:gd name="connsiteX2" fmla="*/ 715639 w 874183"/>
                <a:gd name="connsiteY2" fmla="*/ 304826 h 735565"/>
                <a:gd name="connsiteX3" fmla="*/ 738863 w 874183"/>
                <a:gd name="connsiteY3" fmla="*/ 375315 h 735565"/>
                <a:gd name="connsiteX4" fmla="*/ 775534 w 874183"/>
                <a:gd name="connsiteY4" fmla="*/ 475955 h 735565"/>
                <a:gd name="connsiteX5" fmla="*/ 850097 w 874183"/>
                <a:gd name="connsiteY5" fmla="*/ 673161 h 735565"/>
                <a:gd name="connsiteX6" fmla="*/ 874183 w 874183"/>
                <a:gd name="connsiteY6" fmla="*/ 735565 h 735565"/>
                <a:gd name="connsiteX7" fmla="*/ 178915 w 874183"/>
                <a:gd name="connsiteY7" fmla="*/ 735565 h 735565"/>
                <a:gd name="connsiteX8" fmla="*/ 162731 w 874183"/>
                <a:gd name="connsiteY8" fmla="*/ 687829 h 735565"/>
                <a:gd name="connsiteX9" fmla="*/ 60869 w 874183"/>
                <a:gd name="connsiteY9" fmla="*/ 392021 h 735565"/>
                <a:gd name="connsiteX10" fmla="*/ 6678 w 874183"/>
                <a:gd name="connsiteY10" fmla="*/ 229041 h 735565"/>
                <a:gd name="connsiteX11" fmla="*/ 27051 w 874183"/>
                <a:gd name="connsiteY11" fmla="*/ 183814 h 735565"/>
                <a:gd name="connsiteX12" fmla="*/ 38053 w 874183"/>
                <a:gd name="connsiteY12" fmla="*/ 178518 h 735565"/>
                <a:gd name="connsiteX13" fmla="*/ 232813 w 874183"/>
                <a:gd name="connsiteY13" fmla="*/ 114956 h 735565"/>
                <a:gd name="connsiteX14" fmla="*/ 550622 w 874183"/>
                <a:gd name="connsiteY14" fmla="*/ 8612 h 735565"/>
                <a:gd name="connsiteX15" fmla="*/ 577622 w 874183"/>
                <a:gd name="connsiteY15" fmla="*/ 896 h 735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4183" h="735565">
                  <a:moveTo>
                    <a:pt x="577622" y="896"/>
                  </a:moveTo>
                  <a:cubicBezTo>
                    <a:pt x="597810" y="-3077"/>
                    <a:pt x="600636" y="5556"/>
                    <a:pt x="613777" y="39170"/>
                  </a:cubicBezTo>
                  <a:cubicBezTo>
                    <a:pt x="648410" y="127586"/>
                    <a:pt x="681006" y="216410"/>
                    <a:pt x="715639" y="304826"/>
                  </a:cubicBezTo>
                  <a:cubicBezTo>
                    <a:pt x="724195" y="327237"/>
                    <a:pt x="734382" y="350461"/>
                    <a:pt x="738863" y="375315"/>
                  </a:cubicBezTo>
                  <a:cubicBezTo>
                    <a:pt x="746198" y="410763"/>
                    <a:pt x="762903" y="442545"/>
                    <a:pt x="775534" y="475955"/>
                  </a:cubicBezTo>
                  <a:cubicBezTo>
                    <a:pt x="799980" y="541962"/>
                    <a:pt x="824835" y="607561"/>
                    <a:pt x="850097" y="673161"/>
                  </a:cubicBezTo>
                  <a:lnTo>
                    <a:pt x="874183" y="735565"/>
                  </a:lnTo>
                  <a:lnTo>
                    <a:pt x="178915" y="735565"/>
                  </a:lnTo>
                  <a:lnTo>
                    <a:pt x="162731" y="687829"/>
                  </a:lnTo>
                  <a:cubicBezTo>
                    <a:pt x="128913" y="589226"/>
                    <a:pt x="97539" y="489401"/>
                    <a:pt x="60869" y="392021"/>
                  </a:cubicBezTo>
                  <a:cubicBezTo>
                    <a:pt x="45386" y="336607"/>
                    <a:pt x="23792" y="283639"/>
                    <a:pt x="6678" y="229041"/>
                  </a:cubicBezTo>
                  <a:cubicBezTo>
                    <a:pt x="-3101" y="198075"/>
                    <a:pt x="-6360" y="194409"/>
                    <a:pt x="27051" y="183814"/>
                  </a:cubicBezTo>
                  <a:cubicBezTo>
                    <a:pt x="30718" y="182593"/>
                    <a:pt x="34385" y="180148"/>
                    <a:pt x="38053" y="178518"/>
                  </a:cubicBezTo>
                  <a:cubicBezTo>
                    <a:pt x="104059" y="160997"/>
                    <a:pt x="168029" y="136144"/>
                    <a:pt x="232813" y="114956"/>
                  </a:cubicBezTo>
                  <a:cubicBezTo>
                    <a:pt x="338749" y="79915"/>
                    <a:pt x="445093" y="44468"/>
                    <a:pt x="550622" y="8612"/>
                  </a:cubicBezTo>
                  <a:cubicBezTo>
                    <a:pt x="562234" y="4945"/>
                    <a:pt x="570893" y="2220"/>
                    <a:pt x="577622" y="896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6" name="Freeform: Shape 302">
              <a:extLst>
                <a:ext uri="{FF2B5EF4-FFF2-40B4-BE49-F238E27FC236}">
                  <a16:creationId xmlns:a16="http://schemas.microsoft.com/office/drawing/2014/main" xmlns="" id="{28E02F9C-27B5-4060-B32D-381D2B89E2E6}"/>
                </a:ext>
              </a:extLst>
            </p:cNvPr>
            <p:cNvSpPr/>
            <p:nvPr/>
          </p:nvSpPr>
          <p:spPr>
            <a:xfrm>
              <a:off x="4619223" y="6448563"/>
              <a:ext cx="779087" cy="407791"/>
            </a:xfrm>
            <a:custGeom>
              <a:avLst/>
              <a:gdLst>
                <a:gd name="connsiteX0" fmla="*/ 220120 w 779087"/>
                <a:gd name="connsiteY0" fmla="*/ 73 h 407791"/>
                <a:gd name="connsiteX1" fmla="*/ 246502 w 779087"/>
                <a:gd name="connsiteY1" fmla="*/ 9241 h 407791"/>
                <a:gd name="connsiteX2" fmla="*/ 502380 w 779087"/>
                <a:gd name="connsiteY2" fmla="*/ 128216 h 407791"/>
                <a:gd name="connsiteX3" fmla="*/ 708550 w 779087"/>
                <a:gd name="connsiteY3" fmla="*/ 223558 h 407791"/>
                <a:gd name="connsiteX4" fmla="*/ 728921 w 779087"/>
                <a:gd name="connsiteY4" fmla="*/ 239449 h 407791"/>
                <a:gd name="connsiteX5" fmla="*/ 765591 w 779087"/>
                <a:gd name="connsiteY5" fmla="*/ 255339 h 407791"/>
                <a:gd name="connsiteX6" fmla="*/ 774556 w 779087"/>
                <a:gd name="connsiteY6" fmla="*/ 282231 h 407791"/>
                <a:gd name="connsiteX7" fmla="*/ 715066 w 779087"/>
                <a:gd name="connsiteY7" fmla="*/ 407791 h 407791"/>
                <a:gd name="connsiteX8" fmla="*/ 0 w 779087"/>
                <a:gd name="connsiteY8" fmla="*/ 407791 h 407791"/>
                <a:gd name="connsiteX9" fmla="*/ 129565 w 779087"/>
                <a:gd name="connsiteY9" fmla="*/ 158774 h 407791"/>
                <a:gd name="connsiteX10" fmla="*/ 204128 w 779087"/>
                <a:gd name="connsiteY10" fmla="*/ 14130 h 407791"/>
                <a:gd name="connsiteX11" fmla="*/ 220120 w 779087"/>
                <a:gd name="connsiteY11" fmla="*/ 73 h 40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9087" h="407791">
                  <a:moveTo>
                    <a:pt x="220120" y="73"/>
                  </a:moveTo>
                  <a:cubicBezTo>
                    <a:pt x="225519" y="-539"/>
                    <a:pt x="232649" y="2721"/>
                    <a:pt x="246502" y="9241"/>
                  </a:cubicBezTo>
                  <a:cubicBezTo>
                    <a:pt x="332067" y="48356"/>
                    <a:pt x="416815" y="89101"/>
                    <a:pt x="502380" y="128216"/>
                  </a:cubicBezTo>
                  <a:cubicBezTo>
                    <a:pt x="571239" y="159589"/>
                    <a:pt x="639690" y="192593"/>
                    <a:pt x="708550" y="223558"/>
                  </a:cubicBezTo>
                  <a:cubicBezTo>
                    <a:pt x="717105" y="227225"/>
                    <a:pt x="726070" y="229670"/>
                    <a:pt x="728921" y="239449"/>
                  </a:cubicBezTo>
                  <a:cubicBezTo>
                    <a:pt x="741145" y="244746"/>
                    <a:pt x="752960" y="251265"/>
                    <a:pt x="765591" y="255339"/>
                  </a:cubicBezTo>
                  <a:cubicBezTo>
                    <a:pt x="781890" y="260636"/>
                    <a:pt x="781483" y="268378"/>
                    <a:pt x="774556" y="282231"/>
                  </a:cubicBezTo>
                  <a:lnTo>
                    <a:pt x="715066" y="407791"/>
                  </a:lnTo>
                  <a:lnTo>
                    <a:pt x="0" y="407791"/>
                  </a:lnTo>
                  <a:lnTo>
                    <a:pt x="129565" y="158774"/>
                  </a:lnTo>
                  <a:cubicBezTo>
                    <a:pt x="154826" y="110695"/>
                    <a:pt x="180088" y="62616"/>
                    <a:pt x="204128" y="14130"/>
                  </a:cubicBezTo>
                  <a:cubicBezTo>
                    <a:pt x="211055" y="5166"/>
                    <a:pt x="214722" y="684"/>
                    <a:pt x="220120" y="73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7" name="Freeform: Shape 303">
              <a:extLst>
                <a:ext uri="{FF2B5EF4-FFF2-40B4-BE49-F238E27FC236}">
                  <a16:creationId xmlns:a16="http://schemas.microsoft.com/office/drawing/2014/main" xmlns="" id="{0002B6B2-B465-41DA-99FC-FB905B4F8F58}"/>
                </a:ext>
              </a:extLst>
            </p:cNvPr>
            <p:cNvSpPr/>
            <p:nvPr/>
          </p:nvSpPr>
          <p:spPr>
            <a:xfrm>
              <a:off x="4863278" y="5024451"/>
              <a:ext cx="2453282" cy="1663969"/>
            </a:xfrm>
            <a:custGeom>
              <a:avLst/>
              <a:gdLst>
                <a:gd name="connsiteX0" fmla="*/ 532166 w 2453282"/>
                <a:gd name="connsiteY0" fmla="*/ 402375 h 1663969"/>
                <a:gd name="connsiteX1" fmla="*/ 574910 w 2453282"/>
                <a:gd name="connsiteY1" fmla="*/ 445291 h 1663969"/>
                <a:gd name="connsiteX2" fmla="*/ 561465 w 2453282"/>
                <a:gd name="connsiteY2" fmla="*/ 514150 h 1663969"/>
                <a:gd name="connsiteX3" fmla="*/ 489753 w 2453282"/>
                <a:gd name="connsiteY3" fmla="*/ 661646 h 1663969"/>
                <a:gd name="connsiteX4" fmla="*/ 455935 w 2453282"/>
                <a:gd name="connsiteY4" fmla="*/ 913450 h 1663969"/>
                <a:gd name="connsiteX5" fmla="*/ 455935 w 2453282"/>
                <a:gd name="connsiteY5" fmla="*/ 948898 h 1663969"/>
                <a:gd name="connsiteX6" fmla="*/ 565946 w 2453282"/>
                <a:gd name="connsiteY6" fmla="*/ 741914 h 1663969"/>
                <a:gd name="connsiteX7" fmla="*/ 622989 w 2453282"/>
                <a:gd name="connsiteY7" fmla="*/ 553672 h 1663969"/>
                <a:gd name="connsiteX8" fmla="*/ 653141 w 2453282"/>
                <a:gd name="connsiteY8" fmla="*/ 499074 h 1663969"/>
                <a:gd name="connsiteX9" fmla="*/ 711406 w 2453282"/>
                <a:gd name="connsiteY9" fmla="*/ 480739 h 1663969"/>
                <a:gd name="connsiteX10" fmla="*/ 736667 w 2453282"/>
                <a:gd name="connsiteY10" fmla="*/ 527595 h 1663969"/>
                <a:gd name="connsiteX11" fmla="*/ 718739 w 2453282"/>
                <a:gd name="connsiteY11" fmla="*/ 674277 h 1663969"/>
                <a:gd name="connsiteX12" fmla="*/ 650289 w 2453282"/>
                <a:gd name="connsiteY12" fmla="*/ 970899 h 1663969"/>
                <a:gd name="connsiteX13" fmla="*/ 595282 w 2453282"/>
                <a:gd name="connsiteY13" fmla="*/ 1278931 h 1663969"/>
                <a:gd name="connsiteX14" fmla="*/ 595282 w 2453282"/>
                <a:gd name="connsiteY14" fmla="*/ 1287080 h 1663969"/>
                <a:gd name="connsiteX15" fmla="*/ 602617 w 2453282"/>
                <a:gd name="connsiteY15" fmla="*/ 1276079 h 1663969"/>
                <a:gd name="connsiteX16" fmla="*/ 709776 w 2453282"/>
                <a:gd name="connsiteY16" fmla="*/ 1009607 h 1663969"/>
                <a:gd name="connsiteX17" fmla="*/ 828751 w 2453282"/>
                <a:gd name="connsiteY17" fmla="*/ 915487 h 1663969"/>
                <a:gd name="connsiteX18" fmla="*/ 880905 w 2453282"/>
                <a:gd name="connsiteY18" fmla="*/ 919154 h 1663969"/>
                <a:gd name="connsiteX19" fmla="*/ 891498 w 2453282"/>
                <a:gd name="connsiteY19" fmla="*/ 941971 h 1663969"/>
                <a:gd name="connsiteX20" fmla="*/ 774153 w 2453282"/>
                <a:gd name="connsiteY20" fmla="*/ 1252039 h 1663969"/>
                <a:gd name="connsiteX21" fmla="*/ 642954 w 2453282"/>
                <a:gd name="connsiteY21" fmla="*/ 1508732 h 1663969"/>
                <a:gd name="connsiteX22" fmla="*/ 585912 w 2453282"/>
                <a:gd name="connsiteY22" fmla="*/ 1573516 h 1663969"/>
                <a:gd name="connsiteX23" fmla="*/ 506052 w 2453282"/>
                <a:gd name="connsiteY23" fmla="*/ 1650524 h 1663969"/>
                <a:gd name="connsiteX24" fmla="*/ 484457 w 2453282"/>
                <a:gd name="connsiteY24" fmla="*/ 1663969 h 1663969"/>
                <a:gd name="connsiteX25" fmla="*/ 19557 w 2453282"/>
                <a:gd name="connsiteY25" fmla="*/ 1447207 h 1663969"/>
                <a:gd name="connsiteX26" fmla="*/ 0 w 2453282"/>
                <a:gd name="connsiteY26" fmla="*/ 1437428 h 1663969"/>
                <a:gd name="connsiteX27" fmla="*/ 13039 w 2453282"/>
                <a:gd name="connsiteY27" fmla="*/ 1040574 h 1663969"/>
                <a:gd name="connsiteX28" fmla="*/ 57450 w 2453282"/>
                <a:gd name="connsiteY28" fmla="*/ 669795 h 1663969"/>
                <a:gd name="connsiteX29" fmla="*/ 104714 w 2453282"/>
                <a:gd name="connsiteY29" fmla="*/ 560599 h 1663969"/>
                <a:gd name="connsiteX30" fmla="*/ 152793 w 2453282"/>
                <a:gd name="connsiteY30" fmla="*/ 532485 h 1663969"/>
                <a:gd name="connsiteX31" fmla="*/ 191909 w 2453282"/>
                <a:gd name="connsiteY31" fmla="*/ 583009 h 1663969"/>
                <a:gd name="connsiteX32" fmla="*/ 185389 w 2453282"/>
                <a:gd name="connsiteY32" fmla="*/ 651460 h 1663969"/>
                <a:gd name="connsiteX33" fmla="*/ 235913 w 2453282"/>
                <a:gd name="connsiteY33" fmla="*/ 574453 h 1663969"/>
                <a:gd name="connsiteX34" fmla="*/ 314551 w 2453282"/>
                <a:gd name="connsiteY34" fmla="*/ 476257 h 1663969"/>
                <a:gd name="connsiteX35" fmla="*/ 354888 w 2453282"/>
                <a:gd name="connsiteY35" fmla="*/ 445698 h 1663969"/>
                <a:gd name="connsiteX36" fmla="*/ 424154 w 2453282"/>
                <a:gd name="connsiteY36" fmla="*/ 491741 h 1663969"/>
                <a:gd name="connsiteX37" fmla="*/ 475900 w 2453282"/>
                <a:gd name="connsiteY37" fmla="*/ 431845 h 1663969"/>
                <a:gd name="connsiteX38" fmla="*/ 508496 w 2453282"/>
                <a:gd name="connsiteY38" fmla="*/ 408213 h 1663969"/>
                <a:gd name="connsiteX39" fmla="*/ 532166 w 2453282"/>
                <a:gd name="connsiteY39" fmla="*/ 402375 h 1663969"/>
                <a:gd name="connsiteX40" fmla="*/ 2040094 w 2453282"/>
                <a:gd name="connsiteY40" fmla="*/ 1578 h 1663969"/>
                <a:gd name="connsiteX41" fmla="*/ 2089803 w 2453282"/>
                <a:gd name="connsiteY41" fmla="*/ 22358 h 1663969"/>
                <a:gd name="connsiteX42" fmla="*/ 2134622 w 2453282"/>
                <a:gd name="connsiteY42" fmla="*/ 98959 h 1663969"/>
                <a:gd name="connsiteX43" fmla="*/ 2141957 w 2453282"/>
                <a:gd name="connsiteY43" fmla="*/ 116071 h 1663969"/>
                <a:gd name="connsiteX44" fmla="*/ 2172515 w 2453282"/>
                <a:gd name="connsiteY44" fmla="*/ 73697 h 1663969"/>
                <a:gd name="connsiteX45" fmla="*/ 2223854 w 2453282"/>
                <a:gd name="connsiteY45" fmla="*/ 90810 h 1663969"/>
                <a:gd name="connsiteX46" fmla="*/ 2273562 w 2453282"/>
                <a:gd name="connsiteY46" fmla="*/ 167002 h 1663969"/>
                <a:gd name="connsiteX47" fmla="*/ 2326530 w 2453282"/>
                <a:gd name="connsiteY47" fmla="*/ 307164 h 1663969"/>
                <a:gd name="connsiteX48" fmla="*/ 2333864 w 2453282"/>
                <a:gd name="connsiteY48" fmla="*/ 328352 h 1663969"/>
                <a:gd name="connsiteX49" fmla="*/ 2338346 w 2453282"/>
                <a:gd name="connsiteY49" fmla="*/ 282718 h 1663969"/>
                <a:gd name="connsiteX50" fmla="*/ 2350570 w 2453282"/>
                <a:gd name="connsiteY50" fmla="*/ 250937 h 1663969"/>
                <a:gd name="connsiteX51" fmla="*/ 2396611 w 2453282"/>
                <a:gd name="connsiteY51" fmla="*/ 222823 h 1663969"/>
                <a:gd name="connsiteX52" fmla="*/ 2432874 w 2453282"/>
                <a:gd name="connsiteY52" fmla="*/ 257049 h 1663969"/>
                <a:gd name="connsiteX53" fmla="*/ 2453247 w 2453282"/>
                <a:gd name="connsiteY53" fmla="*/ 394766 h 1663969"/>
                <a:gd name="connsiteX54" fmla="*/ 2414132 w 2453282"/>
                <a:gd name="connsiteY54" fmla="*/ 698723 h 1663969"/>
                <a:gd name="connsiteX55" fmla="*/ 2327346 w 2453282"/>
                <a:gd name="connsiteY55" fmla="*/ 1097208 h 1663969"/>
                <a:gd name="connsiteX56" fmla="*/ 2326123 w 2453282"/>
                <a:gd name="connsiteY56" fmla="*/ 1107393 h 1663969"/>
                <a:gd name="connsiteX57" fmla="*/ 2176590 w 2453282"/>
                <a:gd name="connsiteY57" fmla="*/ 1159140 h 1663969"/>
                <a:gd name="connsiteX58" fmla="*/ 1839222 w 2453282"/>
                <a:gd name="connsiteY58" fmla="*/ 1271596 h 1663969"/>
                <a:gd name="connsiteX59" fmla="*/ 1813146 w 2453282"/>
                <a:gd name="connsiteY59" fmla="*/ 1276892 h 1663969"/>
                <a:gd name="connsiteX60" fmla="*/ 1672983 w 2453282"/>
                <a:gd name="connsiteY60" fmla="*/ 1034868 h 1663969"/>
                <a:gd name="connsiteX61" fmla="*/ 1617570 w 2453282"/>
                <a:gd name="connsiteY61" fmla="*/ 796918 h 1663969"/>
                <a:gd name="connsiteX62" fmla="*/ 1597198 w 2453282"/>
                <a:gd name="connsiteY62" fmla="*/ 527187 h 1663969"/>
                <a:gd name="connsiteX63" fmla="*/ 1579270 w 2453282"/>
                <a:gd name="connsiteY63" fmla="*/ 442031 h 1663969"/>
                <a:gd name="connsiteX64" fmla="*/ 1598013 w 2453282"/>
                <a:gd name="connsiteY64" fmla="*/ 416768 h 1663969"/>
                <a:gd name="connsiteX65" fmla="*/ 1695801 w 2453282"/>
                <a:gd name="connsiteY65" fmla="*/ 466478 h 1663969"/>
                <a:gd name="connsiteX66" fmla="*/ 1752029 w 2453282"/>
                <a:gd name="connsiteY66" fmla="*/ 612344 h 1663969"/>
                <a:gd name="connsiteX67" fmla="*/ 1772808 w 2453282"/>
                <a:gd name="connsiteY67" fmla="*/ 812401 h 1663969"/>
                <a:gd name="connsiteX68" fmla="*/ 1777290 w 2453282"/>
                <a:gd name="connsiteY68" fmla="*/ 842145 h 1663969"/>
                <a:gd name="connsiteX69" fmla="*/ 1787883 w 2453282"/>
                <a:gd name="connsiteY69" fmla="*/ 761878 h 1663969"/>
                <a:gd name="connsiteX70" fmla="*/ 1809886 w 2453282"/>
                <a:gd name="connsiteY70" fmla="*/ 251751 h 1663969"/>
                <a:gd name="connsiteX71" fmla="*/ 1824962 w 2453282"/>
                <a:gd name="connsiteY71" fmla="*/ 92032 h 1663969"/>
                <a:gd name="connsiteX72" fmla="*/ 1834741 w 2453282"/>
                <a:gd name="connsiteY72" fmla="*/ 61066 h 1663969"/>
                <a:gd name="connsiteX73" fmla="*/ 1906859 w 2453282"/>
                <a:gd name="connsiteY73" fmla="*/ 50065 h 1663969"/>
                <a:gd name="connsiteX74" fmla="*/ 1934972 w 2453282"/>
                <a:gd name="connsiteY74" fmla="*/ 135222 h 1663969"/>
                <a:gd name="connsiteX75" fmla="*/ 1943529 w 2453282"/>
                <a:gd name="connsiteY75" fmla="*/ 336501 h 1663969"/>
                <a:gd name="connsiteX76" fmla="*/ 1996905 w 2453282"/>
                <a:gd name="connsiteY76" fmla="*/ 549597 h 1663969"/>
                <a:gd name="connsiteX77" fmla="*/ 2040094 w 2453282"/>
                <a:gd name="connsiteY77" fmla="*/ 305942 h 1663969"/>
                <a:gd name="connsiteX78" fmla="*/ 2006683 w 2453282"/>
                <a:gd name="connsiteY78" fmla="*/ 122183 h 1663969"/>
                <a:gd name="connsiteX79" fmla="*/ 2003424 w 2453282"/>
                <a:gd name="connsiteY79" fmla="*/ 43953 h 1663969"/>
                <a:gd name="connsiteX80" fmla="*/ 2040094 w 2453282"/>
                <a:gd name="connsiteY80" fmla="*/ 1578 h 166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453282" h="1663969">
                  <a:moveTo>
                    <a:pt x="532166" y="402375"/>
                  </a:moveTo>
                  <a:cubicBezTo>
                    <a:pt x="554436" y="402126"/>
                    <a:pt x="571549" y="418093"/>
                    <a:pt x="574910" y="445291"/>
                  </a:cubicBezTo>
                  <a:cubicBezTo>
                    <a:pt x="577762" y="469738"/>
                    <a:pt x="571650" y="492555"/>
                    <a:pt x="561465" y="514150"/>
                  </a:cubicBezTo>
                  <a:cubicBezTo>
                    <a:pt x="537833" y="563451"/>
                    <a:pt x="512164" y="611938"/>
                    <a:pt x="489753" y="661646"/>
                  </a:cubicBezTo>
                  <a:cubicBezTo>
                    <a:pt x="454305" y="741914"/>
                    <a:pt x="453898" y="827478"/>
                    <a:pt x="455935" y="913450"/>
                  </a:cubicBezTo>
                  <a:cubicBezTo>
                    <a:pt x="456342" y="923228"/>
                    <a:pt x="455935" y="933414"/>
                    <a:pt x="455935" y="948898"/>
                  </a:cubicBezTo>
                  <a:cubicBezTo>
                    <a:pt x="503606" y="881261"/>
                    <a:pt x="542722" y="815662"/>
                    <a:pt x="565946" y="741914"/>
                  </a:cubicBezTo>
                  <a:cubicBezTo>
                    <a:pt x="585504" y="679166"/>
                    <a:pt x="603840" y="616419"/>
                    <a:pt x="622989" y="553672"/>
                  </a:cubicBezTo>
                  <a:cubicBezTo>
                    <a:pt x="629101" y="533707"/>
                    <a:pt x="638065" y="514557"/>
                    <a:pt x="653141" y="499074"/>
                  </a:cubicBezTo>
                  <a:cubicBezTo>
                    <a:pt x="669031" y="482369"/>
                    <a:pt x="688181" y="472590"/>
                    <a:pt x="711406" y="480739"/>
                  </a:cubicBezTo>
                  <a:cubicBezTo>
                    <a:pt x="733001" y="488481"/>
                    <a:pt x="735445" y="508853"/>
                    <a:pt x="736667" y="527595"/>
                  </a:cubicBezTo>
                  <a:cubicBezTo>
                    <a:pt x="740334" y="577304"/>
                    <a:pt x="729741" y="626198"/>
                    <a:pt x="718739" y="674277"/>
                  </a:cubicBezTo>
                  <a:cubicBezTo>
                    <a:pt x="696330" y="773287"/>
                    <a:pt x="671069" y="871482"/>
                    <a:pt x="650289" y="970899"/>
                  </a:cubicBezTo>
                  <a:cubicBezTo>
                    <a:pt x="629101" y="1072762"/>
                    <a:pt x="611173" y="1175846"/>
                    <a:pt x="595282" y="1278931"/>
                  </a:cubicBezTo>
                  <a:cubicBezTo>
                    <a:pt x="594876" y="1281375"/>
                    <a:pt x="595282" y="1284227"/>
                    <a:pt x="595282" y="1287080"/>
                  </a:cubicBezTo>
                  <a:cubicBezTo>
                    <a:pt x="601802" y="1285857"/>
                    <a:pt x="601394" y="1280560"/>
                    <a:pt x="602617" y="1276079"/>
                  </a:cubicBezTo>
                  <a:cubicBezTo>
                    <a:pt x="633583" y="1185217"/>
                    <a:pt x="660474" y="1092727"/>
                    <a:pt x="709776" y="1009607"/>
                  </a:cubicBezTo>
                  <a:cubicBezTo>
                    <a:pt x="737075" y="963566"/>
                    <a:pt x="772930" y="926895"/>
                    <a:pt x="828751" y="915487"/>
                  </a:cubicBezTo>
                  <a:cubicBezTo>
                    <a:pt x="846678" y="911819"/>
                    <a:pt x="864199" y="913857"/>
                    <a:pt x="880905" y="919154"/>
                  </a:cubicBezTo>
                  <a:cubicBezTo>
                    <a:pt x="891090" y="922414"/>
                    <a:pt x="899240" y="928524"/>
                    <a:pt x="891498" y="941971"/>
                  </a:cubicBezTo>
                  <a:cubicBezTo>
                    <a:pt x="834048" y="1038536"/>
                    <a:pt x="810009" y="1147732"/>
                    <a:pt x="774153" y="1252039"/>
                  </a:cubicBezTo>
                  <a:cubicBezTo>
                    <a:pt x="742779" y="1344123"/>
                    <a:pt x="704886" y="1432539"/>
                    <a:pt x="642954" y="1508732"/>
                  </a:cubicBezTo>
                  <a:cubicBezTo>
                    <a:pt x="623804" y="1530327"/>
                    <a:pt x="605061" y="1551921"/>
                    <a:pt x="585912" y="1573516"/>
                  </a:cubicBezTo>
                  <a:cubicBezTo>
                    <a:pt x="559427" y="1599185"/>
                    <a:pt x="532536" y="1625261"/>
                    <a:pt x="506052" y="1650524"/>
                  </a:cubicBezTo>
                  <a:cubicBezTo>
                    <a:pt x="499940" y="1656636"/>
                    <a:pt x="494236" y="1663969"/>
                    <a:pt x="484457" y="1663969"/>
                  </a:cubicBezTo>
                  <a:cubicBezTo>
                    <a:pt x="329626" y="1591851"/>
                    <a:pt x="174388" y="1519733"/>
                    <a:pt x="19557" y="1447207"/>
                  </a:cubicBezTo>
                  <a:cubicBezTo>
                    <a:pt x="13446" y="1443947"/>
                    <a:pt x="6520" y="1440688"/>
                    <a:pt x="0" y="1437428"/>
                  </a:cubicBezTo>
                  <a:cubicBezTo>
                    <a:pt x="3260" y="1305007"/>
                    <a:pt x="4889" y="1172994"/>
                    <a:pt x="13039" y="1040574"/>
                  </a:cubicBezTo>
                  <a:cubicBezTo>
                    <a:pt x="20780" y="916302"/>
                    <a:pt x="26077" y="791215"/>
                    <a:pt x="57450" y="669795"/>
                  </a:cubicBezTo>
                  <a:cubicBezTo>
                    <a:pt x="67229" y="631087"/>
                    <a:pt x="81083" y="593602"/>
                    <a:pt x="104714" y="560599"/>
                  </a:cubicBezTo>
                  <a:cubicBezTo>
                    <a:pt x="116530" y="543894"/>
                    <a:pt x="130384" y="529633"/>
                    <a:pt x="152793" y="532485"/>
                  </a:cubicBezTo>
                  <a:cubicBezTo>
                    <a:pt x="169092" y="534522"/>
                    <a:pt x="188649" y="561006"/>
                    <a:pt x="191909" y="583009"/>
                  </a:cubicBezTo>
                  <a:cubicBezTo>
                    <a:pt x="195168" y="606233"/>
                    <a:pt x="190686" y="628643"/>
                    <a:pt x="185389" y="651460"/>
                  </a:cubicBezTo>
                  <a:cubicBezTo>
                    <a:pt x="202094" y="625791"/>
                    <a:pt x="218800" y="599714"/>
                    <a:pt x="235913" y="574453"/>
                  </a:cubicBezTo>
                  <a:cubicBezTo>
                    <a:pt x="259545" y="539411"/>
                    <a:pt x="284400" y="506001"/>
                    <a:pt x="314551" y="476257"/>
                  </a:cubicBezTo>
                  <a:cubicBezTo>
                    <a:pt x="326774" y="464034"/>
                    <a:pt x="340220" y="453847"/>
                    <a:pt x="354888" y="445698"/>
                  </a:cubicBezTo>
                  <a:cubicBezTo>
                    <a:pt x="394004" y="424918"/>
                    <a:pt x="425784" y="445291"/>
                    <a:pt x="424154" y="491741"/>
                  </a:cubicBezTo>
                  <a:cubicBezTo>
                    <a:pt x="442489" y="470961"/>
                    <a:pt x="456750" y="449366"/>
                    <a:pt x="475900" y="431845"/>
                  </a:cubicBezTo>
                  <a:cubicBezTo>
                    <a:pt x="486086" y="422881"/>
                    <a:pt x="496273" y="413917"/>
                    <a:pt x="508496" y="408213"/>
                  </a:cubicBezTo>
                  <a:cubicBezTo>
                    <a:pt x="516747" y="404343"/>
                    <a:pt x="524743" y="402458"/>
                    <a:pt x="532166" y="402375"/>
                  </a:cubicBezTo>
                  <a:close/>
                  <a:moveTo>
                    <a:pt x="2040094" y="1578"/>
                  </a:moveTo>
                  <a:cubicBezTo>
                    <a:pt x="2061282" y="-4533"/>
                    <a:pt x="2076358" y="8098"/>
                    <a:pt x="2089803" y="22358"/>
                  </a:cubicBezTo>
                  <a:cubicBezTo>
                    <a:pt x="2110175" y="44768"/>
                    <a:pt x="2121991" y="72067"/>
                    <a:pt x="2134622" y="98959"/>
                  </a:cubicBezTo>
                  <a:cubicBezTo>
                    <a:pt x="2136659" y="103440"/>
                    <a:pt x="2138696" y="108330"/>
                    <a:pt x="2141957" y="116071"/>
                  </a:cubicBezTo>
                  <a:cubicBezTo>
                    <a:pt x="2143994" y="93662"/>
                    <a:pt x="2154179" y="79401"/>
                    <a:pt x="2172515" y="73697"/>
                  </a:cubicBezTo>
                  <a:cubicBezTo>
                    <a:pt x="2192887" y="67993"/>
                    <a:pt x="2209593" y="76142"/>
                    <a:pt x="2223854" y="90810"/>
                  </a:cubicBezTo>
                  <a:cubicBezTo>
                    <a:pt x="2245855" y="112811"/>
                    <a:pt x="2260524" y="139296"/>
                    <a:pt x="2273562" y="167002"/>
                  </a:cubicBezTo>
                  <a:cubicBezTo>
                    <a:pt x="2294750" y="212230"/>
                    <a:pt x="2311047" y="259494"/>
                    <a:pt x="2326530" y="307164"/>
                  </a:cubicBezTo>
                  <a:cubicBezTo>
                    <a:pt x="2328567" y="313276"/>
                    <a:pt x="2330605" y="319388"/>
                    <a:pt x="2333864" y="328352"/>
                  </a:cubicBezTo>
                  <a:cubicBezTo>
                    <a:pt x="2335494" y="310831"/>
                    <a:pt x="2336717" y="296571"/>
                    <a:pt x="2338346" y="282718"/>
                  </a:cubicBezTo>
                  <a:cubicBezTo>
                    <a:pt x="2339976" y="271310"/>
                    <a:pt x="2343643" y="260308"/>
                    <a:pt x="2350570" y="250937"/>
                  </a:cubicBezTo>
                  <a:cubicBezTo>
                    <a:pt x="2361978" y="235046"/>
                    <a:pt x="2376239" y="221193"/>
                    <a:pt x="2396611" y="222823"/>
                  </a:cubicBezTo>
                  <a:cubicBezTo>
                    <a:pt x="2416577" y="224046"/>
                    <a:pt x="2425948" y="240343"/>
                    <a:pt x="2432874" y="257049"/>
                  </a:cubicBezTo>
                  <a:cubicBezTo>
                    <a:pt x="2450802" y="301460"/>
                    <a:pt x="2453654" y="347910"/>
                    <a:pt x="2453247" y="394766"/>
                  </a:cubicBezTo>
                  <a:cubicBezTo>
                    <a:pt x="2451617" y="497443"/>
                    <a:pt x="2432874" y="598083"/>
                    <a:pt x="2414132" y="698723"/>
                  </a:cubicBezTo>
                  <a:cubicBezTo>
                    <a:pt x="2389278" y="832366"/>
                    <a:pt x="2359126" y="965195"/>
                    <a:pt x="2327346" y="1097208"/>
                  </a:cubicBezTo>
                  <a:cubicBezTo>
                    <a:pt x="2326530" y="1100467"/>
                    <a:pt x="2326530" y="1104135"/>
                    <a:pt x="2326123" y="1107393"/>
                  </a:cubicBezTo>
                  <a:cubicBezTo>
                    <a:pt x="2276414" y="1124507"/>
                    <a:pt x="2226706" y="1142434"/>
                    <a:pt x="2176590" y="1159140"/>
                  </a:cubicBezTo>
                  <a:cubicBezTo>
                    <a:pt x="2064134" y="1197032"/>
                    <a:pt x="1951678" y="1234517"/>
                    <a:pt x="1839222" y="1271596"/>
                  </a:cubicBezTo>
                  <a:cubicBezTo>
                    <a:pt x="1831074" y="1275263"/>
                    <a:pt x="1822924" y="1282189"/>
                    <a:pt x="1813146" y="1276892"/>
                  </a:cubicBezTo>
                  <a:cubicBezTo>
                    <a:pt x="1763030" y="1198255"/>
                    <a:pt x="1711283" y="1120432"/>
                    <a:pt x="1672983" y="1034868"/>
                  </a:cubicBezTo>
                  <a:cubicBezTo>
                    <a:pt x="1639165" y="959083"/>
                    <a:pt x="1623682" y="879223"/>
                    <a:pt x="1617570" y="796918"/>
                  </a:cubicBezTo>
                  <a:cubicBezTo>
                    <a:pt x="1611051" y="706872"/>
                    <a:pt x="1605347" y="616826"/>
                    <a:pt x="1597198" y="527187"/>
                  </a:cubicBezTo>
                  <a:cubicBezTo>
                    <a:pt x="1594754" y="498259"/>
                    <a:pt x="1585790" y="470144"/>
                    <a:pt x="1579270" y="442031"/>
                  </a:cubicBezTo>
                  <a:cubicBezTo>
                    <a:pt x="1574789" y="422880"/>
                    <a:pt x="1578048" y="416768"/>
                    <a:pt x="1598013" y="416768"/>
                  </a:cubicBezTo>
                  <a:cubicBezTo>
                    <a:pt x="1639165" y="416768"/>
                    <a:pt x="1670539" y="435919"/>
                    <a:pt x="1695801" y="466478"/>
                  </a:cubicBezTo>
                  <a:cubicBezTo>
                    <a:pt x="1730841" y="508852"/>
                    <a:pt x="1742250" y="560191"/>
                    <a:pt x="1752029" y="612344"/>
                  </a:cubicBezTo>
                  <a:cubicBezTo>
                    <a:pt x="1763844" y="678351"/>
                    <a:pt x="1768734" y="745580"/>
                    <a:pt x="1772808" y="812401"/>
                  </a:cubicBezTo>
                  <a:cubicBezTo>
                    <a:pt x="1773623" y="822587"/>
                    <a:pt x="1774846" y="832366"/>
                    <a:pt x="1777290" y="842145"/>
                  </a:cubicBezTo>
                  <a:cubicBezTo>
                    <a:pt x="1785031" y="816068"/>
                    <a:pt x="1785847" y="788769"/>
                    <a:pt x="1787883" y="761878"/>
                  </a:cubicBezTo>
                  <a:cubicBezTo>
                    <a:pt x="1802552" y="591972"/>
                    <a:pt x="1809886" y="422066"/>
                    <a:pt x="1809886" y="251751"/>
                  </a:cubicBezTo>
                  <a:cubicBezTo>
                    <a:pt x="1809886" y="198376"/>
                    <a:pt x="1811923" y="144593"/>
                    <a:pt x="1824962" y="92032"/>
                  </a:cubicBezTo>
                  <a:cubicBezTo>
                    <a:pt x="1827406" y="81438"/>
                    <a:pt x="1830258" y="70845"/>
                    <a:pt x="1834741" y="61066"/>
                  </a:cubicBezTo>
                  <a:cubicBezTo>
                    <a:pt x="1850223" y="28063"/>
                    <a:pt x="1881190" y="23173"/>
                    <a:pt x="1906859" y="50065"/>
                  </a:cubicBezTo>
                  <a:cubicBezTo>
                    <a:pt x="1929269" y="73697"/>
                    <a:pt x="1933343" y="104663"/>
                    <a:pt x="1934972" y="135222"/>
                  </a:cubicBezTo>
                  <a:cubicBezTo>
                    <a:pt x="1938639" y="202043"/>
                    <a:pt x="1939455" y="269272"/>
                    <a:pt x="1943529" y="336501"/>
                  </a:cubicBezTo>
                  <a:cubicBezTo>
                    <a:pt x="1948011" y="409027"/>
                    <a:pt x="1969606" y="477886"/>
                    <a:pt x="1996905" y="549597"/>
                  </a:cubicBezTo>
                  <a:cubicBezTo>
                    <a:pt x="2020945" y="466885"/>
                    <a:pt x="2043762" y="388654"/>
                    <a:pt x="2040094" y="305942"/>
                  </a:cubicBezTo>
                  <a:cubicBezTo>
                    <a:pt x="2037242" y="243195"/>
                    <a:pt x="2019314" y="183300"/>
                    <a:pt x="2006683" y="122183"/>
                  </a:cubicBezTo>
                  <a:cubicBezTo>
                    <a:pt x="2001387" y="96106"/>
                    <a:pt x="1996090" y="70437"/>
                    <a:pt x="2003424" y="43953"/>
                  </a:cubicBezTo>
                  <a:cubicBezTo>
                    <a:pt x="2009128" y="23581"/>
                    <a:pt x="2019314" y="7690"/>
                    <a:pt x="2040094" y="1578"/>
                  </a:cubicBezTo>
                  <a:close/>
                </a:path>
              </a:pathLst>
            </a:custGeom>
            <a:solidFill>
              <a:srgbClr val="FDCA93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8" name="Freeform: Shape 304">
              <a:extLst>
                <a:ext uri="{FF2B5EF4-FFF2-40B4-BE49-F238E27FC236}">
                  <a16:creationId xmlns:a16="http://schemas.microsoft.com/office/drawing/2014/main" xmlns="" id="{425C369F-E084-4753-B33F-7DF5E0E2FF0D}"/>
                </a:ext>
              </a:extLst>
            </p:cNvPr>
            <p:cNvSpPr/>
            <p:nvPr/>
          </p:nvSpPr>
          <p:spPr>
            <a:xfrm>
              <a:off x="4805835" y="3545770"/>
              <a:ext cx="2650044" cy="1059772"/>
            </a:xfrm>
            <a:custGeom>
              <a:avLst/>
              <a:gdLst>
                <a:gd name="connsiteX0" fmla="*/ 2748080 w 2769805"/>
                <a:gd name="connsiteY0" fmla="*/ 0 h 1107666"/>
                <a:gd name="connsiteX1" fmla="*/ 2769374 w 2769805"/>
                <a:gd name="connsiteY1" fmla="*/ 22571 h 1107666"/>
                <a:gd name="connsiteX2" fmla="*/ 2667167 w 2769805"/>
                <a:gd name="connsiteY2" fmla="*/ 1082541 h 1107666"/>
                <a:gd name="connsiteX3" fmla="*/ 2647577 w 2769805"/>
                <a:gd name="connsiteY3" fmla="*/ 1101279 h 1107666"/>
                <a:gd name="connsiteX4" fmla="*/ 135843 w 2769805"/>
                <a:gd name="connsiteY4" fmla="*/ 1107667 h 1107666"/>
                <a:gd name="connsiteX5" fmla="*/ 110717 w 2769805"/>
                <a:gd name="connsiteY5" fmla="*/ 1085096 h 1107666"/>
                <a:gd name="connsiteX6" fmla="*/ 5529 w 2769805"/>
                <a:gd name="connsiteY6" fmla="*/ 48974 h 1107666"/>
                <a:gd name="connsiteX7" fmla="*/ 3826 w 2769805"/>
                <a:gd name="connsiteY7" fmla="*/ 11072 h 1107666"/>
                <a:gd name="connsiteX8" fmla="*/ 43005 w 2769805"/>
                <a:gd name="connsiteY8" fmla="*/ 8091 h 1107666"/>
                <a:gd name="connsiteX9" fmla="*/ 2748080 w 2769805"/>
                <a:gd name="connsiteY9" fmla="*/ 0 h 110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69805" h="1107666">
                  <a:moveTo>
                    <a:pt x="2748080" y="0"/>
                  </a:moveTo>
                  <a:cubicBezTo>
                    <a:pt x="2765966" y="0"/>
                    <a:pt x="2771503" y="2129"/>
                    <a:pt x="2769374" y="22571"/>
                  </a:cubicBezTo>
                  <a:cubicBezTo>
                    <a:pt x="2758301" y="121797"/>
                    <a:pt x="2671851" y="1019088"/>
                    <a:pt x="2667167" y="1082541"/>
                  </a:cubicBezTo>
                  <a:cubicBezTo>
                    <a:pt x="2665889" y="1097446"/>
                    <a:pt x="2662056" y="1101279"/>
                    <a:pt x="2647577" y="1101279"/>
                  </a:cubicBezTo>
                  <a:cubicBezTo>
                    <a:pt x="2514282" y="1101279"/>
                    <a:pt x="256362" y="1106815"/>
                    <a:pt x="135843" y="1107667"/>
                  </a:cubicBezTo>
                  <a:cubicBezTo>
                    <a:pt x="118382" y="1107667"/>
                    <a:pt x="112420" y="1104260"/>
                    <a:pt x="110717" y="1085096"/>
                  </a:cubicBezTo>
                  <a:cubicBezTo>
                    <a:pt x="103051" y="994814"/>
                    <a:pt x="14046" y="140109"/>
                    <a:pt x="5529" y="48974"/>
                  </a:cubicBezTo>
                  <a:cubicBezTo>
                    <a:pt x="4251" y="36198"/>
                    <a:pt x="-5118" y="18738"/>
                    <a:pt x="3826" y="11072"/>
                  </a:cubicBezTo>
                  <a:cubicBezTo>
                    <a:pt x="11917" y="4259"/>
                    <a:pt x="29377" y="8517"/>
                    <a:pt x="43005" y="8091"/>
                  </a:cubicBezTo>
                  <a:cubicBezTo>
                    <a:pt x="111569" y="8091"/>
                    <a:pt x="2492563" y="1703"/>
                    <a:pt x="2748080" y="0"/>
                  </a:cubicBezTo>
                  <a:close/>
                </a:path>
              </a:pathLst>
            </a:custGeom>
            <a:solidFill>
              <a:schemeClr val="accent4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305">
              <a:extLst>
                <a:ext uri="{FF2B5EF4-FFF2-40B4-BE49-F238E27FC236}">
                  <a16:creationId xmlns:a16="http://schemas.microsoft.com/office/drawing/2014/main" xmlns="" id="{6949BAA3-9286-4D73-87A6-B362E9BC041E}"/>
                </a:ext>
              </a:extLst>
            </p:cNvPr>
            <p:cNvSpPr/>
            <p:nvPr/>
          </p:nvSpPr>
          <p:spPr>
            <a:xfrm>
              <a:off x="5816361" y="3545771"/>
              <a:ext cx="1639520" cy="1056893"/>
            </a:xfrm>
            <a:custGeom>
              <a:avLst/>
              <a:gdLst>
                <a:gd name="connsiteX0" fmla="*/ 1492947 w 1513733"/>
                <a:gd name="connsiteY0" fmla="*/ 0 h 1056893"/>
                <a:gd name="connsiteX1" fmla="*/ 1513321 w 1513733"/>
                <a:gd name="connsiteY1" fmla="*/ 21595 h 1056893"/>
                <a:gd name="connsiteX2" fmla="*/ 1415533 w 1513733"/>
                <a:gd name="connsiteY2" fmla="*/ 1035734 h 1056893"/>
                <a:gd name="connsiteX3" fmla="*/ 1396790 w 1513733"/>
                <a:gd name="connsiteY3" fmla="*/ 1053661 h 1056893"/>
                <a:gd name="connsiteX4" fmla="*/ 190641 w 1513733"/>
                <a:gd name="connsiteY4" fmla="*/ 1056412 h 1056893"/>
                <a:gd name="connsiteX5" fmla="*/ 0 w 1513733"/>
                <a:gd name="connsiteY5" fmla="*/ 1056893 h 1056893"/>
                <a:gd name="connsiteX6" fmla="*/ 938674 w 1513733"/>
                <a:gd name="connsiteY6" fmla="*/ 2073 h 1056893"/>
                <a:gd name="connsiteX7" fmla="*/ 994644 w 1513733"/>
                <a:gd name="connsiteY7" fmla="*/ 1897 h 1056893"/>
                <a:gd name="connsiteX8" fmla="*/ 1492947 w 1513733"/>
                <a:gd name="connsiteY8" fmla="*/ 0 h 105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3733" h="1056893">
                  <a:moveTo>
                    <a:pt x="1492947" y="0"/>
                  </a:moveTo>
                  <a:cubicBezTo>
                    <a:pt x="1510060" y="0"/>
                    <a:pt x="1515358" y="2037"/>
                    <a:pt x="1513321" y="21595"/>
                  </a:cubicBezTo>
                  <a:cubicBezTo>
                    <a:pt x="1502727" y="116531"/>
                    <a:pt x="1420014" y="975024"/>
                    <a:pt x="1415533" y="1035734"/>
                  </a:cubicBezTo>
                  <a:cubicBezTo>
                    <a:pt x="1414310" y="1049994"/>
                    <a:pt x="1410643" y="1053661"/>
                    <a:pt x="1396790" y="1053661"/>
                  </a:cubicBezTo>
                  <a:cubicBezTo>
                    <a:pt x="1333024" y="1053661"/>
                    <a:pt x="761068" y="1054986"/>
                    <a:pt x="190641" y="1056412"/>
                  </a:cubicBezTo>
                  <a:lnTo>
                    <a:pt x="0" y="1056893"/>
                  </a:lnTo>
                  <a:lnTo>
                    <a:pt x="938674" y="2073"/>
                  </a:lnTo>
                  <a:lnTo>
                    <a:pt x="994644" y="1897"/>
                  </a:lnTo>
                  <a:cubicBezTo>
                    <a:pt x="1243615" y="1095"/>
                    <a:pt x="1431830" y="407"/>
                    <a:pt x="1492947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0DA673CF-2EDB-422F-9ABB-DFBEB7C1B56D}"/>
              </a:ext>
            </a:extLst>
          </p:cNvPr>
          <p:cNvGrpSpPr/>
          <p:nvPr/>
        </p:nvGrpSpPr>
        <p:grpSpPr>
          <a:xfrm flipV="1">
            <a:off x="10662093" y="-114111"/>
            <a:ext cx="1518736" cy="1377626"/>
            <a:chOff x="9423207" y="3983156"/>
            <a:chExt cx="2776373" cy="361743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xmlns="" id="{2E06FA9F-FCAF-4367-8429-4401940420D6}"/>
                </a:ext>
              </a:extLst>
            </p:cNvPr>
            <p:cNvGrpSpPr/>
            <p:nvPr/>
          </p:nvGrpSpPr>
          <p:grpSpPr>
            <a:xfrm>
              <a:off x="9423207" y="3983156"/>
              <a:ext cx="2119814" cy="1895900"/>
              <a:chOff x="9423207" y="3983156"/>
              <a:chExt cx="2119814" cy="1895900"/>
            </a:xfrm>
          </p:grpSpPr>
          <p:sp>
            <p:nvSpPr>
              <p:cNvPr id="65" name="Freeform: Shape 56">
                <a:extLst>
                  <a:ext uri="{FF2B5EF4-FFF2-40B4-BE49-F238E27FC236}">
                    <a16:creationId xmlns:a16="http://schemas.microsoft.com/office/drawing/2014/main" xmlns="" id="{990B5BE7-4FCA-4CD7-9285-C11CE3FC32FE}"/>
                  </a:ext>
                </a:extLst>
              </p:cNvPr>
              <p:cNvSpPr>
                <a:spLocks/>
              </p:cNvSpPr>
              <p:nvPr/>
            </p:nvSpPr>
            <p:spPr>
              <a:xfrm rot="18902941">
                <a:off x="9423207" y="4277920"/>
                <a:ext cx="2119814" cy="1396196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" name="Freeform: Shape 57">
                <a:extLst>
                  <a:ext uri="{FF2B5EF4-FFF2-40B4-BE49-F238E27FC236}">
                    <a16:creationId xmlns:a16="http://schemas.microsoft.com/office/drawing/2014/main" xmlns="" id="{B8FC0160-2002-4793-BCEA-24E60BE6C05A}"/>
                  </a:ext>
                </a:extLst>
              </p:cNvPr>
              <p:cNvSpPr/>
              <p:nvPr/>
            </p:nvSpPr>
            <p:spPr>
              <a:xfrm rot="18902941">
                <a:off x="9431062" y="4290263"/>
                <a:ext cx="2101836" cy="1370763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" name="Freeform: Shape 58">
                <a:extLst>
                  <a:ext uri="{FF2B5EF4-FFF2-40B4-BE49-F238E27FC236}">
                    <a16:creationId xmlns:a16="http://schemas.microsoft.com/office/drawing/2014/main" xmlns="" id="{1BCA5556-DBC9-4F45-BB9C-A567E4DB1411}"/>
                  </a:ext>
                </a:extLst>
              </p:cNvPr>
              <p:cNvSpPr/>
              <p:nvPr/>
            </p:nvSpPr>
            <p:spPr>
              <a:xfrm rot="18902941">
                <a:off x="9510609" y="4379560"/>
                <a:ext cx="1919067" cy="1172764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" name="Freeform 18">
                <a:extLst>
                  <a:ext uri="{FF2B5EF4-FFF2-40B4-BE49-F238E27FC236}">
                    <a16:creationId xmlns:a16="http://schemas.microsoft.com/office/drawing/2014/main" xmlns="" id="{4A606DBE-3B48-446A-B8AB-DA94DCAF2616}"/>
                  </a:ext>
                </a:extLst>
              </p:cNvPr>
              <p:cNvSpPr>
                <a:spLocks/>
              </p:cNvSpPr>
              <p:nvPr/>
            </p:nvSpPr>
            <p:spPr bwMode="auto">
              <a:xfrm rot="18902941">
                <a:off x="9922753" y="4999678"/>
                <a:ext cx="239076" cy="879378"/>
              </a:xfrm>
              <a:custGeom>
                <a:avLst/>
                <a:gdLst>
                  <a:gd name="T0" fmla="*/ 564 w 862"/>
                  <a:gd name="T1" fmla="*/ 78 h 2998"/>
                  <a:gd name="T2" fmla="*/ 579 w 862"/>
                  <a:gd name="T3" fmla="*/ 156 h 2998"/>
                  <a:gd name="T4" fmla="*/ 570 w 862"/>
                  <a:gd name="T5" fmla="*/ 282 h 2998"/>
                  <a:gd name="T6" fmla="*/ 531 w 862"/>
                  <a:gd name="T7" fmla="*/ 420 h 2998"/>
                  <a:gd name="T8" fmla="*/ 675 w 862"/>
                  <a:gd name="T9" fmla="*/ 489 h 2998"/>
                  <a:gd name="T10" fmla="*/ 819 w 862"/>
                  <a:gd name="T11" fmla="*/ 589 h 2998"/>
                  <a:gd name="T12" fmla="*/ 851 w 862"/>
                  <a:gd name="T13" fmla="*/ 876 h 2998"/>
                  <a:gd name="T14" fmla="*/ 846 w 862"/>
                  <a:gd name="T15" fmla="*/ 1427 h 2998"/>
                  <a:gd name="T16" fmla="*/ 817 w 862"/>
                  <a:gd name="T17" fmla="*/ 1724 h 2998"/>
                  <a:gd name="T18" fmla="*/ 739 w 862"/>
                  <a:gd name="T19" fmla="*/ 1745 h 2998"/>
                  <a:gd name="T20" fmla="*/ 753 w 862"/>
                  <a:gd name="T21" fmla="*/ 1714 h 2998"/>
                  <a:gd name="T22" fmla="*/ 750 w 862"/>
                  <a:gd name="T23" fmla="*/ 1698 h 2998"/>
                  <a:gd name="T24" fmla="*/ 790 w 862"/>
                  <a:gd name="T25" fmla="*/ 1658 h 2998"/>
                  <a:gd name="T26" fmla="*/ 788 w 862"/>
                  <a:gd name="T27" fmla="*/ 1607 h 2998"/>
                  <a:gd name="T28" fmla="*/ 742 w 862"/>
                  <a:gd name="T29" fmla="*/ 1660 h 2998"/>
                  <a:gd name="T30" fmla="*/ 751 w 862"/>
                  <a:gd name="T31" fmla="*/ 1380 h 2998"/>
                  <a:gd name="T32" fmla="*/ 702 w 862"/>
                  <a:gd name="T33" fmla="*/ 1000 h 2998"/>
                  <a:gd name="T34" fmla="*/ 684 w 862"/>
                  <a:gd name="T35" fmla="*/ 831 h 2998"/>
                  <a:gd name="T36" fmla="*/ 642 w 862"/>
                  <a:gd name="T37" fmla="*/ 1014 h 2998"/>
                  <a:gd name="T38" fmla="*/ 730 w 862"/>
                  <a:gd name="T39" fmla="*/ 1656 h 2998"/>
                  <a:gd name="T40" fmla="*/ 708 w 862"/>
                  <a:gd name="T41" fmla="*/ 1924 h 2998"/>
                  <a:gd name="T42" fmla="*/ 753 w 862"/>
                  <a:gd name="T43" fmla="*/ 2256 h 2998"/>
                  <a:gd name="T44" fmla="*/ 671 w 862"/>
                  <a:gd name="T45" fmla="*/ 2687 h 2998"/>
                  <a:gd name="T46" fmla="*/ 722 w 862"/>
                  <a:gd name="T47" fmla="*/ 2894 h 2998"/>
                  <a:gd name="T48" fmla="*/ 568 w 862"/>
                  <a:gd name="T49" fmla="*/ 2989 h 2998"/>
                  <a:gd name="T50" fmla="*/ 551 w 862"/>
                  <a:gd name="T51" fmla="*/ 2773 h 2998"/>
                  <a:gd name="T52" fmla="*/ 570 w 862"/>
                  <a:gd name="T53" fmla="*/ 2627 h 2998"/>
                  <a:gd name="T54" fmla="*/ 539 w 862"/>
                  <a:gd name="T55" fmla="*/ 2349 h 2998"/>
                  <a:gd name="T56" fmla="*/ 515 w 862"/>
                  <a:gd name="T57" fmla="*/ 1994 h 2998"/>
                  <a:gd name="T58" fmla="*/ 422 w 862"/>
                  <a:gd name="T59" fmla="*/ 1576 h 2998"/>
                  <a:gd name="T60" fmla="*/ 386 w 862"/>
                  <a:gd name="T61" fmla="*/ 1833 h 2998"/>
                  <a:gd name="T62" fmla="*/ 319 w 862"/>
                  <a:gd name="T63" fmla="*/ 2120 h 2998"/>
                  <a:gd name="T64" fmla="*/ 311 w 862"/>
                  <a:gd name="T65" fmla="*/ 2525 h 2998"/>
                  <a:gd name="T66" fmla="*/ 339 w 862"/>
                  <a:gd name="T67" fmla="*/ 2773 h 2998"/>
                  <a:gd name="T68" fmla="*/ 331 w 862"/>
                  <a:gd name="T69" fmla="*/ 2984 h 2998"/>
                  <a:gd name="T70" fmla="*/ 210 w 862"/>
                  <a:gd name="T71" fmla="*/ 2989 h 2998"/>
                  <a:gd name="T72" fmla="*/ 195 w 862"/>
                  <a:gd name="T73" fmla="*/ 2838 h 2998"/>
                  <a:gd name="T74" fmla="*/ 191 w 862"/>
                  <a:gd name="T75" fmla="*/ 2504 h 2998"/>
                  <a:gd name="T76" fmla="*/ 130 w 862"/>
                  <a:gd name="T77" fmla="*/ 2254 h 2998"/>
                  <a:gd name="T78" fmla="*/ 171 w 862"/>
                  <a:gd name="T79" fmla="*/ 1971 h 2998"/>
                  <a:gd name="T80" fmla="*/ 148 w 862"/>
                  <a:gd name="T81" fmla="*/ 1718 h 2998"/>
                  <a:gd name="T82" fmla="*/ 204 w 862"/>
                  <a:gd name="T83" fmla="*/ 1189 h 2998"/>
                  <a:gd name="T84" fmla="*/ 195 w 862"/>
                  <a:gd name="T85" fmla="*/ 809 h 2998"/>
                  <a:gd name="T86" fmla="*/ 168 w 862"/>
                  <a:gd name="T87" fmla="*/ 962 h 2998"/>
                  <a:gd name="T88" fmla="*/ 144 w 862"/>
                  <a:gd name="T89" fmla="*/ 1229 h 2998"/>
                  <a:gd name="T90" fmla="*/ 110 w 862"/>
                  <a:gd name="T91" fmla="*/ 1402 h 2998"/>
                  <a:gd name="T92" fmla="*/ 122 w 862"/>
                  <a:gd name="T93" fmla="*/ 1656 h 2998"/>
                  <a:gd name="T94" fmla="*/ 82 w 862"/>
                  <a:gd name="T95" fmla="*/ 1656 h 2998"/>
                  <a:gd name="T96" fmla="*/ 110 w 862"/>
                  <a:gd name="T97" fmla="*/ 1704 h 2998"/>
                  <a:gd name="T98" fmla="*/ 124 w 862"/>
                  <a:gd name="T99" fmla="*/ 1729 h 2998"/>
                  <a:gd name="T100" fmla="*/ 95 w 862"/>
                  <a:gd name="T101" fmla="*/ 1751 h 2998"/>
                  <a:gd name="T102" fmla="*/ 2 w 862"/>
                  <a:gd name="T103" fmla="*/ 1640 h 2998"/>
                  <a:gd name="T104" fmla="*/ 2 w 862"/>
                  <a:gd name="T105" fmla="*/ 1140 h 2998"/>
                  <a:gd name="T106" fmla="*/ 11 w 862"/>
                  <a:gd name="T107" fmla="*/ 933 h 2998"/>
                  <a:gd name="T108" fmla="*/ 22 w 862"/>
                  <a:gd name="T109" fmla="*/ 693 h 2998"/>
                  <a:gd name="T110" fmla="*/ 99 w 862"/>
                  <a:gd name="T111" fmla="*/ 524 h 2998"/>
                  <a:gd name="T112" fmla="*/ 288 w 862"/>
                  <a:gd name="T113" fmla="*/ 453 h 2998"/>
                  <a:gd name="T114" fmla="*/ 339 w 862"/>
                  <a:gd name="T115" fmla="*/ 311 h 2998"/>
                  <a:gd name="T116" fmla="*/ 299 w 862"/>
                  <a:gd name="T117" fmla="*/ 224 h 2998"/>
                  <a:gd name="T118" fmla="*/ 313 w 862"/>
                  <a:gd name="T119" fmla="*/ 104 h 2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2" h="2998">
                    <a:moveTo>
                      <a:pt x="439" y="0"/>
                    </a:moveTo>
                    <a:lnTo>
                      <a:pt x="522" y="27"/>
                    </a:lnTo>
                    <a:lnTo>
                      <a:pt x="551" y="73"/>
                    </a:lnTo>
                    <a:lnTo>
                      <a:pt x="555" y="76"/>
                    </a:lnTo>
                    <a:lnTo>
                      <a:pt x="560" y="78"/>
                    </a:lnTo>
                    <a:lnTo>
                      <a:pt x="564" y="78"/>
                    </a:lnTo>
                    <a:lnTo>
                      <a:pt x="568" y="80"/>
                    </a:lnTo>
                    <a:lnTo>
                      <a:pt x="570" y="80"/>
                    </a:lnTo>
                    <a:lnTo>
                      <a:pt x="573" y="84"/>
                    </a:lnTo>
                    <a:lnTo>
                      <a:pt x="575" y="87"/>
                    </a:lnTo>
                    <a:lnTo>
                      <a:pt x="579" y="93"/>
                    </a:lnTo>
                    <a:lnTo>
                      <a:pt x="579" y="156"/>
                    </a:lnTo>
                    <a:lnTo>
                      <a:pt x="580" y="180"/>
                    </a:lnTo>
                    <a:lnTo>
                      <a:pt x="584" y="202"/>
                    </a:lnTo>
                    <a:lnTo>
                      <a:pt x="588" y="222"/>
                    </a:lnTo>
                    <a:lnTo>
                      <a:pt x="588" y="240"/>
                    </a:lnTo>
                    <a:lnTo>
                      <a:pt x="580" y="262"/>
                    </a:lnTo>
                    <a:lnTo>
                      <a:pt x="570" y="282"/>
                    </a:lnTo>
                    <a:lnTo>
                      <a:pt x="557" y="302"/>
                    </a:lnTo>
                    <a:lnTo>
                      <a:pt x="544" y="324"/>
                    </a:lnTo>
                    <a:lnTo>
                      <a:pt x="533" y="344"/>
                    </a:lnTo>
                    <a:lnTo>
                      <a:pt x="526" y="367"/>
                    </a:lnTo>
                    <a:lnTo>
                      <a:pt x="524" y="393"/>
                    </a:lnTo>
                    <a:lnTo>
                      <a:pt x="531" y="420"/>
                    </a:lnTo>
                    <a:lnTo>
                      <a:pt x="544" y="438"/>
                    </a:lnTo>
                    <a:lnTo>
                      <a:pt x="562" y="453"/>
                    </a:lnTo>
                    <a:lnTo>
                      <a:pt x="586" y="464"/>
                    </a:lnTo>
                    <a:lnTo>
                      <a:pt x="613" y="473"/>
                    </a:lnTo>
                    <a:lnTo>
                      <a:pt x="644" y="482"/>
                    </a:lnTo>
                    <a:lnTo>
                      <a:pt x="675" y="489"/>
                    </a:lnTo>
                    <a:lnTo>
                      <a:pt x="706" y="498"/>
                    </a:lnTo>
                    <a:lnTo>
                      <a:pt x="737" y="507"/>
                    </a:lnTo>
                    <a:lnTo>
                      <a:pt x="762" y="520"/>
                    </a:lnTo>
                    <a:lnTo>
                      <a:pt x="786" y="536"/>
                    </a:lnTo>
                    <a:lnTo>
                      <a:pt x="802" y="556"/>
                    </a:lnTo>
                    <a:lnTo>
                      <a:pt x="819" y="589"/>
                    </a:lnTo>
                    <a:lnTo>
                      <a:pt x="831" y="629"/>
                    </a:lnTo>
                    <a:lnTo>
                      <a:pt x="840" y="674"/>
                    </a:lnTo>
                    <a:lnTo>
                      <a:pt x="846" y="722"/>
                    </a:lnTo>
                    <a:lnTo>
                      <a:pt x="850" y="774"/>
                    </a:lnTo>
                    <a:lnTo>
                      <a:pt x="851" y="825"/>
                    </a:lnTo>
                    <a:lnTo>
                      <a:pt x="851" y="876"/>
                    </a:lnTo>
                    <a:lnTo>
                      <a:pt x="851" y="925"/>
                    </a:lnTo>
                    <a:lnTo>
                      <a:pt x="851" y="973"/>
                    </a:lnTo>
                    <a:lnTo>
                      <a:pt x="862" y="1127"/>
                    </a:lnTo>
                    <a:lnTo>
                      <a:pt x="850" y="1227"/>
                    </a:lnTo>
                    <a:lnTo>
                      <a:pt x="844" y="1329"/>
                    </a:lnTo>
                    <a:lnTo>
                      <a:pt x="846" y="1427"/>
                    </a:lnTo>
                    <a:lnTo>
                      <a:pt x="853" y="1524"/>
                    </a:lnTo>
                    <a:lnTo>
                      <a:pt x="862" y="1616"/>
                    </a:lnTo>
                    <a:lnTo>
                      <a:pt x="862" y="1649"/>
                    </a:lnTo>
                    <a:lnTo>
                      <a:pt x="853" y="1676"/>
                    </a:lnTo>
                    <a:lnTo>
                      <a:pt x="839" y="1702"/>
                    </a:lnTo>
                    <a:lnTo>
                      <a:pt x="817" y="1724"/>
                    </a:lnTo>
                    <a:lnTo>
                      <a:pt x="793" y="1742"/>
                    </a:lnTo>
                    <a:lnTo>
                      <a:pt x="768" y="1754"/>
                    </a:lnTo>
                    <a:lnTo>
                      <a:pt x="742" y="1764"/>
                    </a:lnTo>
                    <a:lnTo>
                      <a:pt x="742" y="1756"/>
                    </a:lnTo>
                    <a:lnTo>
                      <a:pt x="740" y="1751"/>
                    </a:lnTo>
                    <a:lnTo>
                      <a:pt x="739" y="1745"/>
                    </a:lnTo>
                    <a:lnTo>
                      <a:pt x="739" y="1742"/>
                    </a:lnTo>
                    <a:lnTo>
                      <a:pt x="739" y="1736"/>
                    </a:lnTo>
                    <a:lnTo>
                      <a:pt x="739" y="1729"/>
                    </a:lnTo>
                    <a:lnTo>
                      <a:pt x="744" y="1724"/>
                    </a:lnTo>
                    <a:lnTo>
                      <a:pt x="750" y="1720"/>
                    </a:lnTo>
                    <a:lnTo>
                      <a:pt x="753" y="1714"/>
                    </a:lnTo>
                    <a:lnTo>
                      <a:pt x="757" y="1707"/>
                    </a:lnTo>
                    <a:lnTo>
                      <a:pt x="759" y="1700"/>
                    </a:lnTo>
                    <a:lnTo>
                      <a:pt x="755" y="1698"/>
                    </a:lnTo>
                    <a:lnTo>
                      <a:pt x="751" y="1698"/>
                    </a:lnTo>
                    <a:lnTo>
                      <a:pt x="750" y="1698"/>
                    </a:lnTo>
                    <a:lnTo>
                      <a:pt x="750" y="1698"/>
                    </a:lnTo>
                    <a:lnTo>
                      <a:pt x="750" y="1696"/>
                    </a:lnTo>
                    <a:lnTo>
                      <a:pt x="750" y="1694"/>
                    </a:lnTo>
                    <a:lnTo>
                      <a:pt x="748" y="1693"/>
                    </a:lnTo>
                    <a:lnTo>
                      <a:pt x="748" y="1687"/>
                    </a:lnTo>
                    <a:lnTo>
                      <a:pt x="770" y="1674"/>
                    </a:lnTo>
                    <a:lnTo>
                      <a:pt x="790" y="1658"/>
                    </a:lnTo>
                    <a:lnTo>
                      <a:pt x="808" y="1640"/>
                    </a:lnTo>
                    <a:lnTo>
                      <a:pt x="806" y="1631"/>
                    </a:lnTo>
                    <a:lnTo>
                      <a:pt x="804" y="1624"/>
                    </a:lnTo>
                    <a:lnTo>
                      <a:pt x="802" y="1618"/>
                    </a:lnTo>
                    <a:lnTo>
                      <a:pt x="799" y="1613"/>
                    </a:lnTo>
                    <a:lnTo>
                      <a:pt x="788" y="1607"/>
                    </a:lnTo>
                    <a:lnTo>
                      <a:pt x="779" y="1613"/>
                    </a:lnTo>
                    <a:lnTo>
                      <a:pt x="775" y="1625"/>
                    </a:lnTo>
                    <a:lnTo>
                      <a:pt x="771" y="1638"/>
                    </a:lnTo>
                    <a:lnTo>
                      <a:pt x="766" y="1647"/>
                    </a:lnTo>
                    <a:lnTo>
                      <a:pt x="757" y="1656"/>
                    </a:lnTo>
                    <a:lnTo>
                      <a:pt x="742" y="1660"/>
                    </a:lnTo>
                    <a:lnTo>
                      <a:pt x="735" y="1547"/>
                    </a:lnTo>
                    <a:lnTo>
                      <a:pt x="768" y="1493"/>
                    </a:lnTo>
                    <a:lnTo>
                      <a:pt x="768" y="1469"/>
                    </a:lnTo>
                    <a:lnTo>
                      <a:pt x="766" y="1442"/>
                    </a:lnTo>
                    <a:lnTo>
                      <a:pt x="759" y="1413"/>
                    </a:lnTo>
                    <a:lnTo>
                      <a:pt x="751" y="1380"/>
                    </a:lnTo>
                    <a:lnTo>
                      <a:pt x="742" y="1349"/>
                    </a:lnTo>
                    <a:lnTo>
                      <a:pt x="733" y="1318"/>
                    </a:lnTo>
                    <a:lnTo>
                      <a:pt x="724" y="1291"/>
                    </a:lnTo>
                    <a:lnTo>
                      <a:pt x="719" y="1267"/>
                    </a:lnTo>
                    <a:lnTo>
                      <a:pt x="722" y="1056"/>
                    </a:lnTo>
                    <a:lnTo>
                      <a:pt x="702" y="1000"/>
                    </a:lnTo>
                    <a:lnTo>
                      <a:pt x="699" y="974"/>
                    </a:lnTo>
                    <a:lnTo>
                      <a:pt x="697" y="945"/>
                    </a:lnTo>
                    <a:lnTo>
                      <a:pt x="695" y="914"/>
                    </a:lnTo>
                    <a:lnTo>
                      <a:pt x="695" y="884"/>
                    </a:lnTo>
                    <a:lnTo>
                      <a:pt x="691" y="854"/>
                    </a:lnTo>
                    <a:lnTo>
                      <a:pt x="684" y="831"/>
                    </a:lnTo>
                    <a:lnTo>
                      <a:pt x="671" y="813"/>
                    </a:lnTo>
                    <a:lnTo>
                      <a:pt x="668" y="809"/>
                    </a:lnTo>
                    <a:lnTo>
                      <a:pt x="668" y="889"/>
                    </a:lnTo>
                    <a:lnTo>
                      <a:pt x="653" y="927"/>
                    </a:lnTo>
                    <a:lnTo>
                      <a:pt x="644" y="969"/>
                    </a:lnTo>
                    <a:lnTo>
                      <a:pt x="642" y="1014"/>
                    </a:lnTo>
                    <a:lnTo>
                      <a:pt x="642" y="1060"/>
                    </a:lnTo>
                    <a:lnTo>
                      <a:pt x="648" y="1105"/>
                    </a:lnTo>
                    <a:lnTo>
                      <a:pt x="655" y="1149"/>
                    </a:lnTo>
                    <a:lnTo>
                      <a:pt x="662" y="1187"/>
                    </a:lnTo>
                    <a:lnTo>
                      <a:pt x="728" y="1620"/>
                    </a:lnTo>
                    <a:lnTo>
                      <a:pt x="730" y="1656"/>
                    </a:lnTo>
                    <a:lnTo>
                      <a:pt x="728" y="1698"/>
                    </a:lnTo>
                    <a:lnTo>
                      <a:pt x="722" y="1744"/>
                    </a:lnTo>
                    <a:lnTo>
                      <a:pt x="717" y="1789"/>
                    </a:lnTo>
                    <a:lnTo>
                      <a:pt x="710" y="1836"/>
                    </a:lnTo>
                    <a:lnTo>
                      <a:pt x="708" y="1882"/>
                    </a:lnTo>
                    <a:lnTo>
                      <a:pt x="708" y="1924"/>
                    </a:lnTo>
                    <a:lnTo>
                      <a:pt x="713" y="1974"/>
                    </a:lnTo>
                    <a:lnTo>
                      <a:pt x="722" y="2027"/>
                    </a:lnTo>
                    <a:lnTo>
                      <a:pt x="733" y="2082"/>
                    </a:lnTo>
                    <a:lnTo>
                      <a:pt x="744" y="2140"/>
                    </a:lnTo>
                    <a:lnTo>
                      <a:pt x="751" y="2198"/>
                    </a:lnTo>
                    <a:lnTo>
                      <a:pt x="753" y="2256"/>
                    </a:lnTo>
                    <a:lnTo>
                      <a:pt x="748" y="2313"/>
                    </a:lnTo>
                    <a:lnTo>
                      <a:pt x="731" y="2387"/>
                    </a:lnTo>
                    <a:lnTo>
                      <a:pt x="715" y="2458"/>
                    </a:lnTo>
                    <a:lnTo>
                      <a:pt x="699" y="2531"/>
                    </a:lnTo>
                    <a:lnTo>
                      <a:pt x="684" y="2607"/>
                    </a:lnTo>
                    <a:lnTo>
                      <a:pt x="671" y="2687"/>
                    </a:lnTo>
                    <a:lnTo>
                      <a:pt x="670" y="2727"/>
                    </a:lnTo>
                    <a:lnTo>
                      <a:pt x="675" y="2762"/>
                    </a:lnTo>
                    <a:lnTo>
                      <a:pt x="684" y="2796"/>
                    </a:lnTo>
                    <a:lnTo>
                      <a:pt x="697" y="2829"/>
                    </a:lnTo>
                    <a:lnTo>
                      <a:pt x="710" y="2862"/>
                    </a:lnTo>
                    <a:lnTo>
                      <a:pt x="722" y="2894"/>
                    </a:lnTo>
                    <a:lnTo>
                      <a:pt x="731" y="2927"/>
                    </a:lnTo>
                    <a:lnTo>
                      <a:pt x="735" y="2964"/>
                    </a:lnTo>
                    <a:lnTo>
                      <a:pt x="699" y="2980"/>
                    </a:lnTo>
                    <a:lnTo>
                      <a:pt x="659" y="2989"/>
                    </a:lnTo>
                    <a:lnTo>
                      <a:pt x="615" y="2991"/>
                    </a:lnTo>
                    <a:lnTo>
                      <a:pt x="568" y="2989"/>
                    </a:lnTo>
                    <a:lnTo>
                      <a:pt x="559" y="2962"/>
                    </a:lnTo>
                    <a:lnTo>
                      <a:pt x="551" y="2929"/>
                    </a:lnTo>
                    <a:lnTo>
                      <a:pt x="548" y="2894"/>
                    </a:lnTo>
                    <a:lnTo>
                      <a:pt x="551" y="2856"/>
                    </a:lnTo>
                    <a:lnTo>
                      <a:pt x="555" y="2784"/>
                    </a:lnTo>
                    <a:lnTo>
                      <a:pt x="551" y="2773"/>
                    </a:lnTo>
                    <a:lnTo>
                      <a:pt x="546" y="2760"/>
                    </a:lnTo>
                    <a:lnTo>
                      <a:pt x="542" y="2745"/>
                    </a:lnTo>
                    <a:lnTo>
                      <a:pt x="542" y="2727"/>
                    </a:lnTo>
                    <a:lnTo>
                      <a:pt x="551" y="2696"/>
                    </a:lnTo>
                    <a:lnTo>
                      <a:pt x="560" y="2664"/>
                    </a:lnTo>
                    <a:lnTo>
                      <a:pt x="570" y="2627"/>
                    </a:lnTo>
                    <a:lnTo>
                      <a:pt x="575" y="2589"/>
                    </a:lnTo>
                    <a:lnTo>
                      <a:pt x="577" y="2545"/>
                    </a:lnTo>
                    <a:lnTo>
                      <a:pt x="571" y="2500"/>
                    </a:lnTo>
                    <a:lnTo>
                      <a:pt x="560" y="2453"/>
                    </a:lnTo>
                    <a:lnTo>
                      <a:pt x="550" y="2402"/>
                    </a:lnTo>
                    <a:lnTo>
                      <a:pt x="539" y="2349"/>
                    </a:lnTo>
                    <a:lnTo>
                      <a:pt x="535" y="2294"/>
                    </a:lnTo>
                    <a:lnTo>
                      <a:pt x="539" y="2240"/>
                    </a:lnTo>
                    <a:lnTo>
                      <a:pt x="559" y="2116"/>
                    </a:lnTo>
                    <a:lnTo>
                      <a:pt x="548" y="2076"/>
                    </a:lnTo>
                    <a:lnTo>
                      <a:pt x="531" y="2036"/>
                    </a:lnTo>
                    <a:lnTo>
                      <a:pt x="515" y="1994"/>
                    </a:lnTo>
                    <a:lnTo>
                      <a:pt x="502" y="1953"/>
                    </a:lnTo>
                    <a:lnTo>
                      <a:pt x="491" y="1784"/>
                    </a:lnTo>
                    <a:lnTo>
                      <a:pt x="439" y="1540"/>
                    </a:lnTo>
                    <a:lnTo>
                      <a:pt x="431" y="1540"/>
                    </a:lnTo>
                    <a:lnTo>
                      <a:pt x="426" y="1556"/>
                    </a:lnTo>
                    <a:lnTo>
                      <a:pt x="422" y="1576"/>
                    </a:lnTo>
                    <a:lnTo>
                      <a:pt x="422" y="1600"/>
                    </a:lnTo>
                    <a:lnTo>
                      <a:pt x="406" y="1642"/>
                    </a:lnTo>
                    <a:lnTo>
                      <a:pt x="397" y="1685"/>
                    </a:lnTo>
                    <a:lnTo>
                      <a:pt x="391" y="1733"/>
                    </a:lnTo>
                    <a:lnTo>
                      <a:pt x="390" y="1782"/>
                    </a:lnTo>
                    <a:lnTo>
                      <a:pt x="386" y="1833"/>
                    </a:lnTo>
                    <a:lnTo>
                      <a:pt x="382" y="1885"/>
                    </a:lnTo>
                    <a:lnTo>
                      <a:pt x="375" y="1936"/>
                    </a:lnTo>
                    <a:lnTo>
                      <a:pt x="362" y="1985"/>
                    </a:lnTo>
                    <a:lnTo>
                      <a:pt x="346" y="2031"/>
                    </a:lnTo>
                    <a:lnTo>
                      <a:pt x="330" y="2076"/>
                    </a:lnTo>
                    <a:lnTo>
                      <a:pt x="319" y="2120"/>
                    </a:lnTo>
                    <a:lnTo>
                      <a:pt x="339" y="2209"/>
                    </a:lnTo>
                    <a:lnTo>
                      <a:pt x="339" y="2364"/>
                    </a:lnTo>
                    <a:lnTo>
                      <a:pt x="331" y="2400"/>
                    </a:lnTo>
                    <a:lnTo>
                      <a:pt x="322" y="2438"/>
                    </a:lnTo>
                    <a:lnTo>
                      <a:pt x="315" y="2482"/>
                    </a:lnTo>
                    <a:lnTo>
                      <a:pt x="311" y="2525"/>
                    </a:lnTo>
                    <a:lnTo>
                      <a:pt x="315" y="2569"/>
                    </a:lnTo>
                    <a:lnTo>
                      <a:pt x="319" y="2664"/>
                    </a:lnTo>
                    <a:lnTo>
                      <a:pt x="348" y="2727"/>
                    </a:lnTo>
                    <a:lnTo>
                      <a:pt x="348" y="2744"/>
                    </a:lnTo>
                    <a:lnTo>
                      <a:pt x="344" y="2758"/>
                    </a:lnTo>
                    <a:lnTo>
                      <a:pt x="339" y="2773"/>
                    </a:lnTo>
                    <a:lnTo>
                      <a:pt x="335" y="2784"/>
                    </a:lnTo>
                    <a:lnTo>
                      <a:pt x="331" y="2822"/>
                    </a:lnTo>
                    <a:lnTo>
                      <a:pt x="333" y="2862"/>
                    </a:lnTo>
                    <a:lnTo>
                      <a:pt x="335" y="2902"/>
                    </a:lnTo>
                    <a:lnTo>
                      <a:pt x="337" y="2944"/>
                    </a:lnTo>
                    <a:lnTo>
                      <a:pt x="331" y="2984"/>
                    </a:lnTo>
                    <a:lnTo>
                      <a:pt x="322" y="2984"/>
                    </a:lnTo>
                    <a:lnTo>
                      <a:pt x="304" y="2993"/>
                    </a:lnTo>
                    <a:lnTo>
                      <a:pt x="280" y="2998"/>
                    </a:lnTo>
                    <a:lnTo>
                      <a:pt x="257" y="2998"/>
                    </a:lnTo>
                    <a:lnTo>
                      <a:pt x="233" y="2996"/>
                    </a:lnTo>
                    <a:lnTo>
                      <a:pt x="210" y="2989"/>
                    </a:lnTo>
                    <a:lnTo>
                      <a:pt x="190" y="2980"/>
                    </a:lnTo>
                    <a:lnTo>
                      <a:pt x="173" y="2965"/>
                    </a:lnTo>
                    <a:lnTo>
                      <a:pt x="162" y="2949"/>
                    </a:lnTo>
                    <a:lnTo>
                      <a:pt x="159" y="2929"/>
                    </a:lnTo>
                    <a:lnTo>
                      <a:pt x="179" y="2885"/>
                    </a:lnTo>
                    <a:lnTo>
                      <a:pt x="195" y="2838"/>
                    </a:lnTo>
                    <a:lnTo>
                      <a:pt x="206" y="2784"/>
                    </a:lnTo>
                    <a:lnTo>
                      <a:pt x="211" y="2727"/>
                    </a:lnTo>
                    <a:lnTo>
                      <a:pt x="213" y="2671"/>
                    </a:lnTo>
                    <a:lnTo>
                      <a:pt x="210" y="2613"/>
                    </a:lnTo>
                    <a:lnTo>
                      <a:pt x="202" y="2556"/>
                    </a:lnTo>
                    <a:lnTo>
                      <a:pt x="191" y="2504"/>
                    </a:lnTo>
                    <a:lnTo>
                      <a:pt x="179" y="2467"/>
                    </a:lnTo>
                    <a:lnTo>
                      <a:pt x="166" y="2431"/>
                    </a:lnTo>
                    <a:lnTo>
                      <a:pt x="153" y="2389"/>
                    </a:lnTo>
                    <a:lnTo>
                      <a:pt x="140" y="2347"/>
                    </a:lnTo>
                    <a:lnTo>
                      <a:pt x="133" y="2302"/>
                    </a:lnTo>
                    <a:lnTo>
                      <a:pt x="130" y="2254"/>
                    </a:lnTo>
                    <a:lnTo>
                      <a:pt x="135" y="2204"/>
                    </a:lnTo>
                    <a:lnTo>
                      <a:pt x="142" y="2165"/>
                    </a:lnTo>
                    <a:lnTo>
                      <a:pt x="151" y="2120"/>
                    </a:lnTo>
                    <a:lnTo>
                      <a:pt x="159" y="2071"/>
                    </a:lnTo>
                    <a:lnTo>
                      <a:pt x="166" y="2022"/>
                    </a:lnTo>
                    <a:lnTo>
                      <a:pt x="171" y="1971"/>
                    </a:lnTo>
                    <a:lnTo>
                      <a:pt x="171" y="1924"/>
                    </a:lnTo>
                    <a:lnTo>
                      <a:pt x="168" y="1880"/>
                    </a:lnTo>
                    <a:lnTo>
                      <a:pt x="162" y="1847"/>
                    </a:lnTo>
                    <a:lnTo>
                      <a:pt x="157" y="1809"/>
                    </a:lnTo>
                    <a:lnTo>
                      <a:pt x="151" y="1765"/>
                    </a:lnTo>
                    <a:lnTo>
                      <a:pt x="148" y="1718"/>
                    </a:lnTo>
                    <a:lnTo>
                      <a:pt x="144" y="1673"/>
                    </a:lnTo>
                    <a:lnTo>
                      <a:pt x="142" y="1629"/>
                    </a:lnTo>
                    <a:lnTo>
                      <a:pt x="144" y="1591"/>
                    </a:lnTo>
                    <a:lnTo>
                      <a:pt x="148" y="1560"/>
                    </a:lnTo>
                    <a:lnTo>
                      <a:pt x="195" y="1224"/>
                    </a:lnTo>
                    <a:lnTo>
                      <a:pt x="204" y="1189"/>
                    </a:lnTo>
                    <a:lnTo>
                      <a:pt x="213" y="1153"/>
                    </a:lnTo>
                    <a:lnTo>
                      <a:pt x="222" y="1113"/>
                    </a:lnTo>
                    <a:lnTo>
                      <a:pt x="226" y="1071"/>
                    </a:lnTo>
                    <a:lnTo>
                      <a:pt x="222" y="1029"/>
                    </a:lnTo>
                    <a:lnTo>
                      <a:pt x="199" y="904"/>
                    </a:lnTo>
                    <a:lnTo>
                      <a:pt x="195" y="809"/>
                    </a:lnTo>
                    <a:lnTo>
                      <a:pt x="191" y="813"/>
                    </a:lnTo>
                    <a:lnTo>
                      <a:pt x="180" y="836"/>
                    </a:lnTo>
                    <a:lnTo>
                      <a:pt x="175" y="865"/>
                    </a:lnTo>
                    <a:lnTo>
                      <a:pt x="171" y="896"/>
                    </a:lnTo>
                    <a:lnTo>
                      <a:pt x="171" y="929"/>
                    </a:lnTo>
                    <a:lnTo>
                      <a:pt x="168" y="962"/>
                    </a:lnTo>
                    <a:lnTo>
                      <a:pt x="162" y="993"/>
                    </a:lnTo>
                    <a:lnTo>
                      <a:pt x="139" y="1067"/>
                    </a:lnTo>
                    <a:lnTo>
                      <a:pt x="135" y="1107"/>
                    </a:lnTo>
                    <a:lnTo>
                      <a:pt x="135" y="1147"/>
                    </a:lnTo>
                    <a:lnTo>
                      <a:pt x="140" y="1189"/>
                    </a:lnTo>
                    <a:lnTo>
                      <a:pt x="144" y="1229"/>
                    </a:lnTo>
                    <a:lnTo>
                      <a:pt x="144" y="1269"/>
                    </a:lnTo>
                    <a:lnTo>
                      <a:pt x="139" y="1309"/>
                    </a:lnTo>
                    <a:lnTo>
                      <a:pt x="135" y="1325"/>
                    </a:lnTo>
                    <a:lnTo>
                      <a:pt x="128" y="1347"/>
                    </a:lnTo>
                    <a:lnTo>
                      <a:pt x="119" y="1373"/>
                    </a:lnTo>
                    <a:lnTo>
                      <a:pt x="110" y="1402"/>
                    </a:lnTo>
                    <a:lnTo>
                      <a:pt x="102" y="1429"/>
                    </a:lnTo>
                    <a:lnTo>
                      <a:pt x="99" y="1456"/>
                    </a:lnTo>
                    <a:lnTo>
                      <a:pt x="97" y="1480"/>
                    </a:lnTo>
                    <a:lnTo>
                      <a:pt x="99" y="1500"/>
                    </a:lnTo>
                    <a:lnTo>
                      <a:pt x="128" y="1544"/>
                    </a:lnTo>
                    <a:lnTo>
                      <a:pt x="122" y="1656"/>
                    </a:lnTo>
                    <a:lnTo>
                      <a:pt x="108" y="1660"/>
                    </a:lnTo>
                    <a:lnTo>
                      <a:pt x="99" y="1640"/>
                    </a:lnTo>
                    <a:lnTo>
                      <a:pt x="91" y="1616"/>
                    </a:lnTo>
                    <a:lnTo>
                      <a:pt x="68" y="1607"/>
                    </a:lnTo>
                    <a:lnTo>
                      <a:pt x="62" y="1636"/>
                    </a:lnTo>
                    <a:lnTo>
                      <a:pt x="82" y="1656"/>
                    </a:lnTo>
                    <a:lnTo>
                      <a:pt x="104" y="1678"/>
                    </a:lnTo>
                    <a:lnTo>
                      <a:pt x="119" y="1700"/>
                    </a:lnTo>
                    <a:lnTo>
                      <a:pt x="115" y="1702"/>
                    </a:lnTo>
                    <a:lnTo>
                      <a:pt x="111" y="1702"/>
                    </a:lnTo>
                    <a:lnTo>
                      <a:pt x="110" y="1702"/>
                    </a:lnTo>
                    <a:lnTo>
                      <a:pt x="110" y="1704"/>
                    </a:lnTo>
                    <a:lnTo>
                      <a:pt x="110" y="1704"/>
                    </a:lnTo>
                    <a:lnTo>
                      <a:pt x="110" y="1705"/>
                    </a:lnTo>
                    <a:lnTo>
                      <a:pt x="108" y="1707"/>
                    </a:lnTo>
                    <a:lnTo>
                      <a:pt x="108" y="1713"/>
                    </a:lnTo>
                    <a:lnTo>
                      <a:pt x="119" y="1718"/>
                    </a:lnTo>
                    <a:lnTo>
                      <a:pt x="124" y="1729"/>
                    </a:lnTo>
                    <a:lnTo>
                      <a:pt x="128" y="1744"/>
                    </a:lnTo>
                    <a:lnTo>
                      <a:pt x="124" y="1749"/>
                    </a:lnTo>
                    <a:lnTo>
                      <a:pt x="122" y="1754"/>
                    </a:lnTo>
                    <a:lnTo>
                      <a:pt x="119" y="1760"/>
                    </a:lnTo>
                    <a:lnTo>
                      <a:pt x="115" y="1764"/>
                    </a:lnTo>
                    <a:lnTo>
                      <a:pt x="95" y="1751"/>
                    </a:lnTo>
                    <a:lnTo>
                      <a:pt x="75" y="1740"/>
                    </a:lnTo>
                    <a:lnTo>
                      <a:pt x="57" y="1729"/>
                    </a:lnTo>
                    <a:lnTo>
                      <a:pt x="39" y="1714"/>
                    </a:lnTo>
                    <a:lnTo>
                      <a:pt x="24" y="1696"/>
                    </a:lnTo>
                    <a:lnTo>
                      <a:pt x="11" y="1673"/>
                    </a:lnTo>
                    <a:lnTo>
                      <a:pt x="2" y="1640"/>
                    </a:lnTo>
                    <a:lnTo>
                      <a:pt x="2" y="1607"/>
                    </a:lnTo>
                    <a:lnTo>
                      <a:pt x="6" y="1574"/>
                    </a:lnTo>
                    <a:lnTo>
                      <a:pt x="11" y="1540"/>
                    </a:lnTo>
                    <a:lnTo>
                      <a:pt x="17" y="1505"/>
                    </a:lnTo>
                    <a:lnTo>
                      <a:pt x="19" y="1473"/>
                    </a:lnTo>
                    <a:lnTo>
                      <a:pt x="2" y="1140"/>
                    </a:lnTo>
                    <a:lnTo>
                      <a:pt x="0" y="1105"/>
                    </a:lnTo>
                    <a:lnTo>
                      <a:pt x="2" y="1071"/>
                    </a:lnTo>
                    <a:lnTo>
                      <a:pt x="8" y="1038"/>
                    </a:lnTo>
                    <a:lnTo>
                      <a:pt x="13" y="1005"/>
                    </a:lnTo>
                    <a:lnTo>
                      <a:pt x="15" y="969"/>
                    </a:lnTo>
                    <a:lnTo>
                      <a:pt x="11" y="933"/>
                    </a:lnTo>
                    <a:lnTo>
                      <a:pt x="8" y="904"/>
                    </a:lnTo>
                    <a:lnTo>
                      <a:pt x="6" y="867"/>
                    </a:lnTo>
                    <a:lnTo>
                      <a:pt x="8" y="825"/>
                    </a:lnTo>
                    <a:lnTo>
                      <a:pt x="11" y="782"/>
                    </a:lnTo>
                    <a:lnTo>
                      <a:pt x="17" y="736"/>
                    </a:lnTo>
                    <a:lnTo>
                      <a:pt x="22" y="693"/>
                    </a:lnTo>
                    <a:lnTo>
                      <a:pt x="30" y="653"/>
                    </a:lnTo>
                    <a:lnTo>
                      <a:pt x="39" y="616"/>
                    </a:lnTo>
                    <a:lnTo>
                      <a:pt x="46" y="587"/>
                    </a:lnTo>
                    <a:lnTo>
                      <a:pt x="55" y="567"/>
                    </a:lnTo>
                    <a:lnTo>
                      <a:pt x="75" y="544"/>
                    </a:lnTo>
                    <a:lnTo>
                      <a:pt x="99" y="524"/>
                    </a:lnTo>
                    <a:lnTo>
                      <a:pt x="128" y="509"/>
                    </a:lnTo>
                    <a:lnTo>
                      <a:pt x="159" y="496"/>
                    </a:lnTo>
                    <a:lnTo>
                      <a:pt x="191" y="485"/>
                    </a:lnTo>
                    <a:lnTo>
                      <a:pt x="224" y="476"/>
                    </a:lnTo>
                    <a:lnTo>
                      <a:pt x="257" y="465"/>
                    </a:lnTo>
                    <a:lnTo>
                      <a:pt x="288" y="453"/>
                    </a:lnTo>
                    <a:lnTo>
                      <a:pt x="315" y="436"/>
                    </a:lnTo>
                    <a:lnTo>
                      <a:pt x="339" y="416"/>
                    </a:lnTo>
                    <a:lnTo>
                      <a:pt x="339" y="391"/>
                    </a:lnTo>
                    <a:lnTo>
                      <a:pt x="340" y="364"/>
                    </a:lnTo>
                    <a:lnTo>
                      <a:pt x="340" y="336"/>
                    </a:lnTo>
                    <a:lnTo>
                      <a:pt x="339" y="311"/>
                    </a:lnTo>
                    <a:lnTo>
                      <a:pt x="331" y="293"/>
                    </a:lnTo>
                    <a:lnTo>
                      <a:pt x="322" y="280"/>
                    </a:lnTo>
                    <a:lnTo>
                      <a:pt x="313" y="269"/>
                    </a:lnTo>
                    <a:lnTo>
                      <a:pt x="304" y="254"/>
                    </a:lnTo>
                    <a:lnTo>
                      <a:pt x="299" y="236"/>
                    </a:lnTo>
                    <a:lnTo>
                      <a:pt x="299" y="224"/>
                    </a:lnTo>
                    <a:lnTo>
                      <a:pt x="302" y="214"/>
                    </a:lnTo>
                    <a:lnTo>
                      <a:pt x="306" y="207"/>
                    </a:lnTo>
                    <a:lnTo>
                      <a:pt x="311" y="200"/>
                    </a:lnTo>
                    <a:lnTo>
                      <a:pt x="315" y="193"/>
                    </a:lnTo>
                    <a:lnTo>
                      <a:pt x="302" y="133"/>
                    </a:lnTo>
                    <a:lnTo>
                      <a:pt x="313" y="104"/>
                    </a:lnTo>
                    <a:lnTo>
                      <a:pt x="330" y="74"/>
                    </a:lnTo>
                    <a:lnTo>
                      <a:pt x="353" y="47"/>
                    </a:lnTo>
                    <a:lnTo>
                      <a:pt x="380" y="25"/>
                    </a:lnTo>
                    <a:lnTo>
                      <a:pt x="410" y="9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xmlns="" id="{7BE13E38-B75E-41F4-BF2E-3332BBD6A1D0}"/>
                  </a:ext>
                </a:extLst>
              </p:cNvPr>
              <p:cNvGrpSpPr/>
              <p:nvPr/>
            </p:nvGrpSpPr>
            <p:grpSpPr>
              <a:xfrm rot="18900000">
                <a:off x="10066374" y="4360768"/>
                <a:ext cx="1196173" cy="911419"/>
                <a:chOff x="11413389" y="3573459"/>
                <a:chExt cx="1196173" cy="911419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xmlns="" id="{1A5ADD7F-8BC1-4FE4-B93B-6AA924C7433E}"/>
                    </a:ext>
                  </a:extLst>
                </p:cNvPr>
                <p:cNvSpPr/>
                <p:nvPr/>
              </p:nvSpPr>
              <p:spPr>
                <a:xfrm>
                  <a:off x="11413389" y="3573459"/>
                  <a:ext cx="1196173" cy="138033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xmlns="" id="{63A27E45-28A4-4E09-8485-EE8FFBFC932E}"/>
                    </a:ext>
                  </a:extLst>
                </p:cNvPr>
                <p:cNvSpPr/>
                <p:nvPr/>
              </p:nvSpPr>
              <p:spPr>
                <a:xfrm>
                  <a:off x="11422238" y="3822358"/>
                  <a:ext cx="543285" cy="39788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69">
                  <a:extLst>
                    <a:ext uri="{FF2B5EF4-FFF2-40B4-BE49-F238E27FC236}">
                      <a16:creationId xmlns:a16="http://schemas.microsoft.com/office/drawing/2014/main" xmlns="" id="{A99D0027-11E7-449D-99C8-116D41781CEA}"/>
                    </a:ext>
                  </a:extLst>
                </p:cNvPr>
                <p:cNvSpPr/>
                <p:nvPr/>
              </p:nvSpPr>
              <p:spPr>
                <a:xfrm>
                  <a:off x="11473996" y="3874089"/>
                  <a:ext cx="451750" cy="301194"/>
                </a:xfrm>
                <a:custGeom>
                  <a:avLst/>
                  <a:gdLst>
                    <a:gd name="connsiteX0" fmla="*/ 146903 w 451750"/>
                    <a:gd name="connsiteY0" fmla="*/ 254995 h 301194"/>
                    <a:gd name="connsiteX1" fmla="*/ 442184 w 451750"/>
                    <a:gd name="connsiteY1" fmla="*/ 254995 h 301194"/>
                    <a:gd name="connsiteX2" fmla="*/ 451747 w 451750"/>
                    <a:gd name="connsiteY2" fmla="*/ 264558 h 301194"/>
                    <a:gd name="connsiteX3" fmla="*/ 451747 w 451750"/>
                    <a:gd name="connsiteY3" fmla="*/ 291631 h 301194"/>
                    <a:gd name="connsiteX4" fmla="*/ 442184 w 451750"/>
                    <a:gd name="connsiteY4" fmla="*/ 301194 h 301194"/>
                    <a:gd name="connsiteX5" fmla="*/ 146903 w 451750"/>
                    <a:gd name="connsiteY5" fmla="*/ 301194 h 301194"/>
                    <a:gd name="connsiteX6" fmla="*/ 137340 w 451750"/>
                    <a:gd name="connsiteY6" fmla="*/ 291631 h 301194"/>
                    <a:gd name="connsiteX7" fmla="*/ 137340 w 451750"/>
                    <a:gd name="connsiteY7" fmla="*/ 264558 h 301194"/>
                    <a:gd name="connsiteX8" fmla="*/ 146903 w 451750"/>
                    <a:gd name="connsiteY8" fmla="*/ 254995 h 301194"/>
                    <a:gd name="connsiteX9" fmla="*/ 9563 w 451750"/>
                    <a:gd name="connsiteY9" fmla="*/ 254995 h 301194"/>
                    <a:gd name="connsiteX10" fmla="*/ 83300 w 451750"/>
                    <a:gd name="connsiteY10" fmla="*/ 254995 h 301194"/>
                    <a:gd name="connsiteX11" fmla="*/ 92863 w 451750"/>
                    <a:gd name="connsiteY11" fmla="*/ 264558 h 301194"/>
                    <a:gd name="connsiteX12" fmla="*/ 92863 w 451750"/>
                    <a:gd name="connsiteY12" fmla="*/ 291631 h 301194"/>
                    <a:gd name="connsiteX13" fmla="*/ 83300 w 451750"/>
                    <a:gd name="connsiteY13" fmla="*/ 301194 h 301194"/>
                    <a:gd name="connsiteX14" fmla="*/ 9563 w 451750"/>
                    <a:gd name="connsiteY14" fmla="*/ 301194 h 301194"/>
                    <a:gd name="connsiteX15" fmla="*/ 0 w 451750"/>
                    <a:gd name="connsiteY15" fmla="*/ 291631 h 301194"/>
                    <a:gd name="connsiteX16" fmla="*/ 0 w 451750"/>
                    <a:gd name="connsiteY16" fmla="*/ 264558 h 301194"/>
                    <a:gd name="connsiteX17" fmla="*/ 9563 w 451750"/>
                    <a:gd name="connsiteY17" fmla="*/ 254995 h 301194"/>
                    <a:gd name="connsiteX18" fmla="*/ 146904 w 451750"/>
                    <a:gd name="connsiteY18" fmla="*/ 169997 h 301194"/>
                    <a:gd name="connsiteX19" fmla="*/ 442185 w 451750"/>
                    <a:gd name="connsiteY19" fmla="*/ 169997 h 301194"/>
                    <a:gd name="connsiteX20" fmla="*/ 451748 w 451750"/>
                    <a:gd name="connsiteY20" fmla="*/ 179560 h 301194"/>
                    <a:gd name="connsiteX21" fmla="*/ 451748 w 451750"/>
                    <a:gd name="connsiteY21" fmla="*/ 206633 h 301194"/>
                    <a:gd name="connsiteX22" fmla="*/ 442185 w 451750"/>
                    <a:gd name="connsiteY22" fmla="*/ 216196 h 301194"/>
                    <a:gd name="connsiteX23" fmla="*/ 146904 w 451750"/>
                    <a:gd name="connsiteY23" fmla="*/ 216196 h 301194"/>
                    <a:gd name="connsiteX24" fmla="*/ 137341 w 451750"/>
                    <a:gd name="connsiteY24" fmla="*/ 206633 h 301194"/>
                    <a:gd name="connsiteX25" fmla="*/ 137341 w 451750"/>
                    <a:gd name="connsiteY25" fmla="*/ 179560 h 301194"/>
                    <a:gd name="connsiteX26" fmla="*/ 146904 w 451750"/>
                    <a:gd name="connsiteY26" fmla="*/ 169997 h 301194"/>
                    <a:gd name="connsiteX27" fmla="*/ 9563 w 451750"/>
                    <a:gd name="connsiteY27" fmla="*/ 169997 h 301194"/>
                    <a:gd name="connsiteX28" fmla="*/ 83300 w 451750"/>
                    <a:gd name="connsiteY28" fmla="*/ 169997 h 301194"/>
                    <a:gd name="connsiteX29" fmla="*/ 92863 w 451750"/>
                    <a:gd name="connsiteY29" fmla="*/ 179560 h 301194"/>
                    <a:gd name="connsiteX30" fmla="*/ 92863 w 451750"/>
                    <a:gd name="connsiteY30" fmla="*/ 206633 h 301194"/>
                    <a:gd name="connsiteX31" fmla="*/ 83300 w 451750"/>
                    <a:gd name="connsiteY31" fmla="*/ 216196 h 301194"/>
                    <a:gd name="connsiteX32" fmla="*/ 9563 w 451750"/>
                    <a:gd name="connsiteY32" fmla="*/ 216196 h 301194"/>
                    <a:gd name="connsiteX33" fmla="*/ 0 w 451750"/>
                    <a:gd name="connsiteY33" fmla="*/ 206633 h 301194"/>
                    <a:gd name="connsiteX34" fmla="*/ 0 w 451750"/>
                    <a:gd name="connsiteY34" fmla="*/ 179560 h 301194"/>
                    <a:gd name="connsiteX35" fmla="*/ 9563 w 451750"/>
                    <a:gd name="connsiteY35" fmla="*/ 169997 h 301194"/>
                    <a:gd name="connsiteX36" fmla="*/ 146903 w 451750"/>
                    <a:gd name="connsiteY36" fmla="*/ 84998 h 301194"/>
                    <a:gd name="connsiteX37" fmla="*/ 442184 w 451750"/>
                    <a:gd name="connsiteY37" fmla="*/ 84998 h 301194"/>
                    <a:gd name="connsiteX38" fmla="*/ 451747 w 451750"/>
                    <a:gd name="connsiteY38" fmla="*/ 94561 h 301194"/>
                    <a:gd name="connsiteX39" fmla="*/ 451747 w 451750"/>
                    <a:gd name="connsiteY39" fmla="*/ 121634 h 301194"/>
                    <a:gd name="connsiteX40" fmla="*/ 442184 w 451750"/>
                    <a:gd name="connsiteY40" fmla="*/ 131197 h 301194"/>
                    <a:gd name="connsiteX41" fmla="*/ 146903 w 451750"/>
                    <a:gd name="connsiteY41" fmla="*/ 131197 h 301194"/>
                    <a:gd name="connsiteX42" fmla="*/ 137340 w 451750"/>
                    <a:gd name="connsiteY42" fmla="*/ 121634 h 301194"/>
                    <a:gd name="connsiteX43" fmla="*/ 137340 w 451750"/>
                    <a:gd name="connsiteY43" fmla="*/ 94561 h 301194"/>
                    <a:gd name="connsiteX44" fmla="*/ 146903 w 451750"/>
                    <a:gd name="connsiteY44" fmla="*/ 84998 h 301194"/>
                    <a:gd name="connsiteX45" fmla="*/ 9563 w 451750"/>
                    <a:gd name="connsiteY45" fmla="*/ 84998 h 301194"/>
                    <a:gd name="connsiteX46" fmla="*/ 83300 w 451750"/>
                    <a:gd name="connsiteY46" fmla="*/ 84998 h 301194"/>
                    <a:gd name="connsiteX47" fmla="*/ 92863 w 451750"/>
                    <a:gd name="connsiteY47" fmla="*/ 94561 h 301194"/>
                    <a:gd name="connsiteX48" fmla="*/ 92863 w 451750"/>
                    <a:gd name="connsiteY48" fmla="*/ 121634 h 301194"/>
                    <a:gd name="connsiteX49" fmla="*/ 83300 w 451750"/>
                    <a:gd name="connsiteY49" fmla="*/ 131197 h 301194"/>
                    <a:gd name="connsiteX50" fmla="*/ 9563 w 451750"/>
                    <a:gd name="connsiteY50" fmla="*/ 131197 h 301194"/>
                    <a:gd name="connsiteX51" fmla="*/ 0 w 451750"/>
                    <a:gd name="connsiteY51" fmla="*/ 121634 h 301194"/>
                    <a:gd name="connsiteX52" fmla="*/ 0 w 451750"/>
                    <a:gd name="connsiteY52" fmla="*/ 94561 h 301194"/>
                    <a:gd name="connsiteX53" fmla="*/ 9563 w 451750"/>
                    <a:gd name="connsiteY53" fmla="*/ 84998 h 301194"/>
                    <a:gd name="connsiteX54" fmla="*/ 9564 w 451750"/>
                    <a:gd name="connsiteY54" fmla="*/ 1 h 301194"/>
                    <a:gd name="connsiteX55" fmla="*/ 83301 w 451750"/>
                    <a:gd name="connsiteY55" fmla="*/ 1 h 301194"/>
                    <a:gd name="connsiteX56" fmla="*/ 92864 w 451750"/>
                    <a:gd name="connsiteY56" fmla="*/ 9564 h 301194"/>
                    <a:gd name="connsiteX57" fmla="*/ 92864 w 451750"/>
                    <a:gd name="connsiteY57" fmla="*/ 36637 h 301194"/>
                    <a:gd name="connsiteX58" fmla="*/ 83301 w 451750"/>
                    <a:gd name="connsiteY58" fmla="*/ 46200 h 301194"/>
                    <a:gd name="connsiteX59" fmla="*/ 9564 w 451750"/>
                    <a:gd name="connsiteY59" fmla="*/ 46200 h 301194"/>
                    <a:gd name="connsiteX60" fmla="*/ 1 w 451750"/>
                    <a:gd name="connsiteY60" fmla="*/ 36637 h 301194"/>
                    <a:gd name="connsiteX61" fmla="*/ 1 w 451750"/>
                    <a:gd name="connsiteY61" fmla="*/ 9564 h 301194"/>
                    <a:gd name="connsiteX62" fmla="*/ 9564 w 451750"/>
                    <a:gd name="connsiteY62" fmla="*/ 1 h 301194"/>
                    <a:gd name="connsiteX63" fmla="*/ 146906 w 451750"/>
                    <a:gd name="connsiteY63" fmla="*/ 0 h 301194"/>
                    <a:gd name="connsiteX64" fmla="*/ 442187 w 451750"/>
                    <a:gd name="connsiteY64" fmla="*/ 0 h 301194"/>
                    <a:gd name="connsiteX65" fmla="*/ 451750 w 451750"/>
                    <a:gd name="connsiteY65" fmla="*/ 9563 h 301194"/>
                    <a:gd name="connsiteX66" fmla="*/ 451750 w 451750"/>
                    <a:gd name="connsiteY66" fmla="*/ 36636 h 301194"/>
                    <a:gd name="connsiteX67" fmla="*/ 442187 w 451750"/>
                    <a:gd name="connsiteY67" fmla="*/ 46199 h 301194"/>
                    <a:gd name="connsiteX68" fmla="*/ 146906 w 451750"/>
                    <a:gd name="connsiteY68" fmla="*/ 46199 h 301194"/>
                    <a:gd name="connsiteX69" fmla="*/ 137343 w 451750"/>
                    <a:gd name="connsiteY69" fmla="*/ 36636 h 301194"/>
                    <a:gd name="connsiteX70" fmla="*/ 137343 w 451750"/>
                    <a:gd name="connsiteY70" fmla="*/ 9563 h 301194"/>
                    <a:gd name="connsiteX71" fmla="*/ 146906 w 451750"/>
                    <a:gd name="connsiteY71" fmla="*/ 0 h 301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451750" h="301194">
                      <a:moveTo>
                        <a:pt x="146903" y="254995"/>
                      </a:moveTo>
                      <a:lnTo>
                        <a:pt x="442184" y="254995"/>
                      </a:lnTo>
                      <a:cubicBezTo>
                        <a:pt x="447465" y="254995"/>
                        <a:pt x="451747" y="259277"/>
                        <a:pt x="451747" y="264558"/>
                      </a:cubicBezTo>
                      <a:lnTo>
                        <a:pt x="451747" y="291631"/>
                      </a:lnTo>
                      <a:cubicBezTo>
                        <a:pt x="451747" y="296912"/>
                        <a:pt x="447465" y="301194"/>
                        <a:pt x="442184" y="301194"/>
                      </a:cubicBezTo>
                      <a:lnTo>
                        <a:pt x="146903" y="301194"/>
                      </a:lnTo>
                      <a:cubicBezTo>
                        <a:pt x="141622" y="301194"/>
                        <a:pt x="137340" y="296912"/>
                        <a:pt x="137340" y="291631"/>
                      </a:cubicBezTo>
                      <a:lnTo>
                        <a:pt x="137340" y="264558"/>
                      </a:lnTo>
                      <a:cubicBezTo>
                        <a:pt x="137340" y="259277"/>
                        <a:pt x="141622" y="254995"/>
                        <a:pt x="146903" y="254995"/>
                      </a:cubicBezTo>
                      <a:close/>
                      <a:moveTo>
                        <a:pt x="9563" y="254995"/>
                      </a:moveTo>
                      <a:lnTo>
                        <a:pt x="83300" y="254995"/>
                      </a:lnTo>
                      <a:cubicBezTo>
                        <a:pt x="88581" y="254995"/>
                        <a:pt x="92863" y="259277"/>
                        <a:pt x="92863" y="264558"/>
                      </a:cubicBezTo>
                      <a:lnTo>
                        <a:pt x="92863" y="291631"/>
                      </a:lnTo>
                      <a:cubicBezTo>
                        <a:pt x="92863" y="296912"/>
                        <a:pt x="88581" y="301194"/>
                        <a:pt x="83300" y="301194"/>
                      </a:cubicBezTo>
                      <a:lnTo>
                        <a:pt x="9563" y="301194"/>
                      </a:lnTo>
                      <a:cubicBezTo>
                        <a:pt x="4282" y="301194"/>
                        <a:pt x="0" y="296912"/>
                        <a:pt x="0" y="291631"/>
                      </a:cubicBezTo>
                      <a:lnTo>
                        <a:pt x="0" y="264558"/>
                      </a:lnTo>
                      <a:cubicBezTo>
                        <a:pt x="0" y="259277"/>
                        <a:pt x="4282" y="254995"/>
                        <a:pt x="9563" y="254995"/>
                      </a:cubicBezTo>
                      <a:close/>
                      <a:moveTo>
                        <a:pt x="146904" y="169997"/>
                      </a:moveTo>
                      <a:lnTo>
                        <a:pt x="442185" y="169997"/>
                      </a:lnTo>
                      <a:cubicBezTo>
                        <a:pt x="447466" y="169997"/>
                        <a:pt x="451748" y="174279"/>
                        <a:pt x="451748" y="179560"/>
                      </a:cubicBezTo>
                      <a:lnTo>
                        <a:pt x="451748" y="206633"/>
                      </a:lnTo>
                      <a:cubicBezTo>
                        <a:pt x="451748" y="211914"/>
                        <a:pt x="447466" y="216196"/>
                        <a:pt x="442185" y="216196"/>
                      </a:cubicBezTo>
                      <a:lnTo>
                        <a:pt x="146904" y="216196"/>
                      </a:lnTo>
                      <a:cubicBezTo>
                        <a:pt x="141623" y="216196"/>
                        <a:pt x="137341" y="211914"/>
                        <a:pt x="137341" y="206633"/>
                      </a:cubicBezTo>
                      <a:lnTo>
                        <a:pt x="137341" y="179560"/>
                      </a:lnTo>
                      <a:cubicBezTo>
                        <a:pt x="137341" y="174279"/>
                        <a:pt x="141623" y="169997"/>
                        <a:pt x="146904" y="169997"/>
                      </a:cubicBezTo>
                      <a:close/>
                      <a:moveTo>
                        <a:pt x="9563" y="169997"/>
                      </a:moveTo>
                      <a:lnTo>
                        <a:pt x="83300" y="169997"/>
                      </a:lnTo>
                      <a:cubicBezTo>
                        <a:pt x="88581" y="169997"/>
                        <a:pt x="92863" y="174279"/>
                        <a:pt x="92863" y="179560"/>
                      </a:cubicBezTo>
                      <a:lnTo>
                        <a:pt x="92863" y="206633"/>
                      </a:lnTo>
                      <a:cubicBezTo>
                        <a:pt x="92863" y="211914"/>
                        <a:pt x="88581" y="216196"/>
                        <a:pt x="83300" y="216196"/>
                      </a:cubicBezTo>
                      <a:lnTo>
                        <a:pt x="9563" y="216196"/>
                      </a:lnTo>
                      <a:cubicBezTo>
                        <a:pt x="4282" y="216196"/>
                        <a:pt x="0" y="211914"/>
                        <a:pt x="0" y="206633"/>
                      </a:cubicBezTo>
                      <a:lnTo>
                        <a:pt x="0" y="179560"/>
                      </a:lnTo>
                      <a:cubicBezTo>
                        <a:pt x="0" y="174279"/>
                        <a:pt x="4282" y="169997"/>
                        <a:pt x="9563" y="169997"/>
                      </a:cubicBezTo>
                      <a:close/>
                      <a:moveTo>
                        <a:pt x="146903" y="84998"/>
                      </a:moveTo>
                      <a:lnTo>
                        <a:pt x="442184" y="84998"/>
                      </a:lnTo>
                      <a:cubicBezTo>
                        <a:pt x="447465" y="84998"/>
                        <a:pt x="451747" y="89280"/>
                        <a:pt x="451747" y="94561"/>
                      </a:cubicBezTo>
                      <a:lnTo>
                        <a:pt x="451747" y="121634"/>
                      </a:lnTo>
                      <a:cubicBezTo>
                        <a:pt x="451747" y="126915"/>
                        <a:pt x="447465" y="131197"/>
                        <a:pt x="442184" y="131197"/>
                      </a:cubicBezTo>
                      <a:lnTo>
                        <a:pt x="146903" y="131197"/>
                      </a:lnTo>
                      <a:cubicBezTo>
                        <a:pt x="141622" y="131197"/>
                        <a:pt x="137340" y="126915"/>
                        <a:pt x="137340" y="121634"/>
                      </a:cubicBezTo>
                      <a:lnTo>
                        <a:pt x="137340" y="94561"/>
                      </a:lnTo>
                      <a:cubicBezTo>
                        <a:pt x="137340" y="89280"/>
                        <a:pt x="141622" y="84998"/>
                        <a:pt x="146903" y="84998"/>
                      </a:cubicBezTo>
                      <a:close/>
                      <a:moveTo>
                        <a:pt x="9563" y="84998"/>
                      </a:moveTo>
                      <a:lnTo>
                        <a:pt x="83300" y="84998"/>
                      </a:lnTo>
                      <a:cubicBezTo>
                        <a:pt x="88581" y="84998"/>
                        <a:pt x="92863" y="89280"/>
                        <a:pt x="92863" y="94561"/>
                      </a:cubicBezTo>
                      <a:lnTo>
                        <a:pt x="92863" y="121634"/>
                      </a:lnTo>
                      <a:cubicBezTo>
                        <a:pt x="92863" y="126915"/>
                        <a:pt x="88581" y="131197"/>
                        <a:pt x="83300" y="131197"/>
                      </a:cubicBezTo>
                      <a:lnTo>
                        <a:pt x="9563" y="131197"/>
                      </a:lnTo>
                      <a:cubicBezTo>
                        <a:pt x="4282" y="131197"/>
                        <a:pt x="0" y="126915"/>
                        <a:pt x="0" y="121634"/>
                      </a:cubicBezTo>
                      <a:lnTo>
                        <a:pt x="0" y="94561"/>
                      </a:lnTo>
                      <a:cubicBezTo>
                        <a:pt x="0" y="89280"/>
                        <a:pt x="4282" y="84998"/>
                        <a:pt x="9563" y="84998"/>
                      </a:cubicBezTo>
                      <a:close/>
                      <a:moveTo>
                        <a:pt x="9564" y="1"/>
                      </a:moveTo>
                      <a:lnTo>
                        <a:pt x="83301" y="1"/>
                      </a:lnTo>
                      <a:cubicBezTo>
                        <a:pt x="88582" y="1"/>
                        <a:pt x="92864" y="4283"/>
                        <a:pt x="92864" y="9564"/>
                      </a:cubicBezTo>
                      <a:lnTo>
                        <a:pt x="92864" y="36637"/>
                      </a:lnTo>
                      <a:cubicBezTo>
                        <a:pt x="92864" y="41918"/>
                        <a:pt x="88582" y="46200"/>
                        <a:pt x="83301" y="46200"/>
                      </a:cubicBezTo>
                      <a:lnTo>
                        <a:pt x="9564" y="46200"/>
                      </a:lnTo>
                      <a:cubicBezTo>
                        <a:pt x="4283" y="46200"/>
                        <a:pt x="1" y="41918"/>
                        <a:pt x="1" y="36637"/>
                      </a:cubicBezTo>
                      <a:lnTo>
                        <a:pt x="1" y="9564"/>
                      </a:lnTo>
                      <a:cubicBezTo>
                        <a:pt x="1" y="4283"/>
                        <a:pt x="4283" y="1"/>
                        <a:pt x="9564" y="1"/>
                      </a:cubicBezTo>
                      <a:close/>
                      <a:moveTo>
                        <a:pt x="146906" y="0"/>
                      </a:moveTo>
                      <a:lnTo>
                        <a:pt x="442187" y="0"/>
                      </a:lnTo>
                      <a:cubicBezTo>
                        <a:pt x="447468" y="0"/>
                        <a:pt x="451750" y="4282"/>
                        <a:pt x="451750" y="9563"/>
                      </a:cubicBezTo>
                      <a:lnTo>
                        <a:pt x="451750" y="36636"/>
                      </a:lnTo>
                      <a:cubicBezTo>
                        <a:pt x="451750" y="41917"/>
                        <a:pt x="447468" y="46199"/>
                        <a:pt x="442187" y="46199"/>
                      </a:cubicBezTo>
                      <a:lnTo>
                        <a:pt x="146906" y="46199"/>
                      </a:lnTo>
                      <a:cubicBezTo>
                        <a:pt x="141625" y="46199"/>
                        <a:pt x="137343" y="41917"/>
                        <a:pt x="137343" y="36636"/>
                      </a:cubicBezTo>
                      <a:lnTo>
                        <a:pt x="137343" y="9563"/>
                      </a:lnTo>
                      <a:cubicBezTo>
                        <a:pt x="137343" y="4282"/>
                        <a:pt x="141625" y="0"/>
                        <a:pt x="146906" y="0"/>
                      </a:cubicBez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xmlns="" id="{1FCC378A-72ED-4AC2-B45C-C15CD53FA003}"/>
                    </a:ext>
                  </a:extLst>
                </p:cNvPr>
                <p:cNvSpPr/>
                <p:nvPr/>
              </p:nvSpPr>
              <p:spPr>
                <a:xfrm>
                  <a:off x="12066277" y="3822357"/>
                  <a:ext cx="543285" cy="39788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1">
                  <a:extLst>
                    <a:ext uri="{FF2B5EF4-FFF2-40B4-BE49-F238E27FC236}">
                      <a16:creationId xmlns:a16="http://schemas.microsoft.com/office/drawing/2014/main" xmlns="" id="{68016264-4655-4800-A5D9-9AABAEB0DB40}"/>
                    </a:ext>
                  </a:extLst>
                </p:cNvPr>
                <p:cNvSpPr/>
                <p:nvPr/>
              </p:nvSpPr>
              <p:spPr>
                <a:xfrm>
                  <a:off x="12140596" y="3858434"/>
                  <a:ext cx="394645" cy="307976"/>
                </a:xfrm>
                <a:custGeom>
                  <a:avLst/>
                  <a:gdLst>
                    <a:gd name="connsiteX0" fmla="*/ 0 w 785813"/>
                    <a:gd name="connsiteY0" fmla="*/ 527286 h 700821"/>
                    <a:gd name="connsiteX1" fmla="*/ 69056 w 785813"/>
                    <a:gd name="connsiteY1" fmla="*/ 470136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0136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0136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1064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1064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6273 w 785813"/>
                    <a:gd name="connsiteY1" fmla="*/ 486832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6273 w 785813"/>
                    <a:gd name="connsiteY1" fmla="*/ 486832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6273 w 785813"/>
                    <a:gd name="connsiteY1" fmla="*/ 486832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2563 w 785813"/>
                    <a:gd name="connsiteY1" fmla="*/ 487760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2563 w 785813"/>
                    <a:gd name="connsiteY1" fmla="*/ 487760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2563 w 785813"/>
                    <a:gd name="connsiteY1" fmla="*/ 487760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8 h 700823"/>
                    <a:gd name="connsiteX1" fmla="*/ 62563 w 785813"/>
                    <a:gd name="connsiteY1" fmla="*/ 487762 h 700823"/>
                    <a:gd name="connsiteX2" fmla="*/ 88205 w 785813"/>
                    <a:gd name="connsiteY2" fmla="*/ 448983 h 700823"/>
                    <a:gd name="connsiteX3" fmla="*/ 192881 w 785813"/>
                    <a:gd name="connsiteY3" fmla="*/ 529669 h 700823"/>
                    <a:gd name="connsiteX4" fmla="*/ 204788 w 785813"/>
                    <a:gd name="connsiteY4" fmla="*/ 1032 h 700823"/>
                    <a:gd name="connsiteX5" fmla="*/ 290513 w 785813"/>
                    <a:gd name="connsiteY5" fmla="*/ 686832 h 700823"/>
                    <a:gd name="connsiteX6" fmla="*/ 447675 w 785813"/>
                    <a:gd name="connsiteY6" fmla="*/ 451088 h 700823"/>
                    <a:gd name="connsiteX7" fmla="*/ 581025 w 785813"/>
                    <a:gd name="connsiteY7" fmla="*/ 310594 h 700823"/>
                    <a:gd name="connsiteX8" fmla="*/ 745331 w 785813"/>
                    <a:gd name="connsiteY8" fmla="*/ 422513 h 700823"/>
                    <a:gd name="connsiteX9" fmla="*/ 785813 w 785813"/>
                    <a:gd name="connsiteY9" fmla="*/ 448707 h 700823"/>
                    <a:gd name="connsiteX0" fmla="*/ 0 w 785813"/>
                    <a:gd name="connsiteY0" fmla="*/ 527288 h 700823"/>
                    <a:gd name="connsiteX1" fmla="*/ 62563 w 785813"/>
                    <a:gd name="connsiteY1" fmla="*/ 487762 h 700823"/>
                    <a:gd name="connsiteX2" fmla="*/ 88205 w 785813"/>
                    <a:gd name="connsiteY2" fmla="*/ 448983 h 700823"/>
                    <a:gd name="connsiteX3" fmla="*/ 192881 w 785813"/>
                    <a:gd name="connsiteY3" fmla="*/ 529669 h 700823"/>
                    <a:gd name="connsiteX4" fmla="*/ 204788 w 785813"/>
                    <a:gd name="connsiteY4" fmla="*/ 1032 h 700823"/>
                    <a:gd name="connsiteX5" fmla="*/ 290513 w 785813"/>
                    <a:gd name="connsiteY5" fmla="*/ 686832 h 700823"/>
                    <a:gd name="connsiteX6" fmla="*/ 447675 w 785813"/>
                    <a:gd name="connsiteY6" fmla="*/ 451088 h 700823"/>
                    <a:gd name="connsiteX7" fmla="*/ 581025 w 785813"/>
                    <a:gd name="connsiteY7" fmla="*/ 310594 h 700823"/>
                    <a:gd name="connsiteX8" fmla="*/ 745331 w 785813"/>
                    <a:gd name="connsiteY8" fmla="*/ 422513 h 700823"/>
                    <a:gd name="connsiteX9" fmla="*/ 785813 w 785813"/>
                    <a:gd name="connsiteY9" fmla="*/ 448707 h 700823"/>
                    <a:gd name="connsiteX0" fmla="*/ 0 w 785813"/>
                    <a:gd name="connsiteY0" fmla="*/ 527288 h 700823"/>
                    <a:gd name="connsiteX1" fmla="*/ 62563 w 785813"/>
                    <a:gd name="connsiteY1" fmla="*/ 487762 h 700823"/>
                    <a:gd name="connsiteX2" fmla="*/ 88205 w 785813"/>
                    <a:gd name="connsiteY2" fmla="*/ 448983 h 700823"/>
                    <a:gd name="connsiteX3" fmla="*/ 192881 w 785813"/>
                    <a:gd name="connsiteY3" fmla="*/ 529669 h 700823"/>
                    <a:gd name="connsiteX4" fmla="*/ 204788 w 785813"/>
                    <a:gd name="connsiteY4" fmla="*/ 1032 h 700823"/>
                    <a:gd name="connsiteX5" fmla="*/ 290513 w 785813"/>
                    <a:gd name="connsiteY5" fmla="*/ 686832 h 700823"/>
                    <a:gd name="connsiteX6" fmla="*/ 447675 w 785813"/>
                    <a:gd name="connsiteY6" fmla="*/ 451088 h 700823"/>
                    <a:gd name="connsiteX7" fmla="*/ 581025 w 785813"/>
                    <a:gd name="connsiteY7" fmla="*/ 310594 h 700823"/>
                    <a:gd name="connsiteX8" fmla="*/ 745331 w 785813"/>
                    <a:gd name="connsiteY8" fmla="*/ 422513 h 700823"/>
                    <a:gd name="connsiteX9" fmla="*/ 785813 w 785813"/>
                    <a:gd name="connsiteY9" fmla="*/ 448707 h 700823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88205 w 785813"/>
                    <a:gd name="connsiteY2" fmla="*/ 449038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262 h 700797"/>
                    <a:gd name="connsiteX1" fmla="*/ 62563 w 785813"/>
                    <a:gd name="connsiteY1" fmla="*/ 487736 h 700797"/>
                    <a:gd name="connsiteX2" fmla="*/ 88205 w 785813"/>
                    <a:gd name="connsiteY2" fmla="*/ 448957 h 700797"/>
                    <a:gd name="connsiteX3" fmla="*/ 206794 w 785813"/>
                    <a:gd name="connsiteY3" fmla="*/ 525933 h 700797"/>
                    <a:gd name="connsiteX4" fmla="*/ 204788 w 785813"/>
                    <a:gd name="connsiteY4" fmla="*/ 1006 h 700797"/>
                    <a:gd name="connsiteX5" fmla="*/ 290513 w 785813"/>
                    <a:gd name="connsiteY5" fmla="*/ 686806 h 700797"/>
                    <a:gd name="connsiteX6" fmla="*/ 447675 w 785813"/>
                    <a:gd name="connsiteY6" fmla="*/ 451062 h 700797"/>
                    <a:gd name="connsiteX7" fmla="*/ 581025 w 785813"/>
                    <a:gd name="connsiteY7" fmla="*/ 310568 h 700797"/>
                    <a:gd name="connsiteX8" fmla="*/ 745331 w 785813"/>
                    <a:gd name="connsiteY8" fmla="*/ 422487 h 700797"/>
                    <a:gd name="connsiteX9" fmla="*/ 785813 w 785813"/>
                    <a:gd name="connsiteY9" fmla="*/ 448681 h 700797"/>
                    <a:gd name="connsiteX0" fmla="*/ 0 w 785813"/>
                    <a:gd name="connsiteY0" fmla="*/ 527247 h 700782"/>
                    <a:gd name="connsiteX1" fmla="*/ 62563 w 785813"/>
                    <a:gd name="connsiteY1" fmla="*/ 487721 h 700782"/>
                    <a:gd name="connsiteX2" fmla="*/ 88205 w 785813"/>
                    <a:gd name="connsiteY2" fmla="*/ 448942 h 700782"/>
                    <a:gd name="connsiteX3" fmla="*/ 206794 w 785813"/>
                    <a:gd name="connsiteY3" fmla="*/ 525918 h 700782"/>
                    <a:gd name="connsiteX4" fmla="*/ 204788 w 785813"/>
                    <a:gd name="connsiteY4" fmla="*/ 991 h 700782"/>
                    <a:gd name="connsiteX5" fmla="*/ 290513 w 785813"/>
                    <a:gd name="connsiteY5" fmla="*/ 686791 h 700782"/>
                    <a:gd name="connsiteX6" fmla="*/ 447675 w 785813"/>
                    <a:gd name="connsiteY6" fmla="*/ 451047 h 700782"/>
                    <a:gd name="connsiteX7" fmla="*/ 581025 w 785813"/>
                    <a:gd name="connsiteY7" fmla="*/ 310553 h 700782"/>
                    <a:gd name="connsiteX8" fmla="*/ 745331 w 785813"/>
                    <a:gd name="connsiteY8" fmla="*/ 422472 h 700782"/>
                    <a:gd name="connsiteX9" fmla="*/ 785813 w 785813"/>
                    <a:gd name="connsiteY9" fmla="*/ 448666 h 700782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7184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7184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57 h 700892"/>
                    <a:gd name="connsiteX1" fmla="*/ 62563 w 785813"/>
                    <a:gd name="connsiteY1" fmla="*/ 487831 h 700892"/>
                    <a:gd name="connsiteX2" fmla="*/ 91915 w 785813"/>
                    <a:gd name="connsiteY2" fmla="*/ 447198 h 700892"/>
                    <a:gd name="connsiteX3" fmla="*/ 204011 w 785813"/>
                    <a:gd name="connsiteY3" fmla="*/ 525100 h 700892"/>
                    <a:gd name="connsiteX4" fmla="*/ 204788 w 785813"/>
                    <a:gd name="connsiteY4" fmla="*/ 1101 h 700892"/>
                    <a:gd name="connsiteX5" fmla="*/ 290513 w 785813"/>
                    <a:gd name="connsiteY5" fmla="*/ 686901 h 700892"/>
                    <a:gd name="connsiteX6" fmla="*/ 447675 w 785813"/>
                    <a:gd name="connsiteY6" fmla="*/ 451157 h 700892"/>
                    <a:gd name="connsiteX7" fmla="*/ 581025 w 785813"/>
                    <a:gd name="connsiteY7" fmla="*/ 310663 h 700892"/>
                    <a:gd name="connsiteX8" fmla="*/ 745331 w 785813"/>
                    <a:gd name="connsiteY8" fmla="*/ 422582 h 700892"/>
                    <a:gd name="connsiteX9" fmla="*/ 785813 w 785813"/>
                    <a:gd name="connsiteY9" fmla="*/ 448776 h 700892"/>
                    <a:gd name="connsiteX0" fmla="*/ 0 w 785813"/>
                    <a:gd name="connsiteY0" fmla="*/ 527305 h 700840"/>
                    <a:gd name="connsiteX1" fmla="*/ 62563 w 785813"/>
                    <a:gd name="connsiteY1" fmla="*/ 487779 h 700840"/>
                    <a:gd name="connsiteX2" fmla="*/ 91915 w 785813"/>
                    <a:gd name="connsiteY2" fmla="*/ 447146 h 700840"/>
                    <a:gd name="connsiteX3" fmla="*/ 204011 w 785813"/>
                    <a:gd name="connsiteY3" fmla="*/ 525048 h 700840"/>
                    <a:gd name="connsiteX4" fmla="*/ 204788 w 785813"/>
                    <a:gd name="connsiteY4" fmla="*/ 1049 h 700840"/>
                    <a:gd name="connsiteX5" fmla="*/ 290513 w 785813"/>
                    <a:gd name="connsiteY5" fmla="*/ 686849 h 700840"/>
                    <a:gd name="connsiteX6" fmla="*/ 447675 w 785813"/>
                    <a:gd name="connsiteY6" fmla="*/ 451105 h 700840"/>
                    <a:gd name="connsiteX7" fmla="*/ 581025 w 785813"/>
                    <a:gd name="connsiteY7" fmla="*/ 310611 h 700840"/>
                    <a:gd name="connsiteX8" fmla="*/ 745331 w 785813"/>
                    <a:gd name="connsiteY8" fmla="*/ 422530 h 700840"/>
                    <a:gd name="connsiteX9" fmla="*/ 785813 w 785813"/>
                    <a:gd name="connsiteY9" fmla="*/ 448724 h 700840"/>
                    <a:gd name="connsiteX0" fmla="*/ 0 w 785813"/>
                    <a:gd name="connsiteY0" fmla="*/ 527305 h 700840"/>
                    <a:gd name="connsiteX1" fmla="*/ 62563 w 785813"/>
                    <a:gd name="connsiteY1" fmla="*/ 487779 h 700840"/>
                    <a:gd name="connsiteX2" fmla="*/ 91915 w 785813"/>
                    <a:gd name="connsiteY2" fmla="*/ 447146 h 700840"/>
                    <a:gd name="connsiteX3" fmla="*/ 204011 w 785813"/>
                    <a:gd name="connsiteY3" fmla="*/ 525048 h 700840"/>
                    <a:gd name="connsiteX4" fmla="*/ 204788 w 785813"/>
                    <a:gd name="connsiteY4" fmla="*/ 1049 h 700840"/>
                    <a:gd name="connsiteX5" fmla="*/ 290513 w 785813"/>
                    <a:gd name="connsiteY5" fmla="*/ 686849 h 700840"/>
                    <a:gd name="connsiteX6" fmla="*/ 447675 w 785813"/>
                    <a:gd name="connsiteY6" fmla="*/ 451105 h 700840"/>
                    <a:gd name="connsiteX7" fmla="*/ 581025 w 785813"/>
                    <a:gd name="connsiteY7" fmla="*/ 310611 h 700840"/>
                    <a:gd name="connsiteX8" fmla="*/ 745331 w 785813"/>
                    <a:gd name="connsiteY8" fmla="*/ 422530 h 700840"/>
                    <a:gd name="connsiteX9" fmla="*/ 785813 w 785813"/>
                    <a:gd name="connsiteY9" fmla="*/ 448724 h 700840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47675 w 785813"/>
                    <a:gd name="connsiteY6" fmla="*/ 450056 h 685800"/>
                    <a:gd name="connsiteX7" fmla="*/ 581025 w 785813"/>
                    <a:gd name="connsiteY7" fmla="*/ 309562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581025 w 785813"/>
                    <a:gd name="connsiteY7" fmla="*/ 309562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581025 w 785813"/>
                    <a:gd name="connsiteY7" fmla="*/ 309562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1939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1939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52422"/>
                    <a:gd name="connsiteY0" fmla="*/ 526256 h 685800"/>
                    <a:gd name="connsiteX1" fmla="*/ 62563 w 752422"/>
                    <a:gd name="connsiteY1" fmla="*/ 486730 h 685800"/>
                    <a:gd name="connsiteX2" fmla="*/ 91915 w 752422"/>
                    <a:gd name="connsiteY2" fmla="*/ 446097 h 685800"/>
                    <a:gd name="connsiteX3" fmla="*/ 204011 w 752422"/>
                    <a:gd name="connsiteY3" fmla="*/ 523999 h 685800"/>
                    <a:gd name="connsiteX4" fmla="*/ 204788 w 752422"/>
                    <a:gd name="connsiteY4" fmla="*/ 0 h 685800"/>
                    <a:gd name="connsiteX5" fmla="*/ 290513 w 752422"/>
                    <a:gd name="connsiteY5" fmla="*/ 685800 h 685800"/>
                    <a:gd name="connsiteX6" fmla="*/ 481994 w 752422"/>
                    <a:gd name="connsiteY6" fmla="*/ 463042 h 685800"/>
                    <a:gd name="connsiteX7" fmla="*/ 603286 w 752422"/>
                    <a:gd name="connsiteY7" fmla="*/ 291939 h 685800"/>
                    <a:gd name="connsiteX8" fmla="*/ 693389 w 752422"/>
                    <a:gd name="connsiteY8" fmla="*/ 407568 h 685800"/>
                    <a:gd name="connsiteX9" fmla="*/ 752422 w 752422"/>
                    <a:gd name="connsiteY9" fmla="*/ 445820 h 685800"/>
                    <a:gd name="connsiteX0" fmla="*/ 0 w 752422"/>
                    <a:gd name="connsiteY0" fmla="*/ 526256 h 685800"/>
                    <a:gd name="connsiteX1" fmla="*/ 62563 w 752422"/>
                    <a:gd name="connsiteY1" fmla="*/ 486730 h 685800"/>
                    <a:gd name="connsiteX2" fmla="*/ 91915 w 752422"/>
                    <a:gd name="connsiteY2" fmla="*/ 446097 h 685800"/>
                    <a:gd name="connsiteX3" fmla="*/ 204011 w 752422"/>
                    <a:gd name="connsiteY3" fmla="*/ 523999 h 685800"/>
                    <a:gd name="connsiteX4" fmla="*/ 204788 w 752422"/>
                    <a:gd name="connsiteY4" fmla="*/ 0 h 685800"/>
                    <a:gd name="connsiteX5" fmla="*/ 290513 w 752422"/>
                    <a:gd name="connsiteY5" fmla="*/ 685800 h 685800"/>
                    <a:gd name="connsiteX6" fmla="*/ 481994 w 752422"/>
                    <a:gd name="connsiteY6" fmla="*/ 463042 h 685800"/>
                    <a:gd name="connsiteX7" fmla="*/ 603286 w 752422"/>
                    <a:gd name="connsiteY7" fmla="*/ 291939 h 685800"/>
                    <a:gd name="connsiteX8" fmla="*/ 693389 w 752422"/>
                    <a:gd name="connsiteY8" fmla="*/ 407568 h 685800"/>
                    <a:gd name="connsiteX9" fmla="*/ 752422 w 752422"/>
                    <a:gd name="connsiteY9" fmla="*/ 445820 h 685800"/>
                    <a:gd name="connsiteX0" fmla="*/ 0 w 791379"/>
                    <a:gd name="connsiteY0" fmla="*/ 526256 h 685800"/>
                    <a:gd name="connsiteX1" fmla="*/ 62563 w 791379"/>
                    <a:gd name="connsiteY1" fmla="*/ 486730 h 685800"/>
                    <a:gd name="connsiteX2" fmla="*/ 91915 w 791379"/>
                    <a:gd name="connsiteY2" fmla="*/ 446097 h 685800"/>
                    <a:gd name="connsiteX3" fmla="*/ 204011 w 791379"/>
                    <a:gd name="connsiteY3" fmla="*/ 523999 h 685800"/>
                    <a:gd name="connsiteX4" fmla="*/ 204788 w 791379"/>
                    <a:gd name="connsiteY4" fmla="*/ 0 h 685800"/>
                    <a:gd name="connsiteX5" fmla="*/ 290513 w 791379"/>
                    <a:gd name="connsiteY5" fmla="*/ 685800 h 685800"/>
                    <a:gd name="connsiteX6" fmla="*/ 481994 w 791379"/>
                    <a:gd name="connsiteY6" fmla="*/ 463042 h 685800"/>
                    <a:gd name="connsiteX7" fmla="*/ 603286 w 791379"/>
                    <a:gd name="connsiteY7" fmla="*/ 291939 h 685800"/>
                    <a:gd name="connsiteX8" fmla="*/ 693389 w 791379"/>
                    <a:gd name="connsiteY8" fmla="*/ 407568 h 685800"/>
                    <a:gd name="connsiteX9" fmla="*/ 791379 w 791379"/>
                    <a:gd name="connsiteY9" fmla="*/ 453240 h 685800"/>
                    <a:gd name="connsiteX0" fmla="*/ 0 w 791379"/>
                    <a:gd name="connsiteY0" fmla="*/ 526256 h 685800"/>
                    <a:gd name="connsiteX1" fmla="*/ 62563 w 791379"/>
                    <a:gd name="connsiteY1" fmla="*/ 486730 h 685800"/>
                    <a:gd name="connsiteX2" fmla="*/ 91915 w 791379"/>
                    <a:gd name="connsiteY2" fmla="*/ 446097 h 685800"/>
                    <a:gd name="connsiteX3" fmla="*/ 204011 w 791379"/>
                    <a:gd name="connsiteY3" fmla="*/ 523999 h 685800"/>
                    <a:gd name="connsiteX4" fmla="*/ 204788 w 791379"/>
                    <a:gd name="connsiteY4" fmla="*/ 0 h 685800"/>
                    <a:gd name="connsiteX5" fmla="*/ 290513 w 791379"/>
                    <a:gd name="connsiteY5" fmla="*/ 685800 h 685800"/>
                    <a:gd name="connsiteX6" fmla="*/ 481994 w 791379"/>
                    <a:gd name="connsiteY6" fmla="*/ 463042 h 685800"/>
                    <a:gd name="connsiteX7" fmla="*/ 603286 w 791379"/>
                    <a:gd name="connsiteY7" fmla="*/ 291939 h 685800"/>
                    <a:gd name="connsiteX8" fmla="*/ 693389 w 791379"/>
                    <a:gd name="connsiteY8" fmla="*/ 407568 h 685800"/>
                    <a:gd name="connsiteX9" fmla="*/ 791379 w 791379"/>
                    <a:gd name="connsiteY9" fmla="*/ 453240 h 685800"/>
                    <a:gd name="connsiteX0" fmla="*/ 0 w 791379"/>
                    <a:gd name="connsiteY0" fmla="*/ 585340 h 744884"/>
                    <a:gd name="connsiteX1" fmla="*/ 62563 w 791379"/>
                    <a:gd name="connsiteY1" fmla="*/ 545814 h 744884"/>
                    <a:gd name="connsiteX2" fmla="*/ 91915 w 791379"/>
                    <a:gd name="connsiteY2" fmla="*/ 505181 h 744884"/>
                    <a:gd name="connsiteX3" fmla="*/ 204011 w 791379"/>
                    <a:gd name="connsiteY3" fmla="*/ 583083 h 744884"/>
                    <a:gd name="connsiteX4" fmla="*/ 204788 w 791379"/>
                    <a:gd name="connsiteY4" fmla="*/ 59084 h 744884"/>
                    <a:gd name="connsiteX5" fmla="*/ 211293 w 791379"/>
                    <a:gd name="connsiteY5" fmla="*/ 89141 h 744884"/>
                    <a:gd name="connsiteX6" fmla="*/ 290513 w 791379"/>
                    <a:gd name="connsiteY6" fmla="*/ 744884 h 744884"/>
                    <a:gd name="connsiteX7" fmla="*/ 481994 w 791379"/>
                    <a:gd name="connsiteY7" fmla="*/ 522126 h 744884"/>
                    <a:gd name="connsiteX8" fmla="*/ 603286 w 791379"/>
                    <a:gd name="connsiteY8" fmla="*/ 351023 h 744884"/>
                    <a:gd name="connsiteX9" fmla="*/ 693389 w 791379"/>
                    <a:gd name="connsiteY9" fmla="*/ 466652 h 744884"/>
                    <a:gd name="connsiteX10" fmla="*/ 791379 w 791379"/>
                    <a:gd name="connsiteY10" fmla="*/ 512324 h 744884"/>
                    <a:gd name="connsiteX0" fmla="*/ 0 w 791379"/>
                    <a:gd name="connsiteY0" fmla="*/ 554003 h 713547"/>
                    <a:gd name="connsiteX1" fmla="*/ 62563 w 791379"/>
                    <a:gd name="connsiteY1" fmla="*/ 514477 h 713547"/>
                    <a:gd name="connsiteX2" fmla="*/ 91915 w 791379"/>
                    <a:gd name="connsiteY2" fmla="*/ 473844 h 713547"/>
                    <a:gd name="connsiteX3" fmla="*/ 204011 w 791379"/>
                    <a:gd name="connsiteY3" fmla="*/ 551746 h 713547"/>
                    <a:gd name="connsiteX4" fmla="*/ 207463 w 791379"/>
                    <a:gd name="connsiteY4" fmla="*/ 102636 h 713547"/>
                    <a:gd name="connsiteX5" fmla="*/ 211293 w 791379"/>
                    <a:gd name="connsiteY5" fmla="*/ 57804 h 713547"/>
                    <a:gd name="connsiteX6" fmla="*/ 290513 w 791379"/>
                    <a:gd name="connsiteY6" fmla="*/ 713547 h 713547"/>
                    <a:gd name="connsiteX7" fmla="*/ 481994 w 791379"/>
                    <a:gd name="connsiteY7" fmla="*/ 490789 h 713547"/>
                    <a:gd name="connsiteX8" fmla="*/ 603286 w 791379"/>
                    <a:gd name="connsiteY8" fmla="*/ 319686 h 713547"/>
                    <a:gd name="connsiteX9" fmla="*/ 693389 w 791379"/>
                    <a:gd name="connsiteY9" fmla="*/ 435315 h 713547"/>
                    <a:gd name="connsiteX10" fmla="*/ 791379 w 791379"/>
                    <a:gd name="connsiteY10" fmla="*/ 480987 h 713547"/>
                    <a:gd name="connsiteX0" fmla="*/ 0 w 791379"/>
                    <a:gd name="connsiteY0" fmla="*/ 541094 h 700638"/>
                    <a:gd name="connsiteX1" fmla="*/ 62563 w 791379"/>
                    <a:gd name="connsiteY1" fmla="*/ 501568 h 700638"/>
                    <a:gd name="connsiteX2" fmla="*/ 91915 w 791379"/>
                    <a:gd name="connsiteY2" fmla="*/ 460935 h 700638"/>
                    <a:gd name="connsiteX3" fmla="*/ 204011 w 791379"/>
                    <a:gd name="connsiteY3" fmla="*/ 538837 h 700638"/>
                    <a:gd name="connsiteX4" fmla="*/ 207463 w 791379"/>
                    <a:gd name="connsiteY4" fmla="*/ 89727 h 700638"/>
                    <a:gd name="connsiteX5" fmla="*/ 211293 w 791379"/>
                    <a:gd name="connsiteY5" fmla="*/ 44895 h 700638"/>
                    <a:gd name="connsiteX6" fmla="*/ 290513 w 791379"/>
                    <a:gd name="connsiteY6" fmla="*/ 700638 h 700638"/>
                    <a:gd name="connsiteX7" fmla="*/ 481994 w 791379"/>
                    <a:gd name="connsiteY7" fmla="*/ 477880 h 700638"/>
                    <a:gd name="connsiteX8" fmla="*/ 603286 w 791379"/>
                    <a:gd name="connsiteY8" fmla="*/ 306777 h 700638"/>
                    <a:gd name="connsiteX9" fmla="*/ 693389 w 791379"/>
                    <a:gd name="connsiteY9" fmla="*/ 422406 h 700638"/>
                    <a:gd name="connsiteX10" fmla="*/ 791379 w 791379"/>
                    <a:gd name="connsiteY10" fmla="*/ 468078 h 700638"/>
                    <a:gd name="connsiteX0" fmla="*/ 0 w 791379"/>
                    <a:gd name="connsiteY0" fmla="*/ 506900 h 666444"/>
                    <a:gd name="connsiteX1" fmla="*/ 62563 w 791379"/>
                    <a:gd name="connsiteY1" fmla="*/ 467374 h 666444"/>
                    <a:gd name="connsiteX2" fmla="*/ 91915 w 791379"/>
                    <a:gd name="connsiteY2" fmla="*/ 426741 h 666444"/>
                    <a:gd name="connsiteX3" fmla="*/ 204011 w 791379"/>
                    <a:gd name="connsiteY3" fmla="*/ 504643 h 666444"/>
                    <a:gd name="connsiteX4" fmla="*/ 207463 w 791379"/>
                    <a:gd name="connsiteY4" fmla="*/ 55533 h 666444"/>
                    <a:gd name="connsiteX5" fmla="*/ 218425 w 791379"/>
                    <a:gd name="connsiteY5" fmla="*/ 56169 h 666444"/>
                    <a:gd name="connsiteX6" fmla="*/ 290513 w 791379"/>
                    <a:gd name="connsiteY6" fmla="*/ 666444 h 666444"/>
                    <a:gd name="connsiteX7" fmla="*/ 481994 w 791379"/>
                    <a:gd name="connsiteY7" fmla="*/ 443686 h 666444"/>
                    <a:gd name="connsiteX8" fmla="*/ 603286 w 791379"/>
                    <a:gd name="connsiteY8" fmla="*/ 272583 h 666444"/>
                    <a:gd name="connsiteX9" fmla="*/ 693389 w 791379"/>
                    <a:gd name="connsiteY9" fmla="*/ 388212 h 666444"/>
                    <a:gd name="connsiteX10" fmla="*/ 791379 w 791379"/>
                    <a:gd name="connsiteY10" fmla="*/ 433884 h 666444"/>
                    <a:gd name="connsiteX0" fmla="*/ 0 w 791379"/>
                    <a:gd name="connsiteY0" fmla="*/ 489672 h 649216"/>
                    <a:gd name="connsiteX1" fmla="*/ 62563 w 791379"/>
                    <a:gd name="connsiteY1" fmla="*/ 450146 h 649216"/>
                    <a:gd name="connsiteX2" fmla="*/ 91915 w 791379"/>
                    <a:gd name="connsiteY2" fmla="*/ 409513 h 649216"/>
                    <a:gd name="connsiteX3" fmla="*/ 204011 w 791379"/>
                    <a:gd name="connsiteY3" fmla="*/ 487415 h 649216"/>
                    <a:gd name="connsiteX4" fmla="*/ 207463 w 791379"/>
                    <a:gd name="connsiteY4" fmla="*/ 38305 h 649216"/>
                    <a:gd name="connsiteX5" fmla="*/ 218425 w 791379"/>
                    <a:gd name="connsiteY5" fmla="*/ 38941 h 649216"/>
                    <a:gd name="connsiteX6" fmla="*/ 290513 w 791379"/>
                    <a:gd name="connsiteY6" fmla="*/ 649216 h 649216"/>
                    <a:gd name="connsiteX7" fmla="*/ 481994 w 791379"/>
                    <a:gd name="connsiteY7" fmla="*/ 426458 h 649216"/>
                    <a:gd name="connsiteX8" fmla="*/ 603286 w 791379"/>
                    <a:gd name="connsiteY8" fmla="*/ 255355 h 649216"/>
                    <a:gd name="connsiteX9" fmla="*/ 693389 w 791379"/>
                    <a:gd name="connsiteY9" fmla="*/ 370984 h 649216"/>
                    <a:gd name="connsiteX10" fmla="*/ 791379 w 791379"/>
                    <a:gd name="connsiteY10" fmla="*/ 416656 h 649216"/>
                    <a:gd name="connsiteX0" fmla="*/ 0 w 791379"/>
                    <a:gd name="connsiteY0" fmla="*/ 489672 h 665434"/>
                    <a:gd name="connsiteX1" fmla="*/ 62563 w 791379"/>
                    <a:gd name="connsiteY1" fmla="*/ 450146 h 665434"/>
                    <a:gd name="connsiteX2" fmla="*/ 91915 w 791379"/>
                    <a:gd name="connsiteY2" fmla="*/ 409513 h 665434"/>
                    <a:gd name="connsiteX3" fmla="*/ 204011 w 791379"/>
                    <a:gd name="connsiteY3" fmla="*/ 487415 h 665434"/>
                    <a:gd name="connsiteX4" fmla="*/ 207463 w 791379"/>
                    <a:gd name="connsiteY4" fmla="*/ 38305 h 665434"/>
                    <a:gd name="connsiteX5" fmla="*/ 218425 w 791379"/>
                    <a:gd name="connsiteY5" fmla="*/ 38941 h 665434"/>
                    <a:gd name="connsiteX6" fmla="*/ 267460 w 791379"/>
                    <a:gd name="connsiteY6" fmla="*/ 580102 h 665434"/>
                    <a:gd name="connsiteX7" fmla="*/ 290513 w 791379"/>
                    <a:gd name="connsiteY7" fmla="*/ 649216 h 665434"/>
                    <a:gd name="connsiteX8" fmla="*/ 481994 w 791379"/>
                    <a:gd name="connsiteY8" fmla="*/ 426458 h 665434"/>
                    <a:gd name="connsiteX9" fmla="*/ 603286 w 791379"/>
                    <a:gd name="connsiteY9" fmla="*/ 255355 h 665434"/>
                    <a:gd name="connsiteX10" fmla="*/ 693389 w 791379"/>
                    <a:gd name="connsiteY10" fmla="*/ 370984 h 665434"/>
                    <a:gd name="connsiteX11" fmla="*/ 791379 w 791379"/>
                    <a:gd name="connsiteY11" fmla="*/ 416656 h 665434"/>
                    <a:gd name="connsiteX0" fmla="*/ 0 w 791379"/>
                    <a:gd name="connsiteY0" fmla="*/ 489672 h 664647"/>
                    <a:gd name="connsiteX1" fmla="*/ 62563 w 791379"/>
                    <a:gd name="connsiteY1" fmla="*/ 450146 h 664647"/>
                    <a:gd name="connsiteX2" fmla="*/ 91915 w 791379"/>
                    <a:gd name="connsiteY2" fmla="*/ 409513 h 664647"/>
                    <a:gd name="connsiteX3" fmla="*/ 204011 w 791379"/>
                    <a:gd name="connsiteY3" fmla="*/ 487415 h 664647"/>
                    <a:gd name="connsiteX4" fmla="*/ 207463 w 791379"/>
                    <a:gd name="connsiteY4" fmla="*/ 38305 h 664647"/>
                    <a:gd name="connsiteX5" fmla="*/ 218425 w 791379"/>
                    <a:gd name="connsiteY5" fmla="*/ 38941 h 664647"/>
                    <a:gd name="connsiteX6" fmla="*/ 275484 w 791379"/>
                    <a:gd name="connsiteY6" fmla="*/ 577428 h 664647"/>
                    <a:gd name="connsiteX7" fmla="*/ 290513 w 791379"/>
                    <a:gd name="connsiteY7" fmla="*/ 649216 h 664647"/>
                    <a:gd name="connsiteX8" fmla="*/ 481994 w 791379"/>
                    <a:gd name="connsiteY8" fmla="*/ 426458 h 664647"/>
                    <a:gd name="connsiteX9" fmla="*/ 603286 w 791379"/>
                    <a:gd name="connsiteY9" fmla="*/ 255355 h 664647"/>
                    <a:gd name="connsiteX10" fmla="*/ 693389 w 791379"/>
                    <a:gd name="connsiteY10" fmla="*/ 370984 h 664647"/>
                    <a:gd name="connsiteX11" fmla="*/ 791379 w 791379"/>
                    <a:gd name="connsiteY11" fmla="*/ 416656 h 664647"/>
                    <a:gd name="connsiteX0" fmla="*/ 0 w 791379"/>
                    <a:gd name="connsiteY0" fmla="*/ 489672 h 658593"/>
                    <a:gd name="connsiteX1" fmla="*/ 62563 w 791379"/>
                    <a:gd name="connsiteY1" fmla="*/ 450146 h 658593"/>
                    <a:gd name="connsiteX2" fmla="*/ 91915 w 791379"/>
                    <a:gd name="connsiteY2" fmla="*/ 409513 h 658593"/>
                    <a:gd name="connsiteX3" fmla="*/ 204011 w 791379"/>
                    <a:gd name="connsiteY3" fmla="*/ 487415 h 658593"/>
                    <a:gd name="connsiteX4" fmla="*/ 207463 w 791379"/>
                    <a:gd name="connsiteY4" fmla="*/ 38305 h 658593"/>
                    <a:gd name="connsiteX5" fmla="*/ 218425 w 791379"/>
                    <a:gd name="connsiteY5" fmla="*/ 38941 h 658593"/>
                    <a:gd name="connsiteX6" fmla="*/ 275484 w 791379"/>
                    <a:gd name="connsiteY6" fmla="*/ 577428 h 658593"/>
                    <a:gd name="connsiteX7" fmla="*/ 290513 w 791379"/>
                    <a:gd name="connsiteY7" fmla="*/ 649216 h 658593"/>
                    <a:gd name="connsiteX8" fmla="*/ 481994 w 791379"/>
                    <a:gd name="connsiteY8" fmla="*/ 426458 h 658593"/>
                    <a:gd name="connsiteX9" fmla="*/ 603286 w 791379"/>
                    <a:gd name="connsiteY9" fmla="*/ 255355 h 658593"/>
                    <a:gd name="connsiteX10" fmla="*/ 693389 w 791379"/>
                    <a:gd name="connsiteY10" fmla="*/ 370984 h 658593"/>
                    <a:gd name="connsiteX11" fmla="*/ 791379 w 791379"/>
                    <a:gd name="connsiteY11" fmla="*/ 416656 h 658593"/>
                    <a:gd name="connsiteX0" fmla="*/ 0 w 791379"/>
                    <a:gd name="connsiteY0" fmla="*/ 489672 h 623191"/>
                    <a:gd name="connsiteX1" fmla="*/ 62563 w 791379"/>
                    <a:gd name="connsiteY1" fmla="*/ 450146 h 623191"/>
                    <a:gd name="connsiteX2" fmla="*/ 91915 w 791379"/>
                    <a:gd name="connsiteY2" fmla="*/ 409513 h 623191"/>
                    <a:gd name="connsiteX3" fmla="*/ 204011 w 791379"/>
                    <a:gd name="connsiteY3" fmla="*/ 487415 h 623191"/>
                    <a:gd name="connsiteX4" fmla="*/ 207463 w 791379"/>
                    <a:gd name="connsiteY4" fmla="*/ 38305 h 623191"/>
                    <a:gd name="connsiteX5" fmla="*/ 218425 w 791379"/>
                    <a:gd name="connsiteY5" fmla="*/ 38941 h 623191"/>
                    <a:gd name="connsiteX6" fmla="*/ 275484 w 791379"/>
                    <a:gd name="connsiteY6" fmla="*/ 577428 h 623191"/>
                    <a:gd name="connsiteX7" fmla="*/ 309235 w 791379"/>
                    <a:gd name="connsiteY7" fmla="*/ 597507 h 623191"/>
                    <a:gd name="connsiteX8" fmla="*/ 481994 w 791379"/>
                    <a:gd name="connsiteY8" fmla="*/ 426458 h 623191"/>
                    <a:gd name="connsiteX9" fmla="*/ 603286 w 791379"/>
                    <a:gd name="connsiteY9" fmla="*/ 255355 h 623191"/>
                    <a:gd name="connsiteX10" fmla="*/ 693389 w 791379"/>
                    <a:gd name="connsiteY10" fmla="*/ 370984 h 623191"/>
                    <a:gd name="connsiteX11" fmla="*/ 791379 w 791379"/>
                    <a:gd name="connsiteY11" fmla="*/ 416656 h 623191"/>
                    <a:gd name="connsiteX0" fmla="*/ 0 w 791379"/>
                    <a:gd name="connsiteY0" fmla="*/ 489672 h 623191"/>
                    <a:gd name="connsiteX1" fmla="*/ 62563 w 791379"/>
                    <a:gd name="connsiteY1" fmla="*/ 450146 h 623191"/>
                    <a:gd name="connsiteX2" fmla="*/ 91915 w 791379"/>
                    <a:gd name="connsiteY2" fmla="*/ 409513 h 623191"/>
                    <a:gd name="connsiteX3" fmla="*/ 204011 w 791379"/>
                    <a:gd name="connsiteY3" fmla="*/ 487415 h 623191"/>
                    <a:gd name="connsiteX4" fmla="*/ 207463 w 791379"/>
                    <a:gd name="connsiteY4" fmla="*/ 38305 h 623191"/>
                    <a:gd name="connsiteX5" fmla="*/ 218425 w 791379"/>
                    <a:gd name="connsiteY5" fmla="*/ 38941 h 623191"/>
                    <a:gd name="connsiteX6" fmla="*/ 275484 w 791379"/>
                    <a:gd name="connsiteY6" fmla="*/ 577428 h 623191"/>
                    <a:gd name="connsiteX7" fmla="*/ 309235 w 791379"/>
                    <a:gd name="connsiteY7" fmla="*/ 597507 h 623191"/>
                    <a:gd name="connsiteX8" fmla="*/ 481994 w 791379"/>
                    <a:gd name="connsiteY8" fmla="*/ 426458 h 623191"/>
                    <a:gd name="connsiteX9" fmla="*/ 603286 w 791379"/>
                    <a:gd name="connsiteY9" fmla="*/ 255355 h 623191"/>
                    <a:gd name="connsiteX10" fmla="*/ 693389 w 791379"/>
                    <a:gd name="connsiteY10" fmla="*/ 370984 h 623191"/>
                    <a:gd name="connsiteX11" fmla="*/ 791379 w 791379"/>
                    <a:gd name="connsiteY11" fmla="*/ 416656 h 623191"/>
                    <a:gd name="connsiteX0" fmla="*/ 0 w 791379"/>
                    <a:gd name="connsiteY0" fmla="*/ 489672 h 627575"/>
                    <a:gd name="connsiteX1" fmla="*/ 62563 w 791379"/>
                    <a:gd name="connsiteY1" fmla="*/ 450146 h 627575"/>
                    <a:gd name="connsiteX2" fmla="*/ 91915 w 791379"/>
                    <a:gd name="connsiteY2" fmla="*/ 409513 h 627575"/>
                    <a:gd name="connsiteX3" fmla="*/ 204011 w 791379"/>
                    <a:gd name="connsiteY3" fmla="*/ 487415 h 627575"/>
                    <a:gd name="connsiteX4" fmla="*/ 207463 w 791379"/>
                    <a:gd name="connsiteY4" fmla="*/ 38305 h 627575"/>
                    <a:gd name="connsiteX5" fmla="*/ 218425 w 791379"/>
                    <a:gd name="connsiteY5" fmla="*/ 38941 h 627575"/>
                    <a:gd name="connsiteX6" fmla="*/ 275484 w 791379"/>
                    <a:gd name="connsiteY6" fmla="*/ 577428 h 627575"/>
                    <a:gd name="connsiteX7" fmla="*/ 309235 w 791379"/>
                    <a:gd name="connsiteY7" fmla="*/ 597507 h 627575"/>
                    <a:gd name="connsiteX8" fmla="*/ 481994 w 791379"/>
                    <a:gd name="connsiteY8" fmla="*/ 426458 h 627575"/>
                    <a:gd name="connsiteX9" fmla="*/ 603286 w 791379"/>
                    <a:gd name="connsiteY9" fmla="*/ 255355 h 627575"/>
                    <a:gd name="connsiteX10" fmla="*/ 693389 w 791379"/>
                    <a:gd name="connsiteY10" fmla="*/ 370984 h 627575"/>
                    <a:gd name="connsiteX11" fmla="*/ 791379 w 791379"/>
                    <a:gd name="connsiteY11" fmla="*/ 416656 h 627575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204011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1994 w 791379"/>
                    <a:gd name="connsiteY8" fmla="*/ 42645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204011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204011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195987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195987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29123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195987 w 791379"/>
                    <a:gd name="connsiteY3" fmla="*/ 487415 h 621933"/>
                    <a:gd name="connsiteX4" fmla="*/ 212812 w 791379"/>
                    <a:gd name="connsiteY4" fmla="*/ 38305 h 621933"/>
                    <a:gd name="connsiteX5" fmla="*/ 229123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8002 h 620263"/>
                    <a:gd name="connsiteX1" fmla="*/ 62563 w 791379"/>
                    <a:gd name="connsiteY1" fmla="*/ 448476 h 620263"/>
                    <a:gd name="connsiteX2" fmla="*/ 91915 w 791379"/>
                    <a:gd name="connsiteY2" fmla="*/ 407843 h 620263"/>
                    <a:gd name="connsiteX3" fmla="*/ 195987 w 791379"/>
                    <a:gd name="connsiteY3" fmla="*/ 485745 h 620263"/>
                    <a:gd name="connsiteX4" fmla="*/ 212812 w 791379"/>
                    <a:gd name="connsiteY4" fmla="*/ 36635 h 620263"/>
                    <a:gd name="connsiteX5" fmla="*/ 229123 w 791379"/>
                    <a:gd name="connsiteY5" fmla="*/ 37271 h 620263"/>
                    <a:gd name="connsiteX6" fmla="*/ 275484 w 791379"/>
                    <a:gd name="connsiteY6" fmla="*/ 575758 h 620263"/>
                    <a:gd name="connsiteX7" fmla="*/ 308343 w 791379"/>
                    <a:gd name="connsiteY7" fmla="*/ 584247 h 620263"/>
                    <a:gd name="connsiteX8" fmla="*/ 480211 w 791379"/>
                    <a:gd name="connsiteY8" fmla="*/ 418548 h 620263"/>
                    <a:gd name="connsiteX9" fmla="*/ 603286 w 791379"/>
                    <a:gd name="connsiteY9" fmla="*/ 253685 h 620263"/>
                    <a:gd name="connsiteX10" fmla="*/ 693389 w 791379"/>
                    <a:gd name="connsiteY10" fmla="*/ 369314 h 620263"/>
                    <a:gd name="connsiteX11" fmla="*/ 791379 w 791379"/>
                    <a:gd name="connsiteY11" fmla="*/ 414986 h 620263"/>
                    <a:gd name="connsiteX0" fmla="*/ 0 w 791379"/>
                    <a:gd name="connsiteY0" fmla="*/ 488002 h 620263"/>
                    <a:gd name="connsiteX1" fmla="*/ 62563 w 791379"/>
                    <a:gd name="connsiteY1" fmla="*/ 448476 h 620263"/>
                    <a:gd name="connsiteX2" fmla="*/ 91915 w 791379"/>
                    <a:gd name="connsiteY2" fmla="*/ 407843 h 620263"/>
                    <a:gd name="connsiteX3" fmla="*/ 195987 w 791379"/>
                    <a:gd name="connsiteY3" fmla="*/ 485745 h 620263"/>
                    <a:gd name="connsiteX4" fmla="*/ 212812 w 791379"/>
                    <a:gd name="connsiteY4" fmla="*/ 36635 h 620263"/>
                    <a:gd name="connsiteX5" fmla="*/ 231798 w 791379"/>
                    <a:gd name="connsiteY5" fmla="*/ 37271 h 620263"/>
                    <a:gd name="connsiteX6" fmla="*/ 275484 w 791379"/>
                    <a:gd name="connsiteY6" fmla="*/ 575758 h 620263"/>
                    <a:gd name="connsiteX7" fmla="*/ 308343 w 791379"/>
                    <a:gd name="connsiteY7" fmla="*/ 584247 h 620263"/>
                    <a:gd name="connsiteX8" fmla="*/ 480211 w 791379"/>
                    <a:gd name="connsiteY8" fmla="*/ 418548 h 620263"/>
                    <a:gd name="connsiteX9" fmla="*/ 603286 w 791379"/>
                    <a:gd name="connsiteY9" fmla="*/ 253685 h 620263"/>
                    <a:gd name="connsiteX10" fmla="*/ 693389 w 791379"/>
                    <a:gd name="connsiteY10" fmla="*/ 369314 h 620263"/>
                    <a:gd name="connsiteX11" fmla="*/ 791379 w 791379"/>
                    <a:gd name="connsiteY11" fmla="*/ 414986 h 620263"/>
                    <a:gd name="connsiteX0" fmla="*/ 0 w 791379"/>
                    <a:gd name="connsiteY0" fmla="*/ 484082 h 616343"/>
                    <a:gd name="connsiteX1" fmla="*/ 62563 w 791379"/>
                    <a:gd name="connsiteY1" fmla="*/ 444556 h 616343"/>
                    <a:gd name="connsiteX2" fmla="*/ 91915 w 791379"/>
                    <a:gd name="connsiteY2" fmla="*/ 403923 h 616343"/>
                    <a:gd name="connsiteX3" fmla="*/ 195987 w 791379"/>
                    <a:gd name="connsiteY3" fmla="*/ 481825 h 616343"/>
                    <a:gd name="connsiteX4" fmla="*/ 212812 w 791379"/>
                    <a:gd name="connsiteY4" fmla="*/ 32715 h 616343"/>
                    <a:gd name="connsiteX5" fmla="*/ 231798 w 791379"/>
                    <a:gd name="connsiteY5" fmla="*/ 33351 h 616343"/>
                    <a:gd name="connsiteX6" fmla="*/ 275484 w 791379"/>
                    <a:gd name="connsiteY6" fmla="*/ 571838 h 616343"/>
                    <a:gd name="connsiteX7" fmla="*/ 308343 w 791379"/>
                    <a:gd name="connsiteY7" fmla="*/ 580327 h 616343"/>
                    <a:gd name="connsiteX8" fmla="*/ 480211 w 791379"/>
                    <a:gd name="connsiteY8" fmla="*/ 414628 h 616343"/>
                    <a:gd name="connsiteX9" fmla="*/ 603286 w 791379"/>
                    <a:gd name="connsiteY9" fmla="*/ 249765 h 616343"/>
                    <a:gd name="connsiteX10" fmla="*/ 693389 w 791379"/>
                    <a:gd name="connsiteY10" fmla="*/ 365394 h 616343"/>
                    <a:gd name="connsiteX11" fmla="*/ 791379 w 791379"/>
                    <a:gd name="connsiteY11" fmla="*/ 411066 h 616343"/>
                    <a:gd name="connsiteX0" fmla="*/ 0 w 791379"/>
                    <a:gd name="connsiteY0" fmla="*/ 486297 h 618558"/>
                    <a:gd name="connsiteX1" fmla="*/ 62563 w 791379"/>
                    <a:gd name="connsiteY1" fmla="*/ 446771 h 618558"/>
                    <a:gd name="connsiteX2" fmla="*/ 91915 w 791379"/>
                    <a:gd name="connsiteY2" fmla="*/ 406138 h 618558"/>
                    <a:gd name="connsiteX3" fmla="*/ 195987 w 791379"/>
                    <a:gd name="connsiteY3" fmla="*/ 484040 h 618558"/>
                    <a:gd name="connsiteX4" fmla="*/ 212812 w 791379"/>
                    <a:gd name="connsiteY4" fmla="*/ 34930 h 618558"/>
                    <a:gd name="connsiteX5" fmla="*/ 231798 w 791379"/>
                    <a:gd name="connsiteY5" fmla="*/ 35566 h 618558"/>
                    <a:gd name="connsiteX6" fmla="*/ 275484 w 791379"/>
                    <a:gd name="connsiteY6" fmla="*/ 574053 h 618558"/>
                    <a:gd name="connsiteX7" fmla="*/ 308343 w 791379"/>
                    <a:gd name="connsiteY7" fmla="*/ 582542 h 618558"/>
                    <a:gd name="connsiteX8" fmla="*/ 480211 w 791379"/>
                    <a:gd name="connsiteY8" fmla="*/ 416843 h 618558"/>
                    <a:gd name="connsiteX9" fmla="*/ 603286 w 791379"/>
                    <a:gd name="connsiteY9" fmla="*/ 251980 h 618558"/>
                    <a:gd name="connsiteX10" fmla="*/ 693389 w 791379"/>
                    <a:gd name="connsiteY10" fmla="*/ 367609 h 618558"/>
                    <a:gd name="connsiteX11" fmla="*/ 791379 w 791379"/>
                    <a:gd name="connsiteY11" fmla="*/ 413281 h 618558"/>
                    <a:gd name="connsiteX0" fmla="*/ 0 w 791379"/>
                    <a:gd name="connsiteY0" fmla="*/ 486297 h 617583"/>
                    <a:gd name="connsiteX1" fmla="*/ 62563 w 791379"/>
                    <a:gd name="connsiteY1" fmla="*/ 446771 h 617583"/>
                    <a:gd name="connsiteX2" fmla="*/ 91915 w 791379"/>
                    <a:gd name="connsiteY2" fmla="*/ 406138 h 617583"/>
                    <a:gd name="connsiteX3" fmla="*/ 195987 w 791379"/>
                    <a:gd name="connsiteY3" fmla="*/ 484040 h 617583"/>
                    <a:gd name="connsiteX4" fmla="*/ 212812 w 791379"/>
                    <a:gd name="connsiteY4" fmla="*/ 34930 h 617583"/>
                    <a:gd name="connsiteX5" fmla="*/ 231798 w 791379"/>
                    <a:gd name="connsiteY5" fmla="*/ 35566 h 617583"/>
                    <a:gd name="connsiteX6" fmla="*/ 279942 w 791379"/>
                    <a:gd name="connsiteY6" fmla="*/ 572270 h 617583"/>
                    <a:gd name="connsiteX7" fmla="*/ 308343 w 791379"/>
                    <a:gd name="connsiteY7" fmla="*/ 582542 h 617583"/>
                    <a:gd name="connsiteX8" fmla="*/ 480211 w 791379"/>
                    <a:gd name="connsiteY8" fmla="*/ 416843 h 617583"/>
                    <a:gd name="connsiteX9" fmla="*/ 603286 w 791379"/>
                    <a:gd name="connsiteY9" fmla="*/ 251980 h 617583"/>
                    <a:gd name="connsiteX10" fmla="*/ 693389 w 791379"/>
                    <a:gd name="connsiteY10" fmla="*/ 367609 h 617583"/>
                    <a:gd name="connsiteX11" fmla="*/ 791379 w 791379"/>
                    <a:gd name="connsiteY11" fmla="*/ 413281 h 617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91379" h="617583">
                      <a:moveTo>
                        <a:pt x="0" y="486297"/>
                      </a:moveTo>
                      <a:cubicBezTo>
                        <a:pt x="25399" y="486200"/>
                        <a:pt x="40751" y="485019"/>
                        <a:pt x="62563" y="446771"/>
                      </a:cubicBezTo>
                      <a:cubicBezTo>
                        <a:pt x="73244" y="426146"/>
                        <a:pt x="71587" y="408120"/>
                        <a:pt x="91915" y="406138"/>
                      </a:cubicBezTo>
                      <a:cubicBezTo>
                        <a:pt x="118735" y="403228"/>
                        <a:pt x="142855" y="528863"/>
                        <a:pt x="195987" y="484040"/>
                      </a:cubicBezTo>
                      <a:cubicBezTo>
                        <a:pt x="225606" y="441712"/>
                        <a:pt x="205815" y="120194"/>
                        <a:pt x="212812" y="34930"/>
                      </a:cubicBezTo>
                      <a:cubicBezTo>
                        <a:pt x="211352" y="11447"/>
                        <a:pt x="226425" y="-30591"/>
                        <a:pt x="231798" y="35566"/>
                      </a:cubicBezTo>
                      <a:cubicBezTo>
                        <a:pt x="241797" y="125865"/>
                        <a:pt x="267927" y="470558"/>
                        <a:pt x="279942" y="572270"/>
                      </a:cubicBezTo>
                      <a:cubicBezTo>
                        <a:pt x="285717" y="641887"/>
                        <a:pt x="304682" y="619739"/>
                        <a:pt x="308343" y="582542"/>
                      </a:cubicBezTo>
                      <a:cubicBezTo>
                        <a:pt x="326320" y="385074"/>
                        <a:pt x="431054" y="471937"/>
                        <a:pt x="480211" y="416843"/>
                      </a:cubicBezTo>
                      <a:cubicBezTo>
                        <a:pt x="529368" y="361749"/>
                        <a:pt x="567756" y="260186"/>
                        <a:pt x="603286" y="251980"/>
                      </a:cubicBezTo>
                      <a:cubicBezTo>
                        <a:pt x="638816" y="243774"/>
                        <a:pt x="659258" y="344590"/>
                        <a:pt x="693389" y="367609"/>
                      </a:cubicBezTo>
                      <a:cubicBezTo>
                        <a:pt x="726593" y="396193"/>
                        <a:pt x="757594" y="408910"/>
                        <a:pt x="791379" y="413281"/>
                      </a:cubicBezTo>
                    </a:path>
                  </a:pathLst>
                </a:custGeom>
                <a:noFill/>
                <a:ln w="15875">
                  <a:gradFill>
                    <a:gsLst>
                      <a:gs pos="23000">
                        <a:schemeClr val="accent3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accent3"/>
                      </a:gs>
                    </a:gsLst>
                    <a:lin ang="60000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xmlns="" id="{CA73E794-662C-45F5-901D-801670B9C2D3}"/>
                    </a:ext>
                  </a:extLst>
                </p:cNvPr>
                <p:cNvSpPr/>
                <p:nvPr/>
              </p:nvSpPr>
              <p:spPr>
                <a:xfrm>
                  <a:off x="11505753" y="4304075"/>
                  <a:ext cx="180803" cy="18080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Cross 81">
                  <a:extLst>
                    <a:ext uri="{FF2B5EF4-FFF2-40B4-BE49-F238E27FC236}">
                      <a16:creationId xmlns:a16="http://schemas.microsoft.com/office/drawing/2014/main" xmlns="" id="{B15D7426-FE3F-43BC-B023-64A03CDA862D}"/>
                    </a:ext>
                  </a:extLst>
                </p:cNvPr>
                <p:cNvSpPr/>
                <p:nvPr/>
              </p:nvSpPr>
              <p:spPr>
                <a:xfrm>
                  <a:off x="11535888" y="4334209"/>
                  <a:ext cx="120536" cy="120536"/>
                </a:xfrm>
                <a:prstGeom prst="plus">
                  <a:avLst>
                    <a:gd name="adj" fmla="val 3632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xmlns="" id="{8D931C35-5B7B-4548-8249-D20ED3399D85}"/>
                    </a:ext>
                  </a:extLst>
                </p:cNvPr>
                <p:cNvSpPr/>
                <p:nvPr/>
              </p:nvSpPr>
              <p:spPr>
                <a:xfrm>
                  <a:off x="11745842" y="4314812"/>
                  <a:ext cx="43935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xmlns="" id="{2AE723DE-C782-46AF-942A-E8E32E262E61}"/>
                    </a:ext>
                  </a:extLst>
                </p:cNvPr>
                <p:cNvSpPr/>
                <p:nvPr/>
              </p:nvSpPr>
              <p:spPr>
                <a:xfrm>
                  <a:off x="12244484" y="4314810"/>
                  <a:ext cx="23962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xmlns="" id="{C8432868-5E32-490E-B4F9-CE432A68F52E}"/>
                    </a:ext>
                  </a:extLst>
                </p:cNvPr>
                <p:cNvSpPr/>
                <p:nvPr/>
              </p:nvSpPr>
              <p:spPr>
                <a:xfrm>
                  <a:off x="11745842" y="4399539"/>
                  <a:ext cx="23962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xmlns="" id="{D1FDA6D1-2214-483A-A3AA-2E6B1D3C2787}"/>
                    </a:ext>
                  </a:extLst>
                </p:cNvPr>
                <p:cNvSpPr/>
                <p:nvPr/>
              </p:nvSpPr>
              <p:spPr>
                <a:xfrm>
                  <a:off x="12030922" y="4398532"/>
                  <a:ext cx="239624" cy="5521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78">
                  <a:extLst>
                    <a:ext uri="{FF2B5EF4-FFF2-40B4-BE49-F238E27FC236}">
                      <a16:creationId xmlns:a16="http://schemas.microsoft.com/office/drawing/2014/main" xmlns="" id="{888D8DE8-86B6-459C-85AC-9E8AA149D2B3}"/>
                    </a:ext>
                  </a:extLst>
                </p:cNvPr>
                <p:cNvSpPr/>
                <p:nvPr/>
              </p:nvSpPr>
              <p:spPr>
                <a:xfrm>
                  <a:off x="11772627" y="4331149"/>
                  <a:ext cx="686368" cy="105236"/>
                </a:xfrm>
                <a:custGeom>
                  <a:avLst/>
                  <a:gdLst>
                    <a:gd name="connsiteX0" fmla="*/ 153859 w 686368"/>
                    <a:gd name="connsiteY0" fmla="*/ 84729 h 105236"/>
                    <a:gd name="connsiteX1" fmla="*/ 183481 w 686368"/>
                    <a:gd name="connsiteY1" fmla="*/ 84729 h 105236"/>
                    <a:gd name="connsiteX2" fmla="*/ 187726 w 686368"/>
                    <a:gd name="connsiteY2" fmla="*/ 88974 h 105236"/>
                    <a:gd name="connsiteX3" fmla="*/ 187726 w 686368"/>
                    <a:gd name="connsiteY3" fmla="*/ 100991 h 105236"/>
                    <a:gd name="connsiteX4" fmla="*/ 183481 w 686368"/>
                    <a:gd name="connsiteY4" fmla="*/ 105236 h 105236"/>
                    <a:gd name="connsiteX5" fmla="*/ 153859 w 686368"/>
                    <a:gd name="connsiteY5" fmla="*/ 105236 h 105236"/>
                    <a:gd name="connsiteX6" fmla="*/ 149614 w 686368"/>
                    <a:gd name="connsiteY6" fmla="*/ 100991 h 105236"/>
                    <a:gd name="connsiteX7" fmla="*/ 149614 w 686368"/>
                    <a:gd name="connsiteY7" fmla="*/ 88974 h 105236"/>
                    <a:gd name="connsiteX8" fmla="*/ 153859 w 686368"/>
                    <a:gd name="connsiteY8" fmla="*/ 84729 h 105236"/>
                    <a:gd name="connsiteX9" fmla="*/ 4245 w 686368"/>
                    <a:gd name="connsiteY9" fmla="*/ 84729 h 105236"/>
                    <a:gd name="connsiteX10" fmla="*/ 114508 w 686368"/>
                    <a:gd name="connsiteY10" fmla="*/ 84729 h 105236"/>
                    <a:gd name="connsiteX11" fmla="*/ 118753 w 686368"/>
                    <a:gd name="connsiteY11" fmla="*/ 88974 h 105236"/>
                    <a:gd name="connsiteX12" fmla="*/ 118753 w 686368"/>
                    <a:gd name="connsiteY12" fmla="*/ 100991 h 105236"/>
                    <a:gd name="connsiteX13" fmla="*/ 114508 w 686368"/>
                    <a:gd name="connsiteY13" fmla="*/ 105236 h 105236"/>
                    <a:gd name="connsiteX14" fmla="*/ 4245 w 686368"/>
                    <a:gd name="connsiteY14" fmla="*/ 105236 h 105236"/>
                    <a:gd name="connsiteX15" fmla="*/ 0 w 686368"/>
                    <a:gd name="connsiteY15" fmla="*/ 100991 h 105236"/>
                    <a:gd name="connsiteX16" fmla="*/ 0 w 686368"/>
                    <a:gd name="connsiteY16" fmla="*/ 88974 h 105236"/>
                    <a:gd name="connsiteX17" fmla="*/ 4245 w 686368"/>
                    <a:gd name="connsiteY17" fmla="*/ 84729 h 105236"/>
                    <a:gd name="connsiteX18" fmla="*/ 438939 w 686368"/>
                    <a:gd name="connsiteY18" fmla="*/ 83722 h 105236"/>
                    <a:gd name="connsiteX19" fmla="*/ 468561 w 686368"/>
                    <a:gd name="connsiteY19" fmla="*/ 83722 h 105236"/>
                    <a:gd name="connsiteX20" fmla="*/ 472806 w 686368"/>
                    <a:gd name="connsiteY20" fmla="*/ 87967 h 105236"/>
                    <a:gd name="connsiteX21" fmla="*/ 472806 w 686368"/>
                    <a:gd name="connsiteY21" fmla="*/ 99984 h 105236"/>
                    <a:gd name="connsiteX22" fmla="*/ 468561 w 686368"/>
                    <a:gd name="connsiteY22" fmla="*/ 104229 h 105236"/>
                    <a:gd name="connsiteX23" fmla="*/ 438939 w 686368"/>
                    <a:gd name="connsiteY23" fmla="*/ 104229 h 105236"/>
                    <a:gd name="connsiteX24" fmla="*/ 434694 w 686368"/>
                    <a:gd name="connsiteY24" fmla="*/ 99984 h 105236"/>
                    <a:gd name="connsiteX25" fmla="*/ 434694 w 686368"/>
                    <a:gd name="connsiteY25" fmla="*/ 87967 h 105236"/>
                    <a:gd name="connsiteX26" fmla="*/ 438939 w 686368"/>
                    <a:gd name="connsiteY26" fmla="*/ 83722 h 105236"/>
                    <a:gd name="connsiteX27" fmla="*/ 289325 w 686368"/>
                    <a:gd name="connsiteY27" fmla="*/ 83722 h 105236"/>
                    <a:gd name="connsiteX28" fmla="*/ 399588 w 686368"/>
                    <a:gd name="connsiteY28" fmla="*/ 83722 h 105236"/>
                    <a:gd name="connsiteX29" fmla="*/ 403833 w 686368"/>
                    <a:gd name="connsiteY29" fmla="*/ 87967 h 105236"/>
                    <a:gd name="connsiteX30" fmla="*/ 403833 w 686368"/>
                    <a:gd name="connsiteY30" fmla="*/ 99984 h 105236"/>
                    <a:gd name="connsiteX31" fmla="*/ 399588 w 686368"/>
                    <a:gd name="connsiteY31" fmla="*/ 104229 h 105236"/>
                    <a:gd name="connsiteX32" fmla="*/ 289325 w 686368"/>
                    <a:gd name="connsiteY32" fmla="*/ 104229 h 105236"/>
                    <a:gd name="connsiteX33" fmla="*/ 285080 w 686368"/>
                    <a:gd name="connsiteY33" fmla="*/ 99984 h 105236"/>
                    <a:gd name="connsiteX34" fmla="*/ 285080 w 686368"/>
                    <a:gd name="connsiteY34" fmla="*/ 87967 h 105236"/>
                    <a:gd name="connsiteX35" fmla="*/ 289325 w 686368"/>
                    <a:gd name="connsiteY35" fmla="*/ 83722 h 105236"/>
                    <a:gd name="connsiteX36" fmla="*/ 353589 w 686368"/>
                    <a:gd name="connsiteY36" fmla="*/ 2 h 105236"/>
                    <a:gd name="connsiteX37" fmla="*/ 383211 w 686368"/>
                    <a:gd name="connsiteY37" fmla="*/ 2 h 105236"/>
                    <a:gd name="connsiteX38" fmla="*/ 387456 w 686368"/>
                    <a:gd name="connsiteY38" fmla="*/ 4247 h 105236"/>
                    <a:gd name="connsiteX39" fmla="*/ 387456 w 686368"/>
                    <a:gd name="connsiteY39" fmla="*/ 16264 h 105236"/>
                    <a:gd name="connsiteX40" fmla="*/ 383211 w 686368"/>
                    <a:gd name="connsiteY40" fmla="*/ 20509 h 105236"/>
                    <a:gd name="connsiteX41" fmla="*/ 353589 w 686368"/>
                    <a:gd name="connsiteY41" fmla="*/ 20509 h 105236"/>
                    <a:gd name="connsiteX42" fmla="*/ 349344 w 686368"/>
                    <a:gd name="connsiteY42" fmla="*/ 16264 h 105236"/>
                    <a:gd name="connsiteX43" fmla="*/ 349344 w 686368"/>
                    <a:gd name="connsiteY43" fmla="*/ 4247 h 105236"/>
                    <a:gd name="connsiteX44" fmla="*/ 353589 w 686368"/>
                    <a:gd name="connsiteY44" fmla="*/ 2 h 105236"/>
                    <a:gd name="connsiteX45" fmla="*/ 8320 w 686368"/>
                    <a:gd name="connsiteY45" fmla="*/ 2 h 105236"/>
                    <a:gd name="connsiteX46" fmla="*/ 314237 w 686368"/>
                    <a:gd name="connsiteY46" fmla="*/ 2 h 105236"/>
                    <a:gd name="connsiteX47" fmla="*/ 318482 w 686368"/>
                    <a:gd name="connsiteY47" fmla="*/ 4247 h 105236"/>
                    <a:gd name="connsiteX48" fmla="*/ 318482 w 686368"/>
                    <a:gd name="connsiteY48" fmla="*/ 16264 h 105236"/>
                    <a:gd name="connsiteX49" fmla="*/ 314237 w 686368"/>
                    <a:gd name="connsiteY49" fmla="*/ 20509 h 105236"/>
                    <a:gd name="connsiteX50" fmla="*/ 8320 w 686368"/>
                    <a:gd name="connsiteY50" fmla="*/ 20509 h 105236"/>
                    <a:gd name="connsiteX51" fmla="*/ 4075 w 686368"/>
                    <a:gd name="connsiteY51" fmla="*/ 16264 h 105236"/>
                    <a:gd name="connsiteX52" fmla="*/ 4075 w 686368"/>
                    <a:gd name="connsiteY52" fmla="*/ 4247 h 105236"/>
                    <a:gd name="connsiteX53" fmla="*/ 8320 w 686368"/>
                    <a:gd name="connsiteY53" fmla="*/ 2 h 105236"/>
                    <a:gd name="connsiteX54" fmla="*/ 652501 w 686368"/>
                    <a:gd name="connsiteY54" fmla="*/ 0 h 105236"/>
                    <a:gd name="connsiteX55" fmla="*/ 682123 w 686368"/>
                    <a:gd name="connsiteY55" fmla="*/ 0 h 105236"/>
                    <a:gd name="connsiteX56" fmla="*/ 686368 w 686368"/>
                    <a:gd name="connsiteY56" fmla="*/ 4245 h 105236"/>
                    <a:gd name="connsiteX57" fmla="*/ 686368 w 686368"/>
                    <a:gd name="connsiteY57" fmla="*/ 16262 h 105236"/>
                    <a:gd name="connsiteX58" fmla="*/ 682123 w 686368"/>
                    <a:gd name="connsiteY58" fmla="*/ 20507 h 105236"/>
                    <a:gd name="connsiteX59" fmla="*/ 652501 w 686368"/>
                    <a:gd name="connsiteY59" fmla="*/ 20507 h 105236"/>
                    <a:gd name="connsiteX60" fmla="*/ 648256 w 686368"/>
                    <a:gd name="connsiteY60" fmla="*/ 16262 h 105236"/>
                    <a:gd name="connsiteX61" fmla="*/ 648256 w 686368"/>
                    <a:gd name="connsiteY61" fmla="*/ 4245 h 105236"/>
                    <a:gd name="connsiteX62" fmla="*/ 652501 w 686368"/>
                    <a:gd name="connsiteY62" fmla="*/ 0 h 105236"/>
                    <a:gd name="connsiteX63" fmla="*/ 502887 w 686368"/>
                    <a:gd name="connsiteY63" fmla="*/ 0 h 105236"/>
                    <a:gd name="connsiteX64" fmla="*/ 613150 w 686368"/>
                    <a:gd name="connsiteY64" fmla="*/ 0 h 105236"/>
                    <a:gd name="connsiteX65" fmla="*/ 617395 w 686368"/>
                    <a:gd name="connsiteY65" fmla="*/ 4245 h 105236"/>
                    <a:gd name="connsiteX66" fmla="*/ 617395 w 686368"/>
                    <a:gd name="connsiteY66" fmla="*/ 16262 h 105236"/>
                    <a:gd name="connsiteX67" fmla="*/ 613150 w 686368"/>
                    <a:gd name="connsiteY67" fmla="*/ 20507 h 105236"/>
                    <a:gd name="connsiteX68" fmla="*/ 502887 w 686368"/>
                    <a:gd name="connsiteY68" fmla="*/ 20507 h 105236"/>
                    <a:gd name="connsiteX69" fmla="*/ 498642 w 686368"/>
                    <a:gd name="connsiteY69" fmla="*/ 16262 h 105236"/>
                    <a:gd name="connsiteX70" fmla="*/ 498642 w 686368"/>
                    <a:gd name="connsiteY70" fmla="*/ 4245 h 105236"/>
                    <a:gd name="connsiteX71" fmla="*/ 502887 w 686368"/>
                    <a:gd name="connsiteY71" fmla="*/ 0 h 105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686368" h="105236">
                      <a:moveTo>
                        <a:pt x="153859" y="84729"/>
                      </a:moveTo>
                      <a:lnTo>
                        <a:pt x="183481" y="84729"/>
                      </a:lnTo>
                      <a:cubicBezTo>
                        <a:pt x="185825" y="84729"/>
                        <a:pt x="187726" y="86630"/>
                        <a:pt x="187726" y="88974"/>
                      </a:cubicBezTo>
                      <a:lnTo>
                        <a:pt x="187726" y="100991"/>
                      </a:lnTo>
                      <a:cubicBezTo>
                        <a:pt x="187726" y="103335"/>
                        <a:pt x="185825" y="105236"/>
                        <a:pt x="183481" y="105236"/>
                      </a:cubicBezTo>
                      <a:lnTo>
                        <a:pt x="153859" y="105236"/>
                      </a:lnTo>
                      <a:cubicBezTo>
                        <a:pt x="151515" y="105236"/>
                        <a:pt x="149614" y="103335"/>
                        <a:pt x="149614" y="100991"/>
                      </a:cubicBezTo>
                      <a:lnTo>
                        <a:pt x="149614" y="88974"/>
                      </a:lnTo>
                      <a:cubicBezTo>
                        <a:pt x="149614" y="86630"/>
                        <a:pt x="151515" y="84729"/>
                        <a:pt x="153859" y="84729"/>
                      </a:cubicBezTo>
                      <a:close/>
                      <a:moveTo>
                        <a:pt x="4245" y="84729"/>
                      </a:moveTo>
                      <a:lnTo>
                        <a:pt x="114508" y="84729"/>
                      </a:lnTo>
                      <a:cubicBezTo>
                        <a:pt x="116852" y="84729"/>
                        <a:pt x="118753" y="86630"/>
                        <a:pt x="118753" y="88974"/>
                      </a:cubicBezTo>
                      <a:lnTo>
                        <a:pt x="118753" y="100991"/>
                      </a:lnTo>
                      <a:cubicBezTo>
                        <a:pt x="118753" y="103335"/>
                        <a:pt x="116852" y="105236"/>
                        <a:pt x="114508" y="105236"/>
                      </a:cubicBezTo>
                      <a:lnTo>
                        <a:pt x="4245" y="105236"/>
                      </a:lnTo>
                      <a:cubicBezTo>
                        <a:pt x="1901" y="105236"/>
                        <a:pt x="0" y="103335"/>
                        <a:pt x="0" y="100991"/>
                      </a:cubicBezTo>
                      <a:lnTo>
                        <a:pt x="0" y="88974"/>
                      </a:lnTo>
                      <a:cubicBezTo>
                        <a:pt x="0" y="86630"/>
                        <a:pt x="1901" y="84729"/>
                        <a:pt x="4245" y="84729"/>
                      </a:cubicBezTo>
                      <a:close/>
                      <a:moveTo>
                        <a:pt x="438939" y="83722"/>
                      </a:moveTo>
                      <a:lnTo>
                        <a:pt x="468561" y="83722"/>
                      </a:lnTo>
                      <a:cubicBezTo>
                        <a:pt x="470905" y="83722"/>
                        <a:pt x="472806" y="85623"/>
                        <a:pt x="472806" y="87967"/>
                      </a:cubicBezTo>
                      <a:lnTo>
                        <a:pt x="472806" y="99984"/>
                      </a:lnTo>
                      <a:cubicBezTo>
                        <a:pt x="472806" y="102328"/>
                        <a:pt x="470905" y="104229"/>
                        <a:pt x="468561" y="104229"/>
                      </a:cubicBezTo>
                      <a:lnTo>
                        <a:pt x="438939" y="104229"/>
                      </a:lnTo>
                      <a:cubicBezTo>
                        <a:pt x="436595" y="104229"/>
                        <a:pt x="434694" y="102328"/>
                        <a:pt x="434694" y="99984"/>
                      </a:cubicBezTo>
                      <a:lnTo>
                        <a:pt x="434694" y="87967"/>
                      </a:lnTo>
                      <a:cubicBezTo>
                        <a:pt x="434694" y="85623"/>
                        <a:pt x="436595" y="83722"/>
                        <a:pt x="438939" y="83722"/>
                      </a:cubicBezTo>
                      <a:close/>
                      <a:moveTo>
                        <a:pt x="289325" y="83722"/>
                      </a:moveTo>
                      <a:lnTo>
                        <a:pt x="399588" y="83722"/>
                      </a:lnTo>
                      <a:cubicBezTo>
                        <a:pt x="401932" y="83722"/>
                        <a:pt x="403833" y="85623"/>
                        <a:pt x="403833" y="87967"/>
                      </a:cubicBezTo>
                      <a:lnTo>
                        <a:pt x="403833" y="99984"/>
                      </a:lnTo>
                      <a:cubicBezTo>
                        <a:pt x="403833" y="102328"/>
                        <a:pt x="401932" y="104229"/>
                        <a:pt x="399588" y="104229"/>
                      </a:cubicBezTo>
                      <a:lnTo>
                        <a:pt x="289325" y="104229"/>
                      </a:lnTo>
                      <a:cubicBezTo>
                        <a:pt x="286981" y="104229"/>
                        <a:pt x="285080" y="102328"/>
                        <a:pt x="285080" y="99984"/>
                      </a:cubicBezTo>
                      <a:lnTo>
                        <a:pt x="285080" y="87967"/>
                      </a:lnTo>
                      <a:cubicBezTo>
                        <a:pt x="285080" y="85623"/>
                        <a:pt x="286981" y="83722"/>
                        <a:pt x="289325" y="83722"/>
                      </a:cubicBezTo>
                      <a:close/>
                      <a:moveTo>
                        <a:pt x="353589" y="2"/>
                      </a:moveTo>
                      <a:lnTo>
                        <a:pt x="383211" y="2"/>
                      </a:lnTo>
                      <a:cubicBezTo>
                        <a:pt x="385555" y="2"/>
                        <a:pt x="387456" y="1903"/>
                        <a:pt x="387456" y="4247"/>
                      </a:cubicBezTo>
                      <a:lnTo>
                        <a:pt x="387456" y="16264"/>
                      </a:lnTo>
                      <a:cubicBezTo>
                        <a:pt x="387456" y="18608"/>
                        <a:pt x="385555" y="20509"/>
                        <a:pt x="383211" y="20509"/>
                      </a:cubicBezTo>
                      <a:lnTo>
                        <a:pt x="353589" y="20509"/>
                      </a:lnTo>
                      <a:cubicBezTo>
                        <a:pt x="351245" y="20509"/>
                        <a:pt x="349344" y="18608"/>
                        <a:pt x="349344" y="16264"/>
                      </a:cubicBezTo>
                      <a:lnTo>
                        <a:pt x="349344" y="4247"/>
                      </a:lnTo>
                      <a:cubicBezTo>
                        <a:pt x="349344" y="1903"/>
                        <a:pt x="351245" y="2"/>
                        <a:pt x="353589" y="2"/>
                      </a:cubicBezTo>
                      <a:close/>
                      <a:moveTo>
                        <a:pt x="8320" y="2"/>
                      </a:moveTo>
                      <a:lnTo>
                        <a:pt x="314237" y="2"/>
                      </a:lnTo>
                      <a:cubicBezTo>
                        <a:pt x="316581" y="2"/>
                        <a:pt x="318482" y="1903"/>
                        <a:pt x="318482" y="4247"/>
                      </a:cubicBezTo>
                      <a:lnTo>
                        <a:pt x="318482" y="16264"/>
                      </a:lnTo>
                      <a:cubicBezTo>
                        <a:pt x="318482" y="18608"/>
                        <a:pt x="316581" y="20509"/>
                        <a:pt x="314237" y="20509"/>
                      </a:cubicBezTo>
                      <a:lnTo>
                        <a:pt x="8320" y="20509"/>
                      </a:lnTo>
                      <a:cubicBezTo>
                        <a:pt x="5976" y="20509"/>
                        <a:pt x="4075" y="18608"/>
                        <a:pt x="4075" y="16264"/>
                      </a:cubicBezTo>
                      <a:lnTo>
                        <a:pt x="4075" y="4247"/>
                      </a:lnTo>
                      <a:cubicBezTo>
                        <a:pt x="4075" y="1903"/>
                        <a:pt x="5976" y="2"/>
                        <a:pt x="8320" y="2"/>
                      </a:cubicBezTo>
                      <a:close/>
                      <a:moveTo>
                        <a:pt x="652501" y="0"/>
                      </a:moveTo>
                      <a:lnTo>
                        <a:pt x="682123" y="0"/>
                      </a:lnTo>
                      <a:cubicBezTo>
                        <a:pt x="684467" y="0"/>
                        <a:pt x="686368" y="1901"/>
                        <a:pt x="686368" y="4245"/>
                      </a:cubicBezTo>
                      <a:lnTo>
                        <a:pt x="686368" y="16262"/>
                      </a:lnTo>
                      <a:cubicBezTo>
                        <a:pt x="686368" y="18606"/>
                        <a:pt x="684467" y="20507"/>
                        <a:pt x="682123" y="20507"/>
                      </a:cubicBezTo>
                      <a:lnTo>
                        <a:pt x="652501" y="20507"/>
                      </a:lnTo>
                      <a:cubicBezTo>
                        <a:pt x="650157" y="20507"/>
                        <a:pt x="648256" y="18606"/>
                        <a:pt x="648256" y="16262"/>
                      </a:cubicBezTo>
                      <a:lnTo>
                        <a:pt x="648256" y="4245"/>
                      </a:lnTo>
                      <a:cubicBezTo>
                        <a:pt x="648256" y="1901"/>
                        <a:pt x="650157" y="0"/>
                        <a:pt x="652501" y="0"/>
                      </a:cubicBezTo>
                      <a:close/>
                      <a:moveTo>
                        <a:pt x="502887" y="0"/>
                      </a:moveTo>
                      <a:lnTo>
                        <a:pt x="613150" y="0"/>
                      </a:lnTo>
                      <a:cubicBezTo>
                        <a:pt x="615494" y="0"/>
                        <a:pt x="617395" y="1901"/>
                        <a:pt x="617395" y="4245"/>
                      </a:cubicBezTo>
                      <a:lnTo>
                        <a:pt x="617395" y="16262"/>
                      </a:lnTo>
                      <a:cubicBezTo>
                        <a:pt x="617395" y="18606"/>
                        <a:pt x="615494" y="20507"/>
                        <a:pt x="613150" y="20507"/>
                      </a:cubicBezTo>
                      <a:lnTo>
                        <a:pt x="502887" y="20507"/>
                      </a:lnTo>
                      <a:cubicBezTo>
                        <a:pt x="500543" y="20507"/>
                        <a:pt x="498642" y="18606"/>
                        <a:pt x="498642" y="16262"/>
                      </a:cubicBezTo>
                      <a:lnTo>
                        <a:pt x="498642" y="4245"/>
                      </a:lnTo>
                      <a:cubicBezTo>
                        <a:pt x="498642" y="1901"/>
                        <a:pt x="500543" y="0"/>
                        <a:pt x="502887" y="0"/>
                      </a:cubicBez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0" name="Freeform: Shape 61">
                <a:extLst>
                  <a:ext uri="{FF2B5EF4-FFF2-40B4-BE49-F238E27FC236}">
                    <a16:creationId xmlns:a16="http://schemas.microsoft.com/office/drawing/2014/main" xmlns="" id="{AA8A9A24-E9C4-4636-B506-A5FA78235FBB}"/>
                  </a:ext>
                </a:extLst>
              </p:cNvPr>
              <p:cNvSpPr/>
              <p:nvPr/>
            </p:nvSpPr>
            <p:spPr>
              <a:xfrm rot="18902941">
                <a:off x="10242661" y="3983156"/>
                <a:ext cx="1144096" cy="1352486"/>
              </a:xfrm>
              <a:custGeom>
                <a:avLst/>
                <a:gdLst>
                  <a:gd name="connsiteX0" fmla="*/ 1697155 w 3375646"/>
                  <a:gd name="connsiteY0" fmla="*/ 0 h 3990500"/>
                  <a:gd name="connsiteX1" fmla="*/ 3236340 w 3375646"/>
                  <a:gd name="connsiteY1" fmla="*/ 0 h 3990500"/>
                  <a:gd name="connsiteX2" fmla="*/ 3375646 w 3375646"/>
                  <a:gd name="connsiteY2" fmla="*/ 184244 h 3990500"/>
                  <a:gd name="connsiteX3" fmla="*/ 3375646 w 3375646"/>
                  <a:gd name="connsiteY3" fmla="*/ 3806252 h 3990500"/>
                  <a:gd name="connsiteX4" fmla="*/ 3236340 w 3375646"/>
                  <a:gd name="connsiteY4" fmla="*/ 3990500 h 3990500"/>
                  <a:gd name="connsiteX5" fmla="*/ 0 w 3375646"/>
                  <a:gd name="connsiteY5" fmla="*/ 3990500 h 39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75646" h="3990500">
                    <a:moveTo>
                      <a:pt x="1697155" y="0"/>
                    </a:moveTo>
                    <a:lnTo>
                      <a:pt x="3236340" y="0"/>
                    </a:lnTo>
                    <a:cubicBezTo>
                      <a:pt x="3312732" y="0"/>
                      <a:pt x="3375646" y="80888"/>
                      <a:pt x="3375646" y="184244"/>
                    </a:cubicBezTo>
                    <a:lnTo>
                      <a:pt x="3375646" y="3806252"/>
                    </a:lnTo>
                    <a:cubicBezTo>
                      <a:pt x="3375646" y="3905115"/>
                      <a:pt x="3312732" y="3990500"/>
                      <a:pt x="3236340" y="3990500"/>
                    </a:cubicBezTo>
                    <a:lnTo>
                      <a:pt x="0" y="399050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xmlns="" id="{026E46E4-9883-4F74-BA0B-6EF4D93AF8C1}"/>
                  </a:ext>
                </a:extLst>
              </p:cNvPr>
              <p:cNvGrpSpPr/>
              <p:nvPr/>
            </p:nvGrpSpPr>
            <p:grpSpPr>
              <a:xfrm rot="18902941">
                <a:off x="9825321" y="5247373"/>
                <a:ext cx="109147" cy="109147"/>
                <a:chOff x="8118251" y="2289511"/>
                <a:chExt cx="453435" cy="453435"/>
              </a:xfrm>
              <a:solidFill>
                <a:schemeClr val="accent1">
                  <a:alpha val="40000"/>
                </a:schemeClr>
              </a:solidFill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xmlns="" id="{7A7A88F0-A88C-4EC3-A9F1-A7CC6C76A178}"/>
                    </a:ext>
                  </a:extLst>
                </p:cNvPr>
                <p:cNvSpPr/>
                <p:nvPr/>
              </p:nvSpPr>
              <p:spPr>
                <a:xfrm>
                  <a:off x="8118251" y="2289511"/>
                  <a:ext cx="453435" cy="45343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xmlns="" id="{01AAE1AE-EBAA-4E87-8F00-62CA9CB638EA}"/>
                    </a:ext>
                  </a:extLst>
                </p:cNvPr>
                <p:cNvSpPr/>
                <p:nvPr/>
              </p:nvSpPr>
              <p:spPr>
                <a:xfrm>
                  <a:off x="8160877" y="2332137"/>
                  <a:ext cx="368182" cy="36818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xmlns="" id="{82F9DDC1-B0B5-4ADE-A04B-E10B8E9070AE}"/>
                    </a:ext>
                  </a:extLst>
                </p:cNvPr>
                <p:cNvSpPr/>
                <p:nvPr/>
              </p:nvSpPr>
              <p:spPr>
                <a:xfrm>
                  <a:off x="8207808" y="2379068"/>
                  <a:ext cx="274320" cy="2743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xmlns="" id="{0AB8C61F-BA07-4A5C-A402-81C15098F91A}"/>
                    </a:ext>
                  </a:extLst>
                </p:cNvPr>
                <p:cNvSpPr/>
                <p:nvPr/>
              </p:nvSpPr>
              <p:spPr>
                <a:xfrm>
                  <a:off x="8253528" y="2424788"/>
                  <a:ext cx="182880" cy="1828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62" name="Freeform: Shape 79">
              <a:extLst>
                <a:ext uri="{FF2B5EF4-FFF2-40B4-BE49-F238E27FC236}">
                  <a16:creationId xmlns:a16="http://schemas.microsoft.com/office/drawing/2014/main" xmlns="" id="{E9BF8C9C-1A0E-4ACE-9124-B6335581F445}"/>
                </a:ext>
              </a:extLst>
            </p:cNvPr>
            <p:cNvSpPr/>
            <p:nvPr/>
          </p:nvSpPr>
          <p:spPr>
            <a:xfrm rot="19146890">
              <a:off x="9490755" y="5038740"/>
              <a:ext cx="2647906" cy="2053701"/>
            </a:xfrm>
            <a:custGeom>
              <a:avLst/>
              <a:gdLst>
                <a:gd name="connsiteX0" fmla="*/ 802501 w 2647906"/>
                <a:gd name="connsiteY0" fmla="*/ 64780 h 2053702"/>
                <a:gd name="connsiteX1" fmla="*/ 824412 w 2647906"/>
                <a:gd name="connsiteY1" fmla="*/ 137612 h 2053702"/>
                <a:gd name="connsiteX2" fmla="*/ 735907 w 2647906"/>
                <a:gd name="connsiteY2" fmla="*/ 300638 h 2053702"/>
                <a:gd name="connsiteX3" fmla="*/ 672970 w 2647906"/>
                <a:gd name="connsiteY3" fmla="*/ 375812 h 2053702"/>
                <a:gd name="connsiteX4" fmla="*/ 644123 w 2647906"/>
                <a:gd name="connsiteY4" fmla="*/ 429134 h 2053702"/>
                <a:gd name="connsiteX5" fmla="*/ 630356 w 2647906"/>
                <a:gd name="connsiteY5" fmla="*/ 546704 h 2053702"/>
                <a:gd name="connsiteX6" fmla="*/ 618992 w 2647906"/>
                <a:gd name="connsiteY6" fmla="*/ 620349 h 2053702"/>
                <a:gd name="connsiteX7" fmla="*/ 576379 w 2647906"/>
                <a:gd name="connsiteY7" fmla="*/ 714318 h 2053702"/>
                <a:gd name="connsiteX8" fmla="*/ 559114 w 2647906"/>
                <a:gd name="connsiteY8" fmla="*/ 771355 h 2053702"/>
                <a:gd name="connsiteX9" fmla="*/ 507760 w 2647906"/>
                <a:gd name="connsiteY9" fmla="*/ 891329 h 2053702"/>
                <a:gd name="connsiteX10" fmla="*/ 462960 w 2647906"/>
                <a:gd name="connsiteY10" fmla="*/ 948802 h 2053702"/>
                <a:gd name="connsiteX11" fmla="*/ 412480 w 2647906"/>
                <a:gd name="connsiteY11" fmla="*/ 1078829 h 2053702"/>
                <a:gd name="connsiteX12" fmla="*/ 403301 w 2647906"/>
                <a:gd name="connsiteY12" fmla="*/ 1333200 h 2053702"/>
                <a:gd name="connsiteX13" fmla="*/ 421058 w 2647906"/>
                <a:gd name="connsiteY13" fmla="*/ 1503955 h 2053702"/>
                <a:gd name="connsiteX14" fmla="*/ 425443 w 2647906"/>
                <a:gd name="connsiteY14" fmla="*/ 1540797 h 2053702"/>
                <a:gd name="connsiteX15" fmla="*/ 0 w 2647906"/>
                <a:gd name="connsiteY15" fmla="*/ 1172459 h 2053702"/>
                <a:gd name="connsiteX16" fmla="*/ 16659 w 2647906"/>
                <a:gd name="connsiteY16" fmla="*/ 1116181 h 2053702"/>
                <a:gd name="connsiteX17" fmla="*/ 118337 w 2647906"/>
                <a:gd name="connsiteY17" fmla="*/ 780533 h 2053702"/>
                <a:gd name="connsiteX18" fmla="*/ 209683 w 2647906"/>
                <a:gd name="connsiteY18" fmla="*/ 463662 h 2053702"/>
                <a:gd name="connsiteX19" fmla="*/ 259071 w 2647906"/>
                <a:gd name="connsiteY19" fmla="*/ 293425 h 2053702"/>
                <a:gd name="connsiteX20" fmla="*/ 276772 w 2647906"/>
                <a:gd name="connsiteY20" fmla="*/ 205139 h 2053702"/>
                <a:gd name="connsiteX21" fmla="*/ 329219 w 2647906"/>
                <a:gd name="connsiteY21" fmla="*/ 137394 h 2053702"/>
                <a:gd name="connsiteX22" fmla="*/ 512349 w 2647906"/>
                <a:gd name="connsiteY22" fmla="*/ 41458 h 2053702"/>
                <a:gd name="connsiteX23" fmla="*/ 578564 w 2647906"/>
                <a:gd name="connsiteY23" fmla="*/ 3434 h 2053702"/>
                <a:gd name="connsiteX24" fmla="*/ 598232 w 2647906"/>
                <a:gd name="connsiteY24" fmla="*/ 2123 h 2053702"/>
                <a:gd name="connsiteX25" fmla="*/ 603914 w 2647906"/>
                <a:gd name="connsiteY25" fmla="*/ 16546 h 2053702"/>
                <a:gd name="connsiteX26" fmla="*/ 614402 w 2647906"/>
                <a:gd name="connsiteY26" fmla="*/ 153128 h 2053702"/>
                <a:gd name="connsiteX27" fmla="*/ 624237 w 2647906"/>
                <a:gd name="connsiteY27" fmla="*/ 147446 h 2053702"/>
                <a:gd name="connsiteX28" fmla="*/ 710120 w 2647906"/>
                <a:gd name="connsiteY28" fmla="*/ 63749 h 2053702"/>
                <a:gd name="connsiteX29" fmla="*/ 779832 w 2647906"/>
                <a:gd name="connsiteY29" fmla="*/ 50418 h 2053702"/>
                <a:gd name="connsiteX30" fmla="*/ 802501 w 2647906"/>
                <a:gd name="connsiteY30" fmla="*/ 64780 h 2053702"/>
                <a:gd name="connsiteX31" fmla="*/ 2419034 w 2647906"/>
                <a:gd name="connsiteY31" fmla="*/ 721093 h 2053702"/>
                <a:gd name="connsiteX32" fmla="*/ 2504043 w 2647906"/>
                <a:gd name="connsiteY32" fmla="*/ 904441 h 2053702"/>
                <a:gd name="connsiteX33" fmla="*/ 2545782 w 2647906"/>
                <a:gd name="connsiteY33" fmla="*/ 1068995 h 2053702"/>
                <a:gd name="connsiteX34" fmla="*/ 2540975 w 2647906"/>
                <a:gd name="connsiteY34" fmla="*/ 1200552 h 2053702"/>
                <a:gd name="connsiteX35" fmla="*/ 2527207 w 2647906"/>
                <a:gd name="connsiteY35" fmla="*/ 1309818 h 2053702"/>
                <a:gd name="connsiteX36" fmla="*/ 2533108 w 2647906"/>
                <a:gd name="connsiteY36" fmla="*/ 1417991 h 2053702"/>
                <a:gd name="connsiteX37" fmla="*/ 2647906 w 2647906"/>
                <a:gd name="connsiteY37" fmla="*/ 1623311 h 2053702"/>
                <a:gd name="connsiteX38" fmla="*/ 2238821 w 2647906"/>
                <a:gd name="connsiteY38" fmla="*/ 2053445 h 2053702"/>
                <a:gd name="connsiteX39" fmla="*/ 2107487 w 2647906"/>
                <a:gd name="connsiteY39" fmla="*/ 1625728 h 2053702"/>
                <a:gd name="connsiteX40" fmla="*/ 1832058 w 2647906"/>
                <a:gd name="connsiteY40" fmla="*/ 1241636 h 2053702"/>
                <a:gd name="connsiteX41" fmla="*/ 1746394 w 2647906"/>
                <a:gd name="connsiteY41" fmla="*/ 1095656 h 2053702"/>
                <a:gd name="connsiteX42" fmla="*/ 1701159 w 2647906"/>
                <a:gd name="connsiteY42" fmla="*/ 1015237 h 2053702"/>
                <a:gd name="connsiteX43" fmla="*/ 1666849 w 2647906"/>
                <a:gd name="connsiteY43" fmla="*/ 935910 h 2053702"/>
                <a:gd name="connsiteX44" fmla="*/ 1618990 w 2647906"/>
                <a:gd name="connsiteY44" fmla="*/ 854398 h 2053702"/>
                <a:gd name="connsiteX45" fmla="*/ 1588178 w 2647906"/>
                <a:gd name="connsiteY45" fmla="*/ 825770 h 2053702"/>
                <a:gd name="connsiteX46" fmla="*/ 1612435 w 2647906"/>
                <a:gd name="connsiteY46" fmla="*/ 764145 h 2053702"/>
                <a:gd name="connsiteX47" fmla="*/ 1642592 w 2647906"/>
                <a:gd name="connsiteY47" fmla="*/ 763488 h 2053702"/>
                <a:gd name="connsiteX48" fmla="*/ 1691106 w 2647906"/>
                <a:gd name="connsiteY48" fmla="*/ 775726 h 2053702"/>
                <a:gd name="connsiteX49" fmla="*/ 1749017 w 2647906"/>
                <a:gd name="connsiteY49" fmla="*/ 812658 h 2053702"/>
                <a:gd name="connsiteX50" fmla="*/ 1751420 w 2647906"/>
                <a:gd name="connsiteY50" fmla="*/ 814843 h 2053702"/>
                <a:gd name="connsiteX51" fmla="*/ 1755354 w 2647906"/>
                <a:gd name="connsiteY51" fmla="*/ 815280 h 2053702"/>
                <a:gd name="connsiteX52" fmla="*/ 1638003 w 2647906"/>
                <a:gd name="connsiteY52" fmla="*/ 354397 h 2053702"/>
                <a:gd name="connsiteX53" fmla="*/ 1635598 w 2647906"/>
                <a:gd name="connsiteY53" fmla="*/ 303261 h 2053702"/>
                <a:gd name="connsiteX54" fmla="*/ 1657234 w 2647906"/>
                <a:gd name="connsiteY54" fmla="*/ 263925 h 2053702"/>
                <a:gd name="connsiteX55" fmla="*/ 1707714 w 2647906"/>
                <a:gd name="connsiteY55" fmla="*/ 258243 h 2053702"/>
                <a:gd name="connsiteX56" fmla="*/ 1784419 w 2647906"/>
                <a:gd name="connsiteY56" fmla="*/ 306538 h 2053702"/>
                <a:gd name="connsiteX57" fmla="*/ 1823973 w 2647906"/>
                <a:gd name="connsiteY57" fmla="*/ 408592 h 2053702"/>
                <a:gd name="connsiteX58" fmla="*/ 1907234 w 2647906"/>
                <a:gd name="connsiteY58" fmla="*/ 690280 h 2053702"/>
                <a:gd name="connsiteX59" fmla="*/ 1926465 w 2647906"/>
                <a:gd name="connsiteY59" fmla="*/ 698148 h 2053702"/>
                <a:gd name="connsiteX60" fmla="*/ 2046438 w 2647906"/>
                <a:gd name="connsiteY60" fmla="*/ 694651 h 2053702"/>
                <a:gd name="connsiteX61" fmla="*/ 2065013 w 2647906"/>
                <a:gd name="connsiteY61" fmla="*/ 706014 h 2053702"/>
                <a:gd name="connsiteX62" fmla="*/ 2076595 w 2647906"/>
                <a:gd name="connsiteY62" fmla="*/ 703392 h 2053702"/>
                <a:gd name="connsiteX63" fmla="*/ 2142155 w 2647906"/>
                <a:gd name="connsiteY63" fmla="*/ 667553 h 2053702"/>
                <a:gd name="connsiteX64" fmla="*/ 2230442 w 2647906"/>
                <a:gd name="connsiteY64" fmla="*/ 696399 h 2053702"/>
                <a:gd name="connsiteX65" fmla="*/ 2279612 w 2647906"/>
                <a:gd name="connsiteY65" fmla="*/ 706670 h 2053702"/>
                <a:gd name="connsiteX66" fmla="*/ 2328562 w 2647906"/>
                <a:gd name="connsiteY66" fmla="*/ 691592 h 2053702"/>
                <a:gd name="connsiteX67" fmla="*/ 2419034 w 2647906"/>
                <a:gd name="connsiteY67" fmla="*/ 721093 h 205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647906" h="2053702">
                  <a:moveTo>
                    <a:pt x="802501" y="64780"/>
                  </a:moveTo>
                  <a:cubicBezTo>
                    <a:pt x="822159" y="83035"/>
                    <a:pt x="831951" y="111553"/>
                    <a:pt x="824412" y="137612"/>
                  </a:cubicBezTo>
                  <a:cubicBezTo>
                    <a:pt x="813704" y="174981"/>
                    <a:pt x="750767" y="282281"/>
                    <a:pt x="735907" y="300638"/>
                  </a:cubicBezTo>
                  <a:cubicBezTo>
                    <a:pt x="715146" y="325768"/>
                    <a:pt x="691108" y="348277"/>
                    <a:pt x="672970" y="375812"/>
                  </a:cubicBezTo>
                  <a:cubicBezTo>
                    <a:pt x="665758" y="386739"/>
                    <a:pt x="658546" y="395480"/>
                    <a:pt x="644123" y="429134"/>
                  </a:cubicBezTo>
                  <a:cubicBezTo>
                    <a:pt x="629045" y="467158"/>
                    <a:pt x="625330" y="506275"/>
                    <a:pt x="630356" y="546704"/>
                  </a:cubicBezTo>
                  <a:cubicBezTo>
                    <a:pt x="633634" y="572054"/>
                    <a:pt x="626641" y="596310"/>
                    <a:pt x="618992" y="620349"/>
                  </a:cubicBezTo>
                  <a:cubicBezTo>
                    <a:pt x="608285" y="653348"/>
                    <a:pt x="595391" y="685035"/>
                    <a:pt x="576379" y="714318"/>
                  </a:cubicBezTo>
                  <a:cubicBezTo>
                    <a:pt x="565452" y="731363"/>
                    <a:pt x="563704" y="752124"/>
                    <a:pt x="559114" y="771355"/>
                  </a:cubicBezTo>
                  <a:cubicBezTo>
                    <a:pt x="548625" y="814187"/>
                    <a:pt x="536387" y="856145"/>
                    <a:pt x="507760" y="891329"/>
                  </a:cubicBezTo>
                  <a:cubicBezTo>
                    <a:pt x="492462" y="910122"/>
                    <a:pt x="476947" y="929135"/>
                    <a:pt x="462960" y="948802"/>
                  </a:cubicBezTo>
                  <a:cubicBezTo>
                    <a:pt x="435426" y="987919"/>
                    <a:pt x="422751" y="1032937"/>
                    <a:pt x="412480" y="1078829"/>
                  </a:cubicBezTo>
                  <a:cubicBezTo>
                    <a:pt x="404395" y="1115761"/>
                    <a:pt x="399150" y="1285779"/>
                    <a:pt x="403301" y="1333200"/>
                  </a:cubicBezTo>
                  <a:cubicBezTo>
                    <a:pt x="407890" y="1384883"/>
                    <a:pt x="414447" y="1446399"/>
                    <a:pt x="421058" y="1503955"/>
                  </a:cubicBezTo>
                  <a:lnTo>
                    <a:pt x="425443" y="1540797"/>
                  </a:lnTo>
                  <a:lnTo>
                    <a:pt x="0" y="1172459"/>
                  </a:lnTo>
                  <a:lnTo>
                    <a:pt x="16659" y="1116181"/>
                  </a:lnTo>
                  <a:cubicBezTo>
                    <a:pt x="58412" y="975757"/>
                    <a:pt x="97686" y="845601"/>
                    <a:pt x="118337" y="780533"/>
                  </a:cubicBezTo>
                  <a:cubicBezTo>
                    <a:pt x="151553" y="675857"/>
                    <a:pt x="183240" y="570524"/>
                    <a:pt x="209683" y="463662"/>
                  </a:cubicBezTo>
                  <a:cubicBezTo>
                    <a:pt x="223888" y="406188"/>
                    <a:pt x="240714" y="349588"/>
                    <a:pt x="259071" y="293425"/>
                  </a:cubicBezTo>
                  <a:cubicBezTo>
                    <a:pt x="268467" y="264798"/>
                    <a:pt x="273276" y="234859"/>
                    <a:pt x="276772" y="205139"/>
                  </a:cubicBezTo>
                  <a:cubicBezTo>
                    <a:pt x="280924" y="171922"/>
                    <a:pt x="298407" y="147883"/>
                    <a:pt x="329219" y="137394"/>
                  </a:cubicBezTo>
                  <a:cubicBezTo>
                    <a:pt x="395216" y="114667"/>
                    <a:pt x="452472" y="75550"/>
                    <a:pt x="512349" y="41458"/>
                  </a:cubicBezTo>
                  <a:cubicBezTo>
                    <a:pt x="534421" y="28784"/>
                    <a:pt x="556492" y="16109"/>
                    <a:pt x="578564" y="3434"/>
                  </a:cubicBezTo>
                  <a:cubicBezTo>
                    <a:pt x="584901" y="-282"/>
                    <a:pt x="591457" y="-1374"/>
                    <a:pt x="598232" y="2123"/>
                  </a:cubicBezTo>
                  <a:cubicBezTo>
                    <a:pt x="603477" y="5620"/>
                    <a:pt x="603258" y="11082"/>
                    <a:pt x="603914" y="16546"/>
                  </a:cubicBezTo>
                  <a:cubicBezTo>
                    <a:pt x="605880" y="34466"/>
                    <a:pt x="609159" y="149195"/>
                    <a:pt x="614402" y="153128"/>
                  </a:cubicBezTo>
                  <a:cubicBezTo>
                    <a:pt x="618774" y="152910"/>
                    <a:pt x="621177" y="149413"/>
                    <a:pt x="624237" y="147446"/>
                  </a:cubicBezTo>
                  <a:cubicBezTo>
                    <a:pt x="646309" y="129745"/>
                    <a:pt x="701160" y="71616"/>
                    <a:pt x="710120" y="63749"/>
                  </a:cubicBezTo>
                  <a:cubicBezTo>
                    <a:pt x="730881" y="45829"/>
                    <a:pt x="753827" y="40147"/>
                    <a:pt x="779832" y="50418"/>
                  </a:cubicBezTo>
                  <a:cubicBezTo>
                    <a:pt x="788300" y="53751"/>
                    <a:pt x="795948" y="58695"/>
                    <a:pt x="802501" y="64780"/>
                  </a:cubicBezTo>
                  <a:close/>
                  <a:moveTo>
                    <a:pt x="2419034" y="721093"/>
                  </a:moveTo>
                  <a:cubicBezTo>
                    <a:pt x="2425371" y="728523"/>
                    <a:pt x="2486342" y="856583"/>
                    <a:pt x="2504043" y="904441"/>
                  </a:cubicBezTo>
                  <a:cubicBezTo>
                    <a:pt x="2523711" y="957763"/>
                    <a:pt x="2539227" y="1012396"/>
                    <a:pt x="2545782" y="1068995"/>
                  </a:cubicBezTo>
                  <a:cubicBezTo>
                    <a:pt x="2550809" y="1113139"/>
                    <a:pt x="2547749" y="1156846"/>
                    <a:pt x="2540975" y="1200552"/>
                  </a:cubicBezTo>
                  <a:cubicBezTo>
                    <a:pt x="2535512" y="1236828"/>
                    <a:pt x="2528737" y="1273104"/>
                    <a:pt x="2527207" y="1309818"/>
                  </a:cubicBezTo>
                  <a:cubicBezTo>
                    <a:pt x="2525678" y="1346531"/>
                    <a:pt x="2522181" y="1383026"/>
                    <a:pt x="2533108" y="1417991"/>
                  </a:cubicBezTo>
                  <a:cubicBezTo>
                    <a:pt x="2547750" y="1465631"/>
                    <a:pt x="2626271" y="1578730"/>
                    <a:pt x="2647906" y="1623311"/>
                  </a:cubicBezTo>
                  <a:cubicBezTo>
                    <a:pt x="2530422" y="1724748"/>
                    <a:pt x="2319956" y="2043116"/>
                    <a:pt x="2238821" y="2053445"/>
                  </a:cubicBezTo>
                  <a:cubicBezTo>
                    <a:pt x="2157686" y="2063775"/>
                    <a:pt x="2175281" y="1761030"/>
                    <a:pt x="2107487" y="1625728"/>
                  </a:cubicBezTo>
                  <a:cubicBezTo>
                    <a:pt x="2039693" y="1490426"/>
                    <a:pt x="1892241" y="1329981"/>
                    <a:pt x="1832058" y="1241636"/>
                  </a:cubicBezTo>
                  <a:cubicBezTo>
                    <a:pt x="1771877" y="1153291"/>
                    <a:pt x="1768248" y="1148541"/>
                    <a:pt x="1746394" y="1095656"/>
                  </a:cubicBezTo>
                  <a:cubicBezTo>
                    <a:pt x="1734812" y="1067248"/>
                    <a:pt x="1721044" y="1039494"/>
                    <a:pt x="1701159" y="1015237"/>
                  </a:cubicBezTo>
                  <a:cubicBezTo>
                    <a:pt x="1682365" y="992291"/>
                    <a:pt x="1674716" y="964100"/>
                    <a:pt x="1666849" y="935910"/>
                  </a:cubicBezTo>
                  <a:cubicBezTo>
                    <a:pt x="1658108" y="904878"/>
                    <a:pt x="1643904" y="876251"/>
                    <a:pt x="1618990" y="854398"/>
                  </a:cubicBezTo>
                  <a:cubicBezTo>
                    <a:pt x="1611342" y="850027"/>
                    <a:pt x="1591237" y="830578"/>
                    <a:pt x="1588178" y="825770"/>
                  </a:cubicBezTo>
                  <a:cubicBezTo>
                    <a:pt x="1570913" y="800202"/>
                    <a:pt x="1582277" y="771355"/>
                    <a:pt x="1612435" y="764145"/>
                  </a:cubicBezTo>
                  <a:cubicBezTo>
                    <a:pt x="1622487" y="761740"/>
                    <a:pt x="1632321" y="761303"/>
                    <a:pt x="1642592" y="763488"/>
                  </a:cubicBezTo>
                  <a:cubicBezTo>
                    <a:pt x="1658982" y="766985"/>
                    <a:pt x="1675153" y="770481"/>
                    <a:pt x="1691106" y="775726"/>
                  </a:cubicBezTo>
                  <a:cubicBezTo>
                    <a:pt x="1713614" y="783156"/>
                    <a:pt x="1733719" y="793864"/>
                    <a:pt x="1749017" y="812658"/>
                  </a:cubicBezTo>
                  <a:cubicBezTo>
                    <a:pt x="1749672" y="813532"/>
                    <a:pt x="1750546" y="814188"/>
                    <a:pt x="1751420" y="814843"/>
                  </a:cubicBezTo>
                  <a:cubicBezTo>
                    <a:pt x="1752076" y="815281"/>
                    <a:pt x="1752732" y="815499"/>
                    <a:pt x="1755354" y="815280"/>
                  </a:cubicBezTo>
                  <a:cubicBezTo>
                    <a:pt x="1742242" y="765455"/>
                    <a:pt x="1644559" y="387177"/>
                    <a:pt x="1638003" y="354397"/>
                  </a:cubicBezTo>
                  <a:cubicBezTo>
                    <a:pt x="1637129" y="346749"/>
                    <a:pt x="1635162" y="310909"/>
                    <a:pt x="1635598" y="303261"/>
                  </a:cubicBezTo>
                  <a:cubicBezTo>
                    <a:pt x="1636691" y="286652"/>
                    <a:pt x="1642810" y="273103"/>
                    <a:pt x="1657234" y="263925"/>
                  </a:cubicBezTo>
                  <a:cubicBezTo>
                    <a:pt x="1673186" y="255184"/>
                    <a:pt x="1690451" y="255839"/>
                    <a:pt x="1707714" y="258243"/>
                  </a:cubicBezTo>
                  <a:cubicBezTo>
                    <a:pt x="1739401" y="264580"/>
                    <a:pt x="1764314" y="281845"/>
                    <a:pt x="1784419" y="306538"/>
                  </a:cubicBezTo>
                  <a:cubicBezTo>
                    <a:pt x="1802339" y="328610"/>
                    <a:pt x="1813921" y="382369"/>
                    <a:pt x="1823973" y="408592"/>
                  </a:cubicBezTo>
                  <a:cubicBezTo>
                    <a:pt x="1827469" y="417771"/>
                    <a:pt x="1906797" y="688095"/>
                    <a:pt x="1907234" y="690280"/>
                  </a:cubicBezTo>
                  <a:cubicBezTo>
                    <a:pt x="1911386" y="705140"/>
                    <a:pt x="1912915" y="704266"/>
                    <a:pt x="1926465" y="698148"/>
                  </a:cubicBezTo>
                  <a:cubicBezTo>
                    <a:pt x="1965581" y="680010"/>
                    <a:pt x="2005791" y="670613"/>
                    <a:pt x="2046438" y="694651"/>
                  </a:cubicBezTo>
                  <a:cubicBezTo>
                    <a:pt x="2052776" y="698366"/>
                    <a:pt x="2059113" y="702081"/>
                    <a:pt x="2065013" y="706014"/>
                  </a:cubicBezTo>
                  <a:cubicBezTo>
                    <a:pt x="2069820" y="709293"/>
                    <a:pt x="2073536" y="709074"/>
                    <a:pt x="2076595" y="703392"/>
                  </a:cubicBezTo>
                  <a:cubicBezTo>
                    <a:pt x="2090581" y="677168"/>
                    <a:pt x="2114401" y="669082"/>
                    <a:pt x="2142155" y="667553"/>
                  </a:cubicBezTo>
                  <a:cubicBezTo>
                    <a:pt x="2175371" y="665804"/>
                    <a:pt x="2204873" y="675420"/>
                    <a:pt x="2230442" y="696399"/>
                  </a:cubicBezTo>
                  <a:cubicBezTo>
                    <a:pt x="2245302" y="708637"/>
                    <a:pt x="2261255" y="711259"/>
                    <a:pt x="2279612" y="706670"/>
                  </a:cubicBezTo>
                  <a:cubicBezTo>
                    <a:pt x="2296220" y="702518"/>
                    <a:pt x="2312391" y="696399"/>
                    <a:pt x="2328562" y="691592"/>
                  </a:cubicBezTo>
                  <a:cubicBezTo>
                    <a:pt x="2365712" y="680446"/>
                    <a:pt x="2394996" y="692903"/>
                    <a:pt x="2419034" y="721093"/>
                  </a:cubicBezTo>
                  <a:close/>
                </a:path>
              </a:pathLst>
            </a:custGeom>
            <a:solidFill>
              <a:srgbClr val="FCD9C1"/>
            </a:solidFill>
            <a:ln w="2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111">
              <a:extLst>
                <a:ext uri="{FF2B5EF4-FFF2-40B4-BE49-F238E27FC236}">
                  <a16:creationId xmlns:a16="http://schemas.microsoft.com/office/drawing/2014/main" xmlns="" id="{0A19DAE6-2F9D-4073-BC51-3367F6F11A60}"/>
                </a:ext>
              </a:extLst>
            </p:cNvPr>
            <p:cNvSpPr/>
            <p:nvPr/>
          </p:nvSpPr>
          <p:spPr>
            <a:xfrm rot="17928061">
              <a:off x="9728589" y="6950921"/>
              <a:ext cx="627403" cy="671928"/>
            </a:xfrm>
            <a:custGeom>
              <a:avLst/>
              <a:gdLst>
                <a:gd name="connsiteX0" fmla="*/ 627099 w 627402"/>
                <a:gd name="connsiteY0" fmla="*/ 265576 h 671928"/>
                <a:gd name="connsiteX1" fmla="*/ 622871 w 627402"/>
                <a:gd name="connsiteY1" fmla="*/ 282230 h 671928"/>
                <a:gd name="connsiteX2" fmla="*/ 438705 w 627402"/>
                <a:gd name="connsiteY2" fmla="*/ 670937 h 671928"/>
                <a:gd name="connsiteX3" fmla="*/ 438236 w 627402"/>
                <a:gd name="connsiteY3" fmla="*/ 671928 h 671928"/>
                <a:gd name="connsiteX4" fmla="*/ 0 w 627402"/>
                <a:gd name="connsiteY4" fmla="*/ 115864 h 671928"/>
                <a:gd name="connsiteX5" fmla="*/ 52443 w 627402"/>
                <a:gd name="connsiteY5" fmla="*/ 14129 h 671928"/>
                <a:gd name="connsiteX6" fmla="*/ 94818 w 627402"/>
                <a:gd name="connsiteY6" fmla="*/ 9241 h 671928"/>
                <a:gd name="connsiteX7" fmla="*/ 350695 w 627402"/>
                <a:gd name="connsiteY7" fmla="*/ 128216 h 671928"/>
                <a:gd name="connsiteX8" fmla="*/ 556865 w 627402"/>
                <a:gd name="connsiteY8" fmla="*/ 223558 h 671928"/>
                <a:gd name="connsiteX9" fmla="*/ 577237 w 627402"/>
                <a:gd name="connsiteY9" fmla="*/ 239449 h 671928"/>
                <a:gd name="connsiteX10" fmla="*/ 613907 w 627402"/>
                <a:gd name="connsiteY10" fmla="*/ 255339 h 671928"/>
                <a:gd name="connsiteX11" fmla="*/ 627099 w 627402"/>
                <a:gd name="connsiteY11" fmla="*/ 265576 h 67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7402" h="671928">
                  <a:moveTo>
                    <a:pt x="627099" y="265576"/>
                  </a:moveTo>
                  <a:cubicBezTo>
                    <a:pt x="628168" y="269906"/>
                    <a:pt x="626334" y="275304"/>
                    <a:pt x="622871" y="282230"/>
                  </a:cubicBezTo>
                  <a:cubicBezTo>
                    <a:pt x="560938" y="411799"/>
                    <a:pt x="499822" y="541369"/>
                    <a:pt x="438705" y="670937"/>
                  </a:cubicBezTo>
                  <a:lnTo>
                    <a:pt x="438236" y="671928"/>
                  </a:lnTo>
                  <a:lnTo>
                    <a:pt x="0" y="115864"/>
                  </a:lnTo>
                  <a:lnTo>
                    <a:pt x="52443" y="14129"/>
                  </a:lnTo>
                  <a:cubicBezTo>
                    <a:pt x="66297" y="-3798"/>
                    <a:pt x="67111" y="-3798"/>
                    <a:pt x="94818" y="9241"/>
                  </a:cubicBezTo>
                  <a:cubicBezTo>
                    <a:pt x="180382" y="48355"/>
                    <a:pt x="265131" y="89101"/>
                    <a:pt x="350695" y="128216"/>
                  </a:cubicBezTo>
                  <a:cubicBezTo>
                    <a:pt x="419554" y="159589"/>
                    <a:pt x="488006" y="192592"/>
                    <a:pt x="556865" y="223558"/>
                  </a:cubicBezTo>
                  <a:cubicBezTo>
                    <a:pt x="565422" y="227225"/>
                    <a:pt x="574385" y="229670"/>
                    <a:pt x="577237" y="239449"/>
                  </a:cubicBezTo>
                  <a:cubicBezTo>
                    <a:pt x="589461" y="244745"/>
                    <a:pt x="601276" y="251265"/>
                    <a:pt x="613907" y="255339"/>
                  </a:cubicBezTo>
                  <a:cubicBezTo>
                    <a:pt x="622056" y="257988"/>
                    <a:pt x="626029" y="261247"/>
                    <a:pt x="627099" y="265576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4" name="Freeform: Shape 112">
              <a:extLst>
                <a:ext uri="{FF2B5EF4-FFF2-40B4-BE49-F238E27FC236}">
                  <a16:creationId xmlns:a16="http://schemas.microsoft.com/office/drawing/2014/main" xmlns="" id="{74F5FDB2-0698-4F11-8D7D-C3BA054A4279}"/>
                </a:ext>
              </a:extLst>
            </p:cNvPr>
            <p:cNvSpPr/>
            <p:nvPr/>
          </p:nvSpPr>
          <p:spPr>
            <a:xfrm rot="16200000">
              <a:off x="11607898" y="5530783"/>
              <a:ext cx="777883" cy="405480"/>
            </a:xfrm>
            <a:custGeom>
              <a:avLst/>
              <a:gdLst>
                <a:gd name="connsiteX0" fmla="*/ 777580 w 777883"/>
                <a:gd name="connsiteY0" fmla="*/ 265577 h 405480"/>
                <a:gd name="connsiteX1" fmla="*/ 773352 w 777883"/>
                <a:gd name="connsiteY1" fmla="*/ 282231 h 405480"/>
                <a:gd name="connsiteX2" fmla="*/ 714957 w 777883"/>
                <a:gd name="connsiteY2" fmla="*/ 405480 h 405480"/>
                <a:gd name="connsiteX3" fmla="*/ 0 w 777883"/>
                <a:gd name="connsiteY3" fmla="*/ 405480 h 405480"/>
                <a:gd name="connsiteX4" fmla="*/ 128362 w 777883"/>
                <a:gd name="connsiteY4" fmla="*/ 158774 h 405480"/>
                <a:gd name="connsiteX5" fmla="*/ 202924 w 777883"/>
                <a:gd name="connsiteY5" fmla="*/ 14130 h 405480"/>
                <a:gd name="connsiteX6" fmla="*/ 245299 w 777883"/>
                <a:gd name="connsiteY6" fmla="*/ 9241 h 405480"/>
                <a:gd name="connsiteX7" fmla="*/ 501176 w 777883"/>
                <a:gd name="connsiteY7" fmla="*/ 128216 h 405480"/>
                <a:gd name="connsiteX8" fmla="*/ 707346 w 777883"/>
                <a:gd name="connsiteY8" fmla="*/ 223558 h 405480"/>
                <a:gd name="connsiteX9" fmla="*/ 727718 w 777883"/>
                <a:gd name="connsiteY9" fmla="*/ 239449 h 405480"/>
                <a:gd name="connsiteX10" fmla="*/ 764388 w 777883"/>
                <a:gd name="connsiteY10" fmla="*/ 255339 h 405480"/>
                <a:gd name="connsiteX11" fmla="*/ 777580 w 777883"/>
                <a:gd name="connsiteY11" fmla="*/ 265577 h 40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7883" h="405480">
                  <a:moveTo>
                    <a:pt x="777580" y="265577"/>
                  </a:moveTo>
                  <a:cubicBezTo>
                    <a:pt x="778649" y="269906"/>
                    <a:pt x="776815" y="275305"/>
                    <a:pt x="773352" y="282231"/>
                  </a:cubicBezTo>
                  <a:lnTo>
                    <a:pt x="714957" y="405480"/>
                  </a:lnTo>
                  <a:lnTo>
                    <a:pt x="0" y="405480"/>
                  </a:lnTo>
                  <a:lnTo>
                    <a:pt x="128362" y="158774"/>
                  </a:lnTo>
                  <a:cubicBezTo>
                    <a:pt x="153623" y="110695"/>
                    <a:pt x="178885" y="62617"/>
                    <a:pt x="202924" y="14130"/>
                  </a:cubicBezTo>
                  <a:cubicBezTo>
                    <a:pt x="216778" y="-3799"/>
                    <a:pt x="217592" y="-3799"/>
                    <a:pt x="245299" y="9241"/>
                  </a:cubicBezTo>
                  <a:cubicBezTo>
                    <a:pt x="330863" y="48356"/>
                    <a:pt x="415612" y="89101"/>
                    <a:pt x="501176" y="128216"/>
                  </a:cubicBezTo>
                  <a:cubicBezTo>
                    <a:pt x="570035" y="159589"/>
                    <a:pt x="638487" y="192593"/>
                    <a:pt x="707346" y="223558"/>
                  </a:cubicBezTo>
                  <a:cubicBezTo>
                    <a:pt x="715902" y="227226"/>
                    <a:pt x="724866" y="229670"/>
                    <a:pt x="727718" y="239449"/>
                  </a:cubicBezTo>
                  <a:cubicBezTo>
                    <a:pt x="739942" y="244746"/>
                    <a:pt x="751757" y="251265"/>
                    <a:pt x="764388" y="255339"/>
                  </a:cubicBezTo>
                  <a:cubicBezTo>
                    <a:pt x="772537" y="257988"/>
                    <a:pt x="776510" y="261248"/>
                    <a:pt x="777580" y="265577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C2AF861D-CE71-4526-9168-C690003A173D}"/>
              </a:ext>
            </a:extLst>
          </p:cNvPr>
          <p:cNvGrpSpPr/>
          <p:nvPr/>
        </p:nvGrpSpPr>
        <p:grpSpPr>
          <a:xfrm rot="19888871">
            <a:off x="10628217" y="4823655"/>
            <a:ext cx="452800" cy="708999"/>
            <a:chOff x="729449" y="2722152"/>
            <a:chExt cx="1913672" cy="3364135"/>
          </a:xfrm>
        </p:grpSpPr>
        <p:grpSp>
          <p:nvGrpSpPr>
            <p:cNvPr id="89" name="Group 3">
              <a:extLst>
                <a:ext uri="{FF2B5EF4-FFF2-40B4-BE49-F238E27FC236}">
                  <a16:creationId xmlns:a16="http://schemas.microsoft.com/office/drawing/2014/main" xmlns="" id="{7BA29537-7032-4781-B705-49B0FA642F67}"/>
                </a:ext>
              </a:extLst>
            </p:cNvPr>
            <p:cNvGrpSpPr/>
            <p:nvPr/>
          </p:nvGrpSpPr>
          <p:grpSpPr>
            <a:xfrm>
              <a:off x="729449" y="2722152"/>
              <a:ext cx="1913672" cy="3364135"/>
              <a:chOff x="445712" y="1449040"/>
              <a:chExt cx="2113018" cy="3924176"/>
            </a:xfrm>
          </p:grpSpPr>
          <p:sp>
            <p:nvSpPr>
              <p:cNvPr id="93" name="Rounded Rectangle 4">
                <a:extLst>
                  <a:ext uri="{FF2B5EF4-FFF2-40B4-BE49-F238E27FC236}">
                    <a16:creationId xmlns:a16="http://schemas.microsoft.com/office/drawing/2014/main" xmlns="" id="{BBD7C9A4-3D83-4959-8850-D5B660CE83B8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xmlns="" id="{6EF50600-6D3A-4BBF-AD8D-11BE3176CDD7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95" name="Group 6">
                <a:extLst>
                  <a:ext uri="{FF2B5EF4-FFF2-40B4-BE49-F238E27FC236}">
                    <a16:creationId xmlns:a16="http://schemas.microsoft.com/office/drawing/2014/main" xmlns="" id="{FC1DD7B3-B2F3-4657-930C-5D13B95D9F35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96" name="Oval 7">
                  <a:extLst>
                    <a:ext uri="{FF2B5EF4-FFF2-40B4-BE49-F238E27FC236}">
                      <a16:creationId xmlns:a16="http://schemas.microsoft.com/office/drawing/2014/main" xmlns="" id="{E212DE87-5A9B-445D-9205-E70CD85C270A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97" name="Rounded Rectangle 8">
                  <a:extLst>
                    <a:ext uri="{FF2B5EF4-FFF2-40B4-BE49-F238E27FC236}">
                      <a16:creationId xmlns:a16="http://schemas.microsoft.com/office/drawing/2014/main" xmlns="" id="{31F6BE02-68AB-4526-BEC3-27D5F66055B8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xmlns="" id="{A4B5F255-5FD4-4E50-8860-7EA134F82906}"/>
                </a:ext>
              </a:extLst>
            </p:cNvPr>
            <p:cNvGrpSpPr/>
            <p:nvPr/>
          </p:nvGrpSpPr>
          <p:grpSpPr>
            <a:xfrm>
              <a:off x="863100" y="3029031"/>
              <a:ext cx="1629896" cy="2677654"/>
              <a:chOff x="6995369" y="2608855"/>
              <a:chExt cx="3536112" cy="1994137"/>
            </a:xfrm>
          </p:grpSpPr>
          <p:sp>
            <p:nvSpPr>
              <p:cNvPr id="91" name="Freeform: Shape 202">
                <a:extLst>
                  <a:ext uri="{FF2B5EF4-FFF2-40B4-BE49-F238E27FC236}">
                    <a16:creationId xmlns:a16="http://schemas.microsoft.com/office/drawing/2014/main" xmlns="" id="{F0CB0D28-CF3C-445F-831F-943D06B8EFFD}"/>
                  </a:ext>
                </a:extLst>
              </p:cNvPr>
              <p:cNvSpPr/>
              <p:nvPr/>
            </p:nvSpPr>
            <p:spPr>
              <a:xfrm>
                <a:off x="6995369" y="2608855"/>
                <a:ext cx="3536111" cy="1993534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2" name="Freeform: Shape 203">
                <a:extLst>
                  <a:ext uri="{FF2B5EF4-FFF2-40B4-BE49-F238E27FC236}">
                    <a16:creationId xmlns:a16="http://schemas.microsoft.com/office/drawing/2014/main" xmlns="" id="{45978E74-5F00-43B1-9569-2A7979FC6B15}"/>
                  </a:ext>
                </a:extLst>
              </p:cNvPr>
              <p:cNvSpPr/>
              <p:nvPr/>
            </p:nvSpPr>
            <p:spPr>
              <a:xfrm>
                <a:off x="8535043" y="2623978"/>
                <a:ext cx="1996438" cy="1979014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98" name="Freeform: Shape 257">
            <a:extLst>
              <a:ext uri="{FF2B5EF4-FFF2-40B4-BE49-F238E27FC236}">
                <a16:creationId xmlns:a16="http://schemas.microsoft.com/office/drawing/2014/main" xmlns="" id="{2CF67BF5-FEB3-41ED-9199-702A5228E088}"/>
              </a:ext>
            </a:extLst>
          </p:cNvPr>
          <p:cNvSpPr>
            <a:spLocks noChangeAspect="1"/>
          </p:cNvSpPr>
          <p:nvPr/>
        </p:nvSpPr>
        <p:spPr>
          <a:xfrm rot="21005696">
            <a:off x="10177023" y="5503521"/>
            <a:ext cx="505671" cy="805349"/>
          </a:xfrm>
          <a:custGeom>
            <a:avLst/>
            <a:gdLst>
              <a:gd name="connsiteX0" fmla="*/ 535055 w 1065905"/>
              <a:gd name="connsiteY0" fmla="*/ 156808 h 1697595"/>
              <a:gd name="connsiteX1" fmla="*/ 623457 w 1065905"/>
              <a:gd name="connsiteY1" fmla="*/ 310223 h 1697595"/>
              <a:gd name="connsiteX2" fmla="*/ 535055 w 1065905"/>
              <a:gd name="connsiteY2" fmla="*/ 463638 h 1697595"/>
              <a:gd name="connsiteX3" fmla="*/ 446652 w 1065905"/>
              <a:gd name="connsiteY3" fmla="*/ 310223 h 1697595"/>
              <a:gd name="connsiteX4" fmla="*/ 535055 w 1065905"/>
              <a:gd name="connsiteY4" fmla="*/ 156808 h 1697595"/>
              <a:gd name="connsiteX5" fmla="*/ 411386 w 1065905"/>
              <a:gd name="connsiteY5" fmla="*/ 0 h 1697595"/>
              <a:gd name="connsiteX6" fmla="*/ 411386 w 1065905"/>
              <a:gd name="connsiteY6" fmla="*/ 615052 h 1697595"/>
              <a:gd name="connsiteX7" fmla="*/ 488157 w 1065905"/>
              <a:gd name="connsiteY7" fmla="*/ 716376 h 1697595"/>
              <a:gd name="connsiteX8" fmla="*/ 488157 w 1065905"/>
              <a:gd name="connsiteY8" fmla="*/ 931518 h 1697595"/>
              <a:gd name="connsiteX9" fmla="*/ 534818 w 1065905"/>
              <a:gd name="connsiteY9" fmla="*/ 978179 h 1697595"/>
              <a:gd name="connsiteX10" fmla="*/ 581479 w 1065905"/>
              <a:gd name="connsiteY10" fmla="*/ 931518 h 1697595"/>
              <a:gd name="connsiteX11" fmla="*/ 581479 w 1065905"/>
              <a:gd name="connsiteY11" fmla="*/ 716523 h 1697595"/>
              <a:gd name="connsiteX12" fmla="*/ 658724 w 1065905"/>
              <a:gd name="connsiteY12" fmla="*/ 615052 h 1697595"/>
              <a:gd name="connsiteX13" fmla="*/ 658724 w 1065905"/>
              <a:gd name="connsiteY13" fmla="*/ 641 h 1697595"/>
              <a:gd name="connsiteX14" fmla="*/ 1065904 w 1065905"/>
              <a:gd name="connsiteY14" fmla="*/ 465924 h 1697595"/>
              <a:gd name="connsiteX15" fmla="*/ 1065904 w 1065905"/>
              <a:gd name="connsiteY15" fmla="*/ 760441 h 1697595"/>
              <a:gd name="connsiteX16" fmla="*/ 1065905 w 1065905"/>
              <a:gd name="connsiteY16" fmla="*/ 760441 h 1697595"/>
              <a:gd name="connsiteX17" fmla="*/ 1065905 w 1065905"/>
              <a:gd name="connsiteY17" fmla="*/ 1229018 h 1697595"/>
              <a:gd name="connsiteX18" fmla="*/ 597327 w 1065905"/>
              <a:gd name="connsiteY18" fmla="*/ 1697595 h 1697595"/>
              <a:gd name="connsiteX19" fmla="*/ 468579 w 1065905"/>
              <a:gd name="connsiteY19" fmla="*/ 1697595 h 1697595"/>
              <a:gd name="connsiteX20" fmla="*/ 1 w 1065905"/>
              <a:gd name="connsiteY20" fmla="*/ 1229018 h 1697595"/>
              <a:gd name="connsiteX21" fmla="*/ 1 w 1065905"/>
              <a:gd name="connsiteY21" fmla="*/ 767827 h 1697595"/>
              <a:gd name="connsiteX22" fmla="*/ 0 w 1065905"/>
              <a:gd name="connsiteY22" fmla="*/ 767827 h 1697595"/>
              <a:gd name="connsiteX23" fmla="*/ 0 w 1065905"/>
              <a:gd name="connsiteY23" fmla="*/ 465924 h 1697595"/>
              <a:gd name="connsiteX24" fmla="*/ 411386 w 1065905"/>
              <a:gd name="connsiteY24" fmla="*/ 0 h 169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65905" h="1697595">
                <a:moveTo>
                  <a:pt x="535055" y="156808"/>
                </a:moveTo>
                <a:cubicBezTo>
                  <a:pt x="583878" y="156808"/>
                  <a:pt x="623457" y="225494"/>
                  <a:pt x="623457" y="310223"/>
                </a:cubicBezTo>
                <a:cubicBezTo>
                  <a:pt x="623457" y="394952"/>
                  <a:pt x="583878" y="463638"/>
                  <a:pt x="535055" y="463638"/>
                </a:cubicBezTo>
                <a:cubicBezTo>
                  <a:pt x="486231" y="463638"/>
                  <a:pt x="446652" y="394952"/>
                  <a:pt x="446652" y="310223"/>
                </a:cubicBezTo>
                <a:cubicBezTo>
                  <a:pt x="446652" y="225494"/>
                  <a:pt x="486231" y="156808"/>
                  <a:pt x="535055" y="156808"/>
                </a:cubicBezTo>
                <a:close/>
                <a:moveTo>
                  <a:pt x="411386" y="0"/>
                </a:moveTo>
                <a:lnTo>
                  <a:pt x="411386" y="615052"/>
                </a:lnTo>
                <a:cubicBezTo>
                  <a:pt x="411386" y="663385"/>
                  <a:pt x="443769" y="704154"/>
                  <a:pt x="488157" y="716376"/>
                </a:cubicBezTo>
                <a:cubicBezTo>
                  <a:pt x="488157" y="788090"/>
                  <a:pt x="488157" y="859804"/>
                  <a:pt x="488157" y="931518"/>
                </a:cubicBezTo>
                <a:cubicBezTo>
                  <a:pt x="488157" y="957288"/>
                  <a:pt x="509048" y="978179"/>
                  <a:pt x="534818" y="978179"/>
                </a:cubicBezTo>
                <a:cubicBezTo>
                  <a:pt x="560588" y="978179"/>
                  <a:pt x="581479" y="957288"/>
                  <a:pt x="581479" y="931518"/>
                </a:cubicBezTo>
                <a:lnTo>
                  <a:pt x="581479" y="716523"/>
                </a:lnTo>
                <a:cubicBezTo>
                  <a:pt x="626107" y="704448"/>
                  <a:pt x="658724" y="663559"/>
                  <a:pt x="658724" y="615052"/>
                </a:cubicBezTo>
                <a:lnTo>
                  <a:pt x="658724" y="641"/>
                </a:lnTo>
                <a:cubicBezTo>
                  <a:pt x="888628" y="30848"/>
                  <a:pt x="1065904" y="227684"/>
                  <a:pt x="1065904" y="465924"/>
                </a:cubicBezTo>
                <a:lnTo>
                  <a:pt x="1065904" y="760441"/>
                </a:lnTo>
                <a:lnTo>
                  <a:pt x="1065905" y="760441"/>
                </a:lnTo>
                <a:lnTo>
                  <a:pt x="1065905" y="1229018"/>
                </a:lnTo>
                <a:cubicBezTo>
                  <a:pt x="1065905" y="1487806"/>
                  <a:pt x="856115" y="1697595"/>
                  <a:pt x="597327" y="1697595"/>
                </a:cubicBezTo>
                <a:lnTo>
                  <a:pt x="468579" y="1697595"/>
                </a:lnTo>
                <a:cubicBezTo>
                  <a:pt x="209790" y="1697595"/>
                  <a:pt x="1" y="1487806"/>
                  <a:pt x="1" y="1229018"/>
                </a:cubicBezTo>
                <a:lnTo>
                  <a:pt x="1" y="767827"/>
                </a:lnTo>
                <a:lnTo>
                  <a:pt x="0" y="767827"/>
                </a:lnTo>
                <a:lnTo>
                  <a:pt x="0" y="465924"/>
                </a:lnTo>
                <a:cubicBezTo>
                  <a:pt x="0" y="226227"/>
                  <a:pt x="179451" y="28442"/>
                  <a:pt x="411386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55B143A5-C0B8-4825-AEA5-97D5345BBB1E}"/>
              </a:ext>
            </a:extLst>
          </p:cNvPr>
          <p:cNvSpPr txBox="1"/>
          <p:nvPr/>
        </p:nvSpPr>
        <p:spPr>
          <a:xfrm>
            <a:off x="5848036" y="5442819"/>
            <a:ext cx="42334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919A7EA-BEAA-418F-8EFE-6363227EE64B}"/>
              </a:ext>
            </a:extLst>
          </p:cNvPr>
          <p:cNvSpPr txBox="1"/>
          <p:nvPr/>
        </p:nvSpPr>
        <p:spPr>
          <a:xfrm>
            <a:off x="329938" y="222281"/>
            <a:ext cx="11566689" cy="769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2">
                    <a:lumMod val="75000"/>
                  </a:schemeClr>
                </a:solidFill>
                <a:latin typeface="+mj-lt"/>
                <a:cs typeface="Arial" pitchFamily="34" charset="0"/>
              </a:rPr>
              <a:t>HOME</a:t>
            </a: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400" b="1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itchFamily="34" charset="0"/>
              </a:rPr>
              <a:t>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C92376D-3932-407D-A7A7-9AD84CF0A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8" y="1065230"/>
            <a:ext cx="11566689" cy="569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FC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FD40382-D197-458C-A4D4-F46E0D52ED5D}"/>
              </a:ext>
            </a:extLst>
          </p:cNvPr>
          <p:cNvSpPr txBox="1"/>
          <p:nvPr/>
        </p:nvSpPr>
        <p:spPr>
          <a:xfrm>
            <a:off x="141402" y="150829"/>
            <a:ext cx="11849493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Advantages</a:t>
            </a:r>
            <a:endParaRPr lang="en-IN" sz="4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AE16E91-0052-40B9-A4BE-F2D9CA4FB383}"/>
              </a:ext>
            </a:extLst>
          </p:cNvPr>
          <p:cNvSpPr txBox="1"/>
          <p:nvPr/>
        </p:nvSpPr>
        <p:spPr>
          <a:xfrm>
            <a:off x="3337089" y="2281287"/>
            <a:ext cx="69475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system is very useful for buyers as well sellers.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Its very time saving system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 need of middle man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 individual can directly make deal with house owner without any broker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 need to visit all places only visit those we want.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xmlns="" id="{AE5D4BCE-3B9A-48FE-975D-999CCC7D42CE}"/>
              </a:ext>
            </a:extLst>
          </p:cNvPr>
          <p:cNvSpPr/>
          <p:nvPr/>
        </p:nvSpPr>
        <p:spPr>
          <a:xfrm>
            <a:off x="2611225" y="2281287"/>
            <a:ext cx="311085" cy="339365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xmlns="" id="{E14DCBAA-2494-4B07-9BDA-AABC7F94FE5E}"/>
              </a:ext>
            </a:extLst>
          </p:cNvPr>
          <p:cNvSpPr/>
          <p:nvPr/>
        </p:nvSpPr>
        <p:spPr>
          <a:xfrm>
            <a:off x="2611224" y="2867320"/>
            <a:ext cx="311085" cy="339365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xmlns="" id="{50D0B442-CA4F-41D9-A01D-6A2D02AE5D6F}"/>
              </a:ext>
            </a:extLst>
          </p:cNvPr>
          <p:cNvSpPr/>
          <p:nvPr/>
        </p:nvSpPr>
        <p:spPr>
          <a:xfrm>
            <a:off x="2611224" y="3429000"/>
            <a:ext cx="311085" cy="339365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xmlns="" id="{0ED4A737-960E-4739-8D6A-009A62D95990}"/>
              </a:ext>
            </a:extLst>
          </p:cNvPr>
          <p:cNvSpPr/>
          <p:nvPr/>
        </p:nvSpPr>
        <p:spPr>
          <a:xfrm>
            <a:off x="2611224" y="3990680"/>
            <a:ext cx="311085" cy="339365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xmlns="" id="{BFDB8948-4CFC-45C6-BF6C-DC32AFFE0EF5}"/>
              </a:ext>
            </a:extLst>
          </p:cNvPr>
          <p:cNvSpPr/>
          <p:nvPr/>
        </p:nvSpPr>
        <p:spPr>
          <a:xfrm>
            <a:off x="2611223" y="4752814"/>
            <a:ext cx="311085" cy="339365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75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69683"/>
            <a:ext cx="11573197" cy="123746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u="sng" dirty="0">
                <a:ln>
                  <a:solidFill>
                    <a:srgbClr val="D5F7FB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27" name="Chevron 13">
            <a:extLst>
              <a:ext uri="{FF2B5EF4-FFF2-40B4-BE49-F238E27FC236}">
                <a16:creationId xmlns:a16="http://schemas.microsoft.com/office/drawing/2014/main" xmlns="" id="{24DF6DA0-69FF-4F26-BDB4-577EE2B5525C}"/>
              </a:ext>
            </a:extLst>
          </p:cNvPr>
          <p:cNvSpPr/>
          <p:nvPr/>
        </p:nvSpPr>
        <p:spPr>
          <a:xfrm>
            <a:off x="1795811" y="5030392"/>
            <a:ext cx="200100" cy="298383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A37E89C-BB51-4682-8AB4-4D56E85A0B04}"/>
              </a:ext>
            </a:extLst>
          </p:cNvPr>
          <p:cNvSpPr txBox="1"/>
          <p:nvPr/>
        </p:nvSpPr>
        <p:spPr>
          <a:xfrm>
            <a:off x="2272802" y="2236410"/>
            <a:ext cx="9267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120650" algn="just">
              <a:lnSpc>
                <a:spcPct val="100000"/>
              </a:lnSpc>
              <a:spcBef>
                <a:spcPts val="100"/>
              </a:spcBef>
            </a:pPr>
            <a:r>
              <a:rPr lang="en-US" sz="1600" b="1" spc="-5" dirty="0">
                <a:cs typeface="Arial"/>
              </a:rPr>
              <a:t>This system work as a middle man. In other words we can say that this system act as a real estate agent which help people to find their dream house.</a:t>
            </a:r>
            <a:endParaRPr lang="en-US" sz="1600" b="1" dirty="0">
              <a:cs typeface="Arial M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8483272-11ED-4EAA-86B7-FC30856EC2C9}"/>
              </a:ext>
            </a:extLst>
          </p:cNvPr>
          <p:cNvSpPr txBox="1"/>
          <p:nvPr/>
        </p:nvSpPr>
        <p:spPr>
          <a:xfrm>
            <a:off x="2272803" y="3041691"/>
            <a:ext cx="9267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/>
              <a:t>User just need to put the parameters and quick result they get. No need to do struggles for finding home.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FB2BCD5-B592-47B6-894D-B289B5EE4F80}"/>
              </a:ext>
            </a:extLst>
          </p:cNvPr>
          <p:cNvSpPr txBox="1"/>
          <p:nvPr/>
        </p:nvSpPr>
        <p:spPr>
          <a:xfrm>
            <a:off x="2272803" y="3985053"/>
            <a:ext cx="9267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Not only house buyers but house sellers can use this site to check their house price if the want to sell.</a:t>
            </a:r>
            <a:endParaRPr lang="ko-KR" altLang="en-US" sz="16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74FEF72-3DC9-4F24-ADF3-5FC6B2D2D686}"/>
              </a:ext>
            </a:extLst>
          </p:cNvPr>
          <p:cNvSpPr txBox="1"/>
          <p:nvPr/>
        </p:nvSpPr>
        <p:spPr>
          <a:xfrm>
            <a:off x="2272804" y="4928415"/>
            <a:ext cx="9267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We have successfully designed the house price prediction system with the help of HTML, CSS, JS, BOOTSTRAP and ML</a:t>
            </a:r>
            <a:endParaRPr lang="ko-KR" altLang="en-US" sz="1600" b="1" dirty="0"/>
          </a:p>
        </p:txBody>
      </p:sp>
      <p:sp>
        <p:nvSpPr>
          <p:cNvPr id="56" name="Chevron 13">
            <a:extLst>
              <a:ext uri="{FF2B5EF4-FFF2-40B4-BE49-F238E27FC236}">
                <a16:creationId xmlns:a16="http://schemas.microsoft.com/office/drawing/2014/main" xmlns="" id="{24DF6DA0-69FF-4F26-BDB4-577EE2B5525C}"/>
              </a:ext>
            </a:extLst>
          </p:cNvPr>
          <p:cNvSpPr/>
          <p:nvPr/>
        </p:nvSpPr>
        <p:spPr>
          <a:xfrm>
            <a:off x="1795811" y="2379605"/>
            <a:ext cx="200100" cy="298383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57" name="Chevron 13">
            <a:extLst>
              <a:ext uri="{FF2B5EF4-FFF2-40B4-BE49-F238E27FC236}">
                <a16:creationId xmlns:a16="http://schemas.microsoft.com/office/drawing/2014/main" xmlns="" id="{24DF6DA0-69FF-4F26-BDB4-577EE2B5525C}"/>
              </a:ext>
            </a:extLst>
          </p:cNvPr>
          <p:cNvSpPr/>
          <p:nvPr/>
        </p:nvSpPr>
        <p:spPr>
          <a:xfrm>
            <a:off x="1801795" y="3178839"/>
            <a:ext cx="200100" cy="298383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58" name="Chevron 13">
            <a:extLst>
              <a:ext uri="{FF2B5EF4-FFF2-40B4-BE49-F238E27FC236}">
                <a16:creationId xmlns:a16="http://schemas.microsoft.com/office/drawing/2014/main" xmlns="" id="{24DF6DA0-69FF-4F26-BDB4-577EE2B5525C}"/>
              </a:ext>
            </a:extLst>
          </p:cNvPr>
          <p:cNvSpPr/>
          <p:nvPr/>
        </p:nvSpPr>
        <p:spPr>
          <a:xfrm>
            <a:off x="1795811" y="4102357"/>
            <a:ext cx="200100" cy="298383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141891"/>
            <a:ext cx="11573197" cy="1008992"/>
          </a:xfrm>
          <a:solidFill>
            <a:schemeClr val="accent5">
              <a:lumMod val="90000"/>
            </a:schemeClr>
          </a:solidFill>
        </p:spPr>
        <p:txBody>
          <a:bodyPr/>
          <a:lstStyle/>
          <a:p>
            <a:r>
              <a:rPr lang="en-US" sz="8000" u="sng" dirty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5500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D5E9F9"/>
      </a:accent5>
      <a:accent6>
        <a:srgbClr val="5B5B5B"/>
      </a:accent6>
      <a:hlink>
        <a:srgbClr val="FFFFFF"/>
      </a:hlink>
      <a:folHlink>
        <a:srgbClr val="FFFFF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D5E9F9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411</Words>
  <Application>Microsoft Office PowerPoint</Application>
  <PresentationFormat>Custom</PresentationFormat>
  <Paragraphs>66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Admin</cp:lastModifiedBy>
  <cp:revision>123</cp:revision>
  <dcterms:created xsi:type="dcterms:W3CDTF">2020-01-20T05:08:25Z</dcterms:created>
  <dcterms:modified xsi:type="dcterms:W3CDTF">2021-09-15T10:10:59Z</dcterms:modified>
</cp:coreProperties>
</file>