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A00F2B15-4D2D-4B0D-943C-51E69C14A8B9}" type="datetimeFigureOut">
              <a:rPr lang="en-US" smtClean="0"/>
              <a:t>5/9/2024</a:t>
            </a:fld>
            <a:endParaRPr lang="en-US"/>
          </a:p>
        </p:txBody>
      </p:sp>
      <p:sp>
        <p:nvSpPr>
          <p:cNvPr id="16" name="Slide Number Placeholder 15"/>
          <p:cNvSpPr>
            <a:spLocks noGrp="1"/>
          </p:cNvSpPr>
          <p:nvPr>
            <p:ph type="sldNum" sz="quarter" idx="11"/>
          </p:nvPr>
        </p:nvSpPr>
        <p:spPr/>
        <p:txBody>
          <a:bodyPr/>
          <a:lstStyle/>
          <a:p>
            <a:fld id="{DF95A815-DB5C-412A-B8B6-10C7F3BC530F}"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0F2B15-4D2D-4B0D-943C-51E69C14A8B9}"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A815-DB5C-412A-B8B6-10C7F3BC53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0F2B15-4D2D-4B0D-943C-51E69C14A8B9}"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A815-DB5C-412A-B8B6-10C7F3BC53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A00F2B15-4D2D-4B0D-943C-51E69C14A8B9}" type="datetimeFigureOut">
              <a:rPr lang="en-US" smtClean="0"/>
              <a:t>5/9/2024</a:t>
            </a:fld>
            <a:endParaRPr lang="en-US"/>
          </a:p>
        </p:txBody>
      </p:sp>
      <p:sp>
        <p:nvSpPr>
          <p:cNvPr id="15" name="Slide Number Placeholder 14"/>
          <p:cNvSpPr>
            <a:spLocks noGrp="1"/>
          </p:cNvSpPr>
          <p:nvPr>
            <p:ph type="sldNum" sz="quarter" idx="15"/>
          </p:nvPr>
        </p:nvSpPr>
        <p:spPr/>
        <p:txBody>
          <a:bodyPr/>
          <a:lstStyle>
            <a:lvl1pPr algn="ctr">
              <a:defRPr/>
            </a:lvl1pPr>
          </a:lstStyle>
          <a:p>
            <a:fld id="{DF95A815-DB5C-412A-B8B6-10C7F3BC530F}"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0F2B15-4D2D-4B0D-943C-51E69C14A8B9}"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A815-DB5C-412A-B8B6-10C7F3BC530F}"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00F2B15-4D2D-4B0D-943C-51E69C14A8B9}"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5A815-DB5C-412A-B8B6-10C7F3BC530F}"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F95A815-DB5C-412A-B8B6-10C7F3BC530F}"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A00F2B15-4D2D-4B0D-943C-51E69C14A8B9}" type="datetimeFigureOut">
              <a:rPr lang="en-US" smtClean="0"/>
              <a:t>5/9/2024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0F2B15-4D2D-4B0D-943C-51E69C14A8B9}"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95A815-DB5C-412A-B8B6-10C7F3BC530F}"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F2B15-4D2D-4B0D-943C-51E69C14A8B9}"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95A815-DB5C-412A-B8B6-10C7F3BC53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A00F2B15-4D2D-4B0D-943C-51E69C14A8B9}" type="datetimeFigureOut">
              <a:rPr lang="en-US" smtClean="0"/>
              <a:t>5/9/2024</a:t>
            </a:fld>
            <a:endParaRPr lang="en-US"/>
          </a:p>
        </p:txBody>
      </p:sp>
      <p:sp>
        <p:nvSpPr>
          <p:cNvPr id="9" name="Slide Number Placeholder 8"/>
          <p:cNvSpPr>
            <a:spLocks noGrp="1"/>
          </p:cNvSpPr>
          <p:nvPr>
            <p:ph type="sldNum" sz="quarter" idx="15"/>
          </p:nvPr>
        </p:nvSpPr>
        <p:spPr/>
        <p:txBody>
          <a:bodyPr/>
          <a:lstStyle/>
          <a:p>
            <a:fld id="{DF95A815-DB5C-412A-B8B6-10C7F3BC530F}"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A00F2B15-4D2D-4B0D-943C-51E69C14A8B9}" type="datetimeFigureOut">
              <a:rPr lang="en-US" smtClean="0"/>
              <a:t>5/9/2024</a:t>
            </a:fld>
            <a:endParaRPr lang="en-US"/>
          </a:p>
        </p:txBody>
      </p:sp>
      <p:sp>
        <p:nvSpPr>
          <p:cNvPr id="9" name="Slide Number Placeholder 8"/>
          <p:cNvSpPr>
            <a:spLocks noGrp="1"/>
          </p:cNvSpPr>
          <p:nvPr>
            <p:ph type="sldNum" sz="quarter" idx="11"/>
          </p:nvPr>
        </p:nvSpPr>
        <p:spPr/>
        <p:txBody>
          <a:bodyPr/>
          <a:lstStyle/>
          <a:p>
            <a:fld id="{DF95A815-DB5C-412A-B8B6-10C7F3BC530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A00F2B15-4D2D-4B0D-943C-51E69C14A8B9}" type="datetimeFigureOut">
              <a:rPr lang="en-US" smtClean="0"/>
              <a:t>5/9/2024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F95A815-DB5C-412A-B8B6-10C7F3BC530F}"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A Python Application using Tkinter and OpenWeatherMap API</a:t>
            </a:r>
            <a:endParaRPr lang="en-US" dirty="0"/>
          </a:p>
        </p:txBody>
      </p:sp>
      <p:sp>
        <p:nvSpPr>
          <p:cNvPr id="4" name="Title 3"/>
          <p:cNvSpPr>
            <a:spLocks noGrp="1"/>
          </p:cNvSpPr>
          <p:nvPr>
            <p:ph type="ctrTitle"/>
          </p:nvPr>
        </p:nvSpPr>
        <p:spPr/>
        <p:txBody>
          <a:bodyPr/>
          <a:lstStyle/>
          <a:p>
            <a:r>
              <a:rPr lang="en-US" dirty="0" smtClean="0"/>
              <a:t>Weather Checking APP</a:t>
            </a:r>
            <a:endParaRPr lang="en-US" dirty="0"/>
          </a:p>
        </p:txBody>
      </p:sp>
    </p:spTree>
    <p:extLst>
      <p:ext uri="{BB962C8B-B14F-4D97-AF65-F5344CB8AC3E}">
        <p14:creationId xmlns:p14="http://schemas.microsoft.com/office/powerpoint/2010/main" val="164210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 for your attention!</a:t>
            </a:r>
          </a:p>
        </p:txBody>
      </p:sp>
    </p:spTree>
    <p:extLst>
      <p:ext uri="{BB962C8B-B14F-4D97-AF65-F5344CB8AC3E}">
        <p14:creationId xmlns:p14="http://schemas.microsoft.com/office/powerpoint/2010/main" val="1658500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Weather Check App is a simple yet powerful to provide users with up to date weather information for various locations, Using Python programming language and tkinter library for the graphical user interface , the app fetches real-time weather data from the OpenweatherMap API.  </a:t>
            </a:r>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71919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Weather Checking App allows Users to Select a Location From a dropdown menu containing a list of  states. Upon selecting a location and clicking the “Show” button , the retrieves weather data for that location from the OpenWeatherMap API. The app then display the current weather climate, weather description, temperature in Celsius, and atmosphere pressure in mill bars for the selected location</a:t>
            </a:r>
            <a:endParaRPr lang="en-US" dirty="0"/>
          </a:p>
        </p:txBody>
      </p:sp>
      <p:sp>
        <p:nvSpPr>
          <p:cNvPr id="3" name="Title 2"/>
          <p:cNvSpPr>
            <a:spLocks noGrp="1"/>
          </p:cNvSpPr>
          <p:nvPr>
            <p:ph type="title"/>
          </p:nvPr>
        </p:nvSpPr>
        <p:spPr/>
        <p:txBody>
          <a:bodyPr/>
          <a:lstStyle/>
          <a:p>
            <a:r>
              <a:rPr lang="en-US" dirty="0" smtClean="0"/>
              <a:t>Purpose and Functionality</a:t>
            </a:r>
            <a:endParaRPr lang="en-US" dirty="0"/>
          </a:p>
        </p:txBody>
      </p:sp>
    </p:spTree>
    <p:extLst>
      <p:ext uri="{BB962C8B-B14F-4D97-AF65-F5344CB8AC3E}">
        <p14:creationId xmlns:p14="http://schemas.microsoft.com/office/powerpoint/2010/main" val="258595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Python :- The core programming language used to build the weather app</a:t>
            </a:r>
          </a:p>
          <a:p>
            <a:r>
              <a:rPr lang="en-US" dirty="0" smtClean="0"/>
              <a:t>Tkinter :- A standard GUI toolkit for python that provides the necessary tools to create the app’s graphical user interface.</a:t>
            </a:r>
          </a:p>
          <a:p>
            <a:r>
              <a:rPr lang="en-US" dirty="0" smtClean="0"/>
              <a:t>OpenWeatherMap API :- An API that provides weather data, including current weather forecasts, and historical data, for any location in the world. The App uses this API to fetch weather information based on the user’s selected location </a:t>
            </a:r>
            <a:endParaRPr lang="en-US" dirty="0"/>
          </a:p>
        </p:txBody>
      </p:sp>
      <p:sp>
        <p:nvSpPr>
          <p:cNvPr id="3" name="Title 2"/>
          <p:cNvSpPr>
            <a:spLocks noGrp="1"/>
          </p:cNvSpPr>
          <p:nvPr>
            <p:ph type="title"/>
          </p:nvPr>
        </p:nvSpPr>
        <p:spPr/>
        <p:txBody>
          <a:bodyPr/>
          <a:lstStyle/>
          <a:p>
            <a:r>
              <a:rPr lang="en-US" dirty="0" smtClean="0"/>
              <a:t>Technologies Used </a:t>
            </a:r>
            <a:endParaRPr lang="en-US" dirty="0"/>
          </a:p>
        </p:txBody>
      </p:sp>
    </p:spTree>
    <p:extLst>
      <p:ext uri="{BB962C8B-B14F-4D97-AF65-F5344CB8AC3E}">
        <p14:creationId xmlns:p14="http://schemas.microsoft.com/office/powerpoint/2010/main" val="3528289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The Weather Check App has two main components: the Graphical User Interface (GUI) and the OpenWeatherMap API integration</a:t>
            </a:r>
            <a:r>
              <a:rPr lang="en-US" dirty="0" smtClean="0"/>
              <a:t>.</a:t>
            </a:r>
          </a:p>
          <a:p>
            <a:pPr marL="0" indent="0">
              <a:buNone/>
            </a:pPr>
            <a:endParaRPr lang="en-US" dirty="0"/>
          </a:p>
          <a:p>
            <a:r>
              <a:rPr lang="en-US" dirty="0"/>
              <a:t>GUI: Built using Tkinter, it includes a dropdown menu for location selection and labels to display weather information. Users trigger weather data retrieval by clicking a button</a:t>
            </a:r>
            <a:r>
              <a:rPr lang="en-US" dirty="0" smtClean="0"/>
              <a:t>.</a:t>
            </a:r>
          </a:p>
          <a:p>
            <a:r>
              <a:rPr lang="en-US" dirty="0"/>
              <a:t>API Integration: The app sends requests to the OpenWeatherMap API with the selected location and API key. The API responds with weather data in JSON format, which the app parses and displays in the GUI </a:t>
            </a:r>
            <a:r>
              <a:rPr lang="en-US" dirty="0" err="1"/>
              <a:t>labels.This</a:t>
            </a:r>
            <a:r>
              <a:rPr lang="en-US" dirty="0"/>
              <a:t> architecture ensures a user-friendly interface for accessing real-time weather information.</a:t>
            </a:r>
            <a:endParaRPr lang="en-US" dirty="0" smtClean="0"/>
          </a:p>
          <a:p>
            <a:endParaRPr lang="en-US" dirty="0" smtClean="0"/>
          </a:p>
          <a:p>
            <a:pPr marL="0" indent="0">
              <a:buNone/>
            </a:pPr>
            <a:endParaRPr lang="en-US" dirty="0" smtClean="0"/>
          </a:p>
        </p:txBody>
      </p:sp>
      <p:sp>
        <p:nvSpPr>
          <p:cNvPr id="3" name="Title 2"/>
          <p:cNvSpPr>
            <a:spLocks noGrp="1"/>
          </p:cNvSpPr>
          <p:nvPr>
            <p:ph type="title"/>
          </p:nvPr>
        </p:nvSpPr>
        <p:spPr/>
        <p:txBody>
          <a:bodyPr/>
          <a:lstStyle/>
          <a:p>
            <a:r>
              <a:rPr lang="en-US" dirty="0"/>
              <a:t>App Architecture</a:t>
            </a:r>
          </a:p>
        </p:txBody>
      </p:sp>
    </p:spTree>
    <p:extLst>
      <p:ext uri="{BB962C8B-B14F-4D97-AF65-F5344CB8AC3E}">
        <p14:creationId xmlns:p14="http://schemas.microsoft.com/office/powerpoint/2010/main" val="132462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US" dirty="0"/>
              <a:t>Here are snippets of key parts of the Weather Check App, highlighting API integration and GUI </a:t>
            </a:r>
            <a:r>
              <a:rPr lang="en-US" dirty="0" smtClean="0"/>
              <a:t>elements</a:t>
            </a:r>
          </a:p>
          <a:p>
            <a:r>
              <a:rPr lang="en-US" dirty="0" smtClean="0"/>
              <a:t>API Integration</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This function data_get is triggered when the user clicks the "Show" button. It retrieves weather data for the selected city using the OpenWeatherMap API and updates the GUI labels (w_label1, wd_label1, temp_label1, per_label1) with the fetched data.</a:t>
            </a:r>
            <a:endParaRPr lang="en-US" dirty="0" smtClean="0"/>
          </a:p>
        </p:txBody>
      </p:sp>
      <p:sp>
        <p:nvSpPr>
          <p:cNvPr id="3" name="Title 2"/>
          <p:cNvSpPr>
            <a:spLocks noGrp="1"/>
          </p:cNvSpPr>
          <p:nvPr>
            <p:ph type="title"/>
          </p:nvPr>
        </p:nvSpPr>
        <p:spPr/>
        <p:txBody>
          <a:bodyPr/>
          <a:lstStyle/>
          <a:p>
            <a:r>
              <a:rPr lang="en-US" dirty="0" smtClean="0"/>
              <a:t>Code Overview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19400"/>
            <a:ext cx="7353300" cy="126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220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304800" y="228600"/>
            <a:ext cx="8382000" cy="6324600"/>
          </a:xfrm>
        </p:spPr>
        <p:txBody>
          <a:bodyPr/>
          <a:lstStyle/>
          <a:p>
            <a:r>
              <a:rPr lang="en-US" dirty="0" smtClean="0"/>
              <a:t>GUI Elements</a:t>
            </a:r>
          </a:p>
          <a:p>
            <a:pPr marL="0" indent="0">
              <a:buNone/>
            </a:pPr>
            <a:endParaRPr lang="en-US" dirty="0" smtClean="0"/>
          </a:p>
          <a:p>
            <a:pPr marL="0" indent="0">
              <a:buNone/>
            </a:pPr>
            <a:endParaRPr lang="en-US" dirty="0"/>
          </a:p>
          <a:p>
            <a:pPr marL="0" indent="0">
              <a:buNone/>
            </a:pPr>
            <a:r>
              <a:rPr lang="en-US" dirty="0"/>
              <a:t>This snippet creates a label (w_label) to display the weather climate. It specifies the text, font, and background color of the label, and sets its position and size on the GUI window using the place method.</a:t>
            </a:r>
          </a:p>
          <a:p>
            <a:r>
              <a:rPr lang="en-US" dirty="0"/>
              <a:t>Important </a:t>
            </a:r>
            <a:r>
              <a:rPr lang="en-US" dirty="0" smtClean="0"/>
              <a:t>Functions</a:t>
            </a:r>
          </a:p>
          <a:p>
            <a:pPr marL="0" indent="0">
              <a:buNone/>
            </a:pPr>
            <a:r>
              <a:rPr lang="en-US" dirty="0" smtClean="0"/>
              <a:t>requests.get  :- This </a:t>
            </a:r>
            <a:r>
              <a:rPr lang="en-US" dirty="0"/>
              <a:t>function is used to send a GET request to the OpenWeatherMap API to retrieve weather data</a:t>
            </a:r>
            <a:r>
              <a:rPr lang="en-US" dirty="0" smtClean="0"/>
              <a:t>.</a:t>
            </a:r>
          </a:p>
          <a:p>
            <a:pPr marL="0" indent="0">
              <a:buNone/>
            </a:pPr>
            <a:r>
              <a:rPr lang="en-US" dirty="0" smtClean="0"/>
              <a:t>Place :- </a:t>
            </a:r>
            <a:r>
              <a:rPr lang="en-US" dirty="0"/>
              <a:t>Method used to position and size GUI elements on the window.</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66198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04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Weather Check App provides a convenient way for users to access real-time weather information for any location. By leveraging Python, Tkinter, and the OpenWeatherMap API, we have created a simple yet effective tool for staying informed about the weather.</a:t>
            </a:r>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73348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a:t>
            </a:r>
            <a:r>
              <a:rPr lang="en-US" dirty="0"/>
              <a:t>, I would be happy to answer any questions you may </a:t>
            </a:r>
            <a:r>
              <a:rPr lang="en-US" dirty="0" smtClean="0"/>
              <a:t>have.</a:t>
            </a:r>
            <a:endParaRPr lang="en-US" dirty="0"/>
          </a:p>
        </p:txBody>
      </p:sp>
      <p:sp>
        <p:nvSpPr>
          <p:cNvPr id="3" name="Title 2"/>
          <p:cNvSpPr>
            <a:spLocks noGrp="1"/>
          </p:cNvSpPr>
          <p:nvPr>
            <p:ph type="title"/>
          </p:nvPr>
        </p:nvSpPr>
        <p:spPr/>
        <p:txBody>
          <a:bodyPr>
            <a:normAutofit fontScale="90000"/>
          </a:bodyPr>
          <a:lstStyle/>
          <a:p>
            <a:r>
              <a:rPr lang="en-US" dirty="0"/>
              <a:t>Q&amp;A</a:t>
            </a:r>
            <a:br>
              <a:rPr lang="en-US" dirty="0"/>
            </a:br>
            <a:endParaRPr lang="en-US" dirty="0"/>
          </a:p>
        </p:txBody>
      </p:sp>
    </p:spTree>
    <p:extLst>
      <p:ext uri="{BB962C8B-B14F-4D97-AF65-F5344CB8AC3E}">
        <p14:creationId xmlns:p14="http://schemas.microsoft.com/office/powerpoint/2010/main" val="40833656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46</TotalTime>
  <Words>528</Words>
  <Application>Microsoft Office PowerPoint</Application>
  <PresentationFormat>On-screen Show (4:3)</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Paper</vt:lpstr>
      <vt:lpstr>Weather Checking APP</vt:lpstr>
      <vt:lpstr>Introduction</vt:lpstr>
      <vt:lpstr>Purpose and Functionality</vt:lpstr>
      <vt:lpstr>Technologies Used </vt:lpstr>
      <vt:lpstr>App Architecture</vt:lpstr>
      <vt:lpstr>Code Overview </vt:lpstr>
      <vt:lpstr>PowerPoint Presentation</vt:lpstr>
      <vt:lpstr>Conclusion</vt:lpstr>
      <vt:lpstr>Q&amp;A </vt:lpstr>
      <vt:lpstr>Thank you for your attention!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Checking APP</dc:title>
  <dc:creator>Sanchita Tiwari</dc:creator>
  <cp:lastModifiedBy>Sanchita Tiwari</cp:lastModifiedBy>
  <cp:revision>5</cp:revision>
  <dcterms:created xsi:type="dcterms:W3CDTF">2024-05-09T17:40:35Z</dcterms:created>
  <dcterms:modified xsi:type="dcterms:W3CDTF">2024-05-09T18:27:27Z</dcterms:modified>
</cp:coreProperties>
</file>