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0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2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5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2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9D1838-687F-4BAB-BC9F-648BFF34C06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50A4C7-E1DC-4C70-9DDA-D5A6E48C4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CD5F-5587-39E3-F2B7-043108529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Wavecon Telecom 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5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9BE2-300B-0582-1073-983CA7B6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29B18-4E04-083C-2AE6-9B8495538AF7}"/>
              </a:ext>
            </a:extLst>
          </p:cNvPr>
          <p:cNvSpPr txBox="1"/>
          <p:nvPr/>
        </p:nvSpPr>
        <p:spPr>
          <a:xfrm>
            <a:off x="1154954" y="2764056"/>
            <a:ext cx="97585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Strategic focus is needed on optimizing high-performing plans and tailoring offerings for top cities like Patna, Coimbatore and Chandigarh.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and phase out severely underperforming plans like P5 to mitigate losses.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exploring growth opportunities in cities demonstrating strong revenue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A4B7-F3ED-0478-237A-79A77256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832448"/>
            <a:ext cx="8761413" cy="706964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Thank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you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7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704E-C484-A7FA-D81A-2F9D685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61B5-5026-4CDB-D60F-FCBFDA6B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Analysis &amp; Its insights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6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B4B2-4382-2342-FD79-9E45373F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56D9-69DE-3094-90DD-3ABEA839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 con Technologies, a rapidly expanding mobile network provider operating in 15 cities across India, leveraged its exponential growth to adopt a new approach for launching 5G plans. They tasked analysts with providing insights based on thorough research to guide the implementation of these plans.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4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37CC-C9E5-0937-15CA-310FE883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98121" cy="706964"/>
          </a:xfrm>
        </p:spPr>
        <p:txBody>
          <a:bodyPr/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Manrope"/>
              </a:rPr>
              <a:t>What is the impact of the 5G launch on our revenue?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4DFBA-1EE8-A0BC-724F-7FE4F24DA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48" y="1791325"/>
            <a:ext cx="5628740" cy="24514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3DD50-47BA-4B00-6B65-ECC1F3E9B45D}"/>
              </a:ext>
            </a:extLst>
          </p:cNvPr>
          <p:cNvSpPr txBox="1"/>
          <p:nvPr/>
        </p:nvSpPr>
        <p:spPr>
          <a:xfrm>
            <a:off x="929324" y="5386633"/>
            <a:ext cx="1077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launch of 5G has resulted in a slight decline in overall revenue, approximately 0.50%. However, on a city-wise basis, Lucknow, Gurgaon, and Patna have emerged as the top three cities demonstrating positive growth following the 5G rollout.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0FC71-76FA-9EED-28AA-9BAEB9FB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11" y="1327150"/>
            <a:ext cx="45821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F55-F458-C308-55C8-79D01450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Manrope"/>
              </a:rPr>
              <a:t>Which KPI is underperforming after the 5G launch?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FA59-E763-1989-CC47-7FD20C92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Active Users (TAU) experienced a growth decline of 8.28%, accompanied by a 0.50% decrease in revenue.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7F1A7-F62E-CE38-A780-911A6FF1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71" y="3881238"/>
            <a:ext cx="6167835" cy="173379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015DB76-E5A0-C4EE-4469-D1A57207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87" y="3881238"/>
            <a:ext cx="4714340" cy="24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04FE-70CA-6380-CF7A-01240DDF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Manrope"/>
              </a:rPr>
              <a:t>After the 5G launch, which plans are performing well in terms of revenue? Which plans are not performing well?</a:t>
            </a:r>
            <a:br>
              <a:rPr lang="en-US" sz="2800" b="0" i="0" dirty="0">
                <a:effectLst/>
                <a:latin typeface="Manrope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631F-7644-FAD1-DF39-4A9210FC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the launch of the new plans, including </a:t>
            </a:r>
            <a:r>
              <a:rPr lang="en-US" b="1" dirty="0"/>
              <a:t>P11 (Ultra Fast Mega Pack - 3GB/day for 80 days)</a:t>
            </a:r>
            <a:r>
              <a:rPr lang="en-US" dirty="0"/>
              <a:t>, </a:t>
            </a:r>
            <a:r>
              <a:rPr lang="en-US" b="1" dirty="0"/>
              <a:t>P12 (Ultra Duo Pack - 1.88GB/day for 55 days)</a:t>
            </a:r>
            <a:r>
              <a:rPr lang="en-US" dirty="0"/>
              <a:t>, and </a:t>
            </a:r>
            <a:r>
              <a:rPr lang="en-US" b="1" dirty="0"/>
              <a:t>P13 (Mini Ultra Saver Pack - 750MB/day for 28 days)</a:t>
            </a:r>
            <a:r>
              <a:rPr lang="en-US" dirty="0"/>
              <a:t>, </a:t>
            </a:r>
            <a:r>
              <a:rPr lang="en-US" b="1" dirty="0"/>
              <a:t>Plan P1 (Smart Recharge Pack - 2GB/day for 3 months)</a:t>
            </a:r>
            <a:r>
              <a:rPr lang="en-US" dirty="0"/>
              <a:t> remains the only plan showing positive revenue growth. All other plans, however, are experiencing a decline in revenue, with overall performance across the remaining offerings showing a downward trend after the 5G launch.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86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FF5-3F2D-7BCF-43C2-71FF3725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Manrope"/>
              </a:rPr>
              <a:t>Is there any plan affected largely by the 5G launch? Should we continue or discontinue that plan?</a:t>
            </a:r>
            <a:br>
              <a:rPr lang="en-US" b="0" i="0" dirty="0">
                <a:solidFill>
                  <a:srgbClr val="131022"/>
                </a:solidFill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BD18-A33D-E4F2-9D73-8CCD9215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P5 (Rs 99 Full talk time Plan)</a:t>
            </a:r>
            <a:r>
              <a:rPr lang="en-US" dirty="0"/>
              <a:t> has had a significant negative impact, with its revenue dropping from </a:t>
            </a:r>
            <a:r>
              <a:rPr lang="en-US" b="1" dirty="0"/>
              <a:t>1 billion</a:t>
            </a:r>
            <a:r>
              <a:rPr lang="en-US" dirty="0"/>
              <a:t> to </a:t>
            </a:r>
            <a:r>
              <a:rPr lang="en-US" b="1" dirty="0"/>
              <a:t>651.5 million</a:t>
            </a:r>
            <a:r>
              <a:rPr lang="en-US" dirty="0"/>
              <a:t>. Given the considerable decline, it may be advisable for Wave com Telecom to consider discontinuing this plan, as it is currently causing losses.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313BA-561B-FF33-1209-FD36F0E6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10" y="4032354"/>
            <a:ext cx="10107436" cy="24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3645-7D72-80F3-5072-54BAF1C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0" i="0" dirty="0">
                <a:solidFill>
                  <a:srgbClr val="131022"/>
                </a:solidFill>
                <a:effectLst/>
                <a:latin typeface="Manrope"/>
              </a:rPr>
            </a:br>
            <a:r>
              <a:rPr lang="en-US" sz="2800" b="0" i="0" dirty="0">
                <a:effectLst/>
                <a:latin typeface="Manrope"/>
              </a:rPr>
              <a:t>Is there any plan that is discontinued after the 5G launch? What is the reason for it?</a:t>
            </a:r>
            <a:br>
              <a:rPr lang="en-US" sz="4000" b="0" i="0" dirty="0">
                <a:solidFill>
                  <a:srgbClr val="131022"/>
                </a:solidFill>
                <a:effectLst/>
                <a:latin typeface="Manrope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13DE-40CF-D780-53AE-ABB0286E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82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Plans </a:t>
            </a:r>
            <a:r>
              <a:rPr lang="en-US" b="1" dirty="0"/>
              <a:t>P8 (Daily Savior - 1GB/day, validity: 1 day)</a:t>
            </a:r>
            <a:r>
              <a:rPr lang="en-US" dirty="0"/>
              <a:t>, </a:t>
            </a:r>
            <a:r>
              <a:rPr lang="en-US" b="1" dirty="0"/>
              <a:t>P9 (Combo Top-up - Rs 14.95 talk time and 300MB)</a:t>
            </a:r>
            <a:r>
              <a:rPr lang="en-US" dirty="0"/>
              <a:t>, and </a:t>
            </a:r>
            <a:r>
              <a:rPr lang="en-US" b="1" dirty="0"/>
              <a:t>P10 (Big Combo Pack - 6GB/day, validity: 21 days)</a:t>
            </a:r>
            <a:r>
              <a:rPr lang="en-US" dirty="0"/>
              <a:t> have been discontinued following the 5G launch due to the lack of consistent growth over the past three months.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D0E54-4678-DB3C-E256-1A2FAF68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28" y="3951401"/>
            <a:ext cx="6077798" cy="25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7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6F4D-2A97-837F-EC88-CFA28EDA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How are the top performers and bottom performers city wise after 5g launch in terms of revenue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82AAF-7EBB-19C7-59AE-BC9108D5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563" y="2213200"/>
            <a:ext cx="2377839" cy="3222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80F8A-5948-8472-8CCD-7E66C6FD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46" y="2418475"/>
            <a:ext cx="2604210" cy="3017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DD0F3-BE36-146D-25F1-DA1318B47233}"/>
              </a:ext>
            </a:extLst>
          </p:cNvPr>
          <p:cNvSpPr txBox="1"/>
          <p:nvPr/>
        </p:nvSpPr>
        <p:spPr>
          <a:xfrm>
            <a:off x="737016" y="5711977"/>
            <a:ext cx="1071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INSIGHT: The top-performing cities in terms of revenue after the 5G launch are Patna, Coimbatore, and Chandigarh, while the bottom-performing cities are Mumbai, Delhi, and Kolkata.</a:t>
            </a:r>
          </a:p>
        </p:txBody>
      </p:sp>
    </p:spTree>
    <p:extLst>
      <p:ext uri="{BB962C8B-B14F-4D97-AF65-F5344CB8AC3E}">
        <p14:creationId xmlns:p14="http://schemas.microsoft.com/office/powerpoint/2010/main" val="17697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</TotalTime>
  <Words>538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Century Gothic</vt:lpstr>
      <vt:lpstr>Manrope</vt:lpstr>
      <vt:lpstr>Wingdings 3</vt:lpstr>
      <vt:lpstr>Ion Boardroom</vt:lpstr>
      <vt:lpstr>Wavecon Telecom  Analysis</vt:lpstr>
      <vt:lpstr>Content </vt:lpstr>
      <vt:lpstr>Problem Statement </vt:lpstr>
      <vt:lpstr>What is the impact of the 5G launch on our revenue? </vt:lpstr>
      <vt:lpstr>Which KPI is underperforming after the 5G launch? </vt:lpstr>
      <vt:lpstr>After the 5G launch, which plans are performing well in terms of revenue? Which plans are not performing well? </vt:lpstr>
      <vt:lpstr>Is there any plan affected largely by the 5G launch? Should we continue or discontinue that plan? </vt:lpstr>
      <vt:lpstr> Is there any plan that is discontinued after the 5G launch? What is the reason for it? </vt:lpstr>
      <vt:lpstr>How are the top performers and bottom performers city wise after 5g launch in terms of revenue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sanchitadasgupta067@gmail.com</dc:creator>
  <cp:lastModifiedBy>sanchitadasgupta067@gmail.com</cp:lastModifiedBy>
  <cp:revision>6</cp:revision>
  <dcterms:created xsi:type="dcterms:W3CDTF">2025-01-17T03:19:44Z</dcterms:created>
  <dcterms:modified xsi:type="dcterms:W3CDTF">2025-01-18T06:15:34Z</dcterms:modified>
</cp:coreProperties>
</file>