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2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67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3598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9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7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1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2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8657" y="2310380"/>
            <a:ext cx="7590504" cy="268442"/>
          </a:xfrm>
        </p:spPr>
        <p:txBody>
          <a:bodyPr>
            <a:normAutofit fontScale="90000"/>
          </a:bodyPr>
          <a:lstStyle/>
          <a:p>
            <a:r>
              <a:rPr dirty="0">
                <a:highlight>
                  <a:srgbClr val="C0C0C0"/>
                </a:highlight>
              </a:rPr>
              <a:t>Power BI Desktop Sales &amp; Performance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5" y="2578822"/>
            <a:ext cx="6400800" cy="1752600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Insights &amp; Analysis from Elevate Labs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2A2B3-37FF-21D2-40F4-4CD0A4AC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465" y="-342384"/>
            <a:ext cx="1998712" cy="16205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₹5.83 Cr</a:t>
            </a:r>
          </a:p>
          <a:p>
            <a:r>
              <a:t>Top Region: South (₹1.63 Cr)</a:t>
            </a:r>
          </a:p>
          <a:p>
            <a:r>
              <a:t>Top Category: Office Supplies (₹2.18 Cr)</a:t>
            </a:r>
          </a:p>
          <a:p>
            <a:r>
              <a:t>Top Customer Segment: Consumer (₹2.53 Cr)</a:t>
            </a:r>
          </a:p>
          <a:p>
            <a:r>
              <a:t>Best Month: October (₹71.49 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&amp; Profit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Trend: Steady growth throughout the year</a:t>
            </a:r>
          </a:p>
          <a:p>
            <a:r>
              <a:t>Profit Trend: Fluctuating, peaking in October</a:t>
            </a:r>
          </a:p>
          <a:p>
            <a:r>
              <a:t>Total Profit: ₹2.69 Cr</a:t>
            </a:r>
          </a:p>
          <a:p>
            <a:r>
              <a:t>Most Profitable Month: October (₹38.54 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&amp; Order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Orders: 25.2K</a:t>
            </a:r>
          </a:p>
          <a:p>
            <a:r>
              <a:t>Top Region by Orders: South</a:t>
            </a:r>
          </a:p>
          <a:p>
            <a:r>
              <a:t>Most Active Segment: Consumer</a:t>
            </a:r>
          </a:p>
          <a:p>
            <a:r>
              <a:t>Month with Most Orders: October</a:t>
            </a:r>
          </a:p>
          <a:p>
            <a:r>
              <a:t>Insight: High number of orders in October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Overall Quantity Sold: 73.7K units</a:t>
            </a:r>
          </a:p>
          <a:p>
            <a:r>
              <a:t>Top Region: South (20.5K units)</a:t>
            </a:r>
          </a:p>
          <a:p>
            <a:r>
              <a:t>Lowest Performing Region: East</a:t>
            </a:r>
          </a:p>
          <a:p>
            <a:r>
              <a:t>Top Category: Office Supplies (30.5K units)</a:t>
            </a:r>
          </a:p>
          <a:p>
            <a:r>
              <a:t>Lowest Category: Furniture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 of Insights:</a:t>
            </a:r>
          </a:p>
          <a:p>
            <a:r>
              <a:rPr dirty="0"/>
              <a:t>Sales growth consistency with October peak</a:t>
            </a:r>
          </a:p>
          <a:p>
            <a:r>
              <a:rPr dirty="0"/>
              <a:t>Consumer segment driving business</a:t>
            </a:r>
          </a:p>
          <a:p>
            <a:r>
              <a:rPr dirty="0"/>
              <a:t>Opportunities in Furniture &amp; Corporate segment</a:t>
            </a:r>
          </a:p>
          <a:p>
            <a:r>
              <a:rPr dirty="0"/>
              <a:t>Recommendations: Strategic focus on seasonal trends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3BE23-AC47-81C3-4252-08F83BFD1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9" y="260555"/>
            <a:ext cx="4470151" cy="319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B792B-6BC5-BF6A-C8A8-3AE3BC2D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848" y="260555"/>
            <a:ext cx="4470151" cy="3168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D7970-D7C6-C76A-EC7A-A2FAD01E4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6" y="3667432"/>
            <a:ext cx="4605023" cy="3097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D25A9A-EC5E-6597-A8EC-AD0AB083B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813" y="3667432"/>
            <a:ext cx="4397631" cy="30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24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190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 BI Desktop Sales &amp; Performance Report</vt:lpstr>
      <vt:lpstr>Executive Summary</vt:lpstr>
      <vt:lpstr>Sales &amp; Profit Analysis</vt:lpstr>
      <vt:lpstr>Customer &amp; Order Behavior</vt:lpstr>
      <vt:lpstr>Product Performance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Sanchita Shejwal</dc:creator>
  <cp:keywords/>
  <dc:description>generated using python-pptx</dc:description>
  <cp:lastModifiedBy>Sanchita Shejwal</cp:lastModifiedBy>
  <cp:revision>2</cp:revision>
  <dcterms:created xsi:type="dcterms:W3CDTF">2013-01-27T09:14:16Z</dcterms:created>
  <dcterms:modified xsi:type="dcterms:W3CDTF">2025-04-14T15:36:35Z</dcterms:modified>
  <cp:category/>
</cp:coreProperties>
</file>