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7" r:id="rId5"/>
    <p:sldId id="27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7"/>
          <p:cNvSpPr/>
          <p:nvPr/>
        </p:nvSpPr>
        <p:spPr>
          <a:xfrm flipH="1">
            <a:off x="0" y="2"/>
            <a:ext cx="10752898" cy="6857999"/>
          </a:xfrm>
          <a:custGeom>
            <a:avLst/>
            <a:gdLst>
              <a:gd name="connsiteX0" fmla="*/ 7628699 w 10752898"/>
              <a:gd name="connsiteY0" fmla="*/ 0 h 6857999"/>
              <a:gd name="connsiteX1" fmla="*/ 0 w 10752898"/>
              <a:gd name="connsiteY1" fmla="*/ 0 h 6857999"/>
              <a:gd name="connsiteX2" fmla="*/ 6857999 w 10752898"/>
              <a:gd name="connsiteY2" fmla="*/ 6857999 h 6857999"/>
              <a:gd name="connsiteX3" fmla="*/ 10752898 w 10752898"/>
              <a:gd name="connsiteY3" fmla="*/ 6857999 h 6857999"/>
              <a:gd name="connsiteX4" fmla="*/ 10752898 w 10752898"/>
              <a:gd name="connsiteY4" fmla="*/ 3124199 h 6857999"/>
              <a:gd name="connsiteX5" fmla="*/ 7628699 w 10752898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2898" h="6857999">
                <a:moveTo>
                  <a:pt x="7628699" y="0"/>
                </a:moveTo>
                <a:lnTo>
                  <a:pt x="0" y="0"/>
                </a:lnTo>
                <a:lnTo>
                  <a:pt x="6857999" y="6857999"/>
                </a:lnTo>
                <a:lnTo>
                  <a:pt x="10752898" y="6857999"/>
                </a:lnTo>
                <a:lnTo>
                  <a:pt x="10752898" y="3124199"/>
                </a:lnTo>
                <a:lnTo>
                  <a:pt x="7628699" y="0"/>
                </a:lnTo>
                <a:close/>
              </a:path>
            </a:pathLst>
          </a:custGeom>
          <a:gradFill>
            <a:gsLst>
              <a:gs pos="73450">
                <a:srgbClr val="269295"/>
              </a:gs>
              <a:gs pos="7969">
                <a:srgbClr val="15536D"/>
              </a:gs>
              <a:gs pos="38931">
                <a:srgbClr val="399C81"/>
              </a:gs>
              <a:gs pos="21250">
                <a:srgbClr val="257276"/>
              </a:gs>
              <a:gs pos="0">
                <a:srgbClr val="0C4068"/>
              </a:gs>
              <a:gs pos="50000">
                <a:srgbClr val="46B688">
                  <a:alpha val="70000"/>
                </a:srgbClr>
              </a:gs>
              <a:gs pos="100000">
                <a:srgbClr val="016AA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/>
          <p:nvPr/>
        </p:nvSpPr>
        <p:spPr>
          <a:xfrm>
            <a:off x="228600" y="2887980"/>
            <a:ext cx="5440045" cy="7385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Kissan-Tech</a:t>
            </a:r>
            <a:endParaRPr lang="en-US" sz="48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Rectangle 1"/>
          <p:cNvSpPr/>
          <p:nvPr/>
        </p:nvSpPr>
        <p:spPr>
          <a:xfrm rot="18900000">
            <a:off x="2296406" y="4602609"/>
            <a:ext cx="7678494" cy="48872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 rot="18900000">
            <a:off x="5085472" y="975824"/>
            <a:ext cx="7678494" cy="48872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7"/>
          <p:cNvGrpSpPr/>
          <p:nvPr/>
        </p:nvGrpSpPr>
        <p:grpSpPr>
          <a:xfrm>
            <a:off x="930910" y="3997325"/>
            <a:ext cx="4035425" cy="110490"/>
            <a:chOff x="-170626" y="0"/>
            <a:chExt cx="13534857" cy="166915"/>
          </a:xfrm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6" name="Parallelogram 18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9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20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285" y="827405"/>
            <a:ext cx="2860675" cy="16554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378960" y="2114550"/>
            <a:ext cx="103949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/>
              <a:t>Presents: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n/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>
                  <a:outerShdw blurRad="38100" dist="25400" dir="5400000" algn="ctr" rotWithShape="0">
                    <a:srgbClr val="92D050">
                      <a:alpha val="43000"/>
                    </a:srgbClr>
                  </a:outerShdw>
                </a:effectLst>
              </a:rPr>
              <a:t>Ideology</a:t>
            </a:r>
            <a:endParaRPr lang="en-US">
              <a:ln/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>
                <a:outerShdw blurRad="38100" dist="25400" dir="5400000" algn="ctr" rotWithShape="0">
                  <a:srgbClr val="92D050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Group 137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7" name="Parallelogram 138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139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140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41"/>
          <p:cNvGrpSpPr/>
          <p:nvPr/>
        </p:nvGrpSpPr>
        <p:grpSpPr>
          <a:xfrm>
            <a:off x="5410200" y="264115"/>
            <a:ext cx="1371600" cy="110556"/>
            <a:chOff x="-170626" y="0"/>
            <a:chExt cx="13534857" cy="166915"/>
          </a:xfrm>
        </p:grpSpPr>
        <p:sp>
          <p:nvSpPr>
            <p:cNvPr id="31" name="Parallelogram 142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143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144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ontent Placeholder 34"/>
          <p:cNvSpPr/>
          <p:nvPr>
            <p:ph idx="1"/>
          </p:nvPr>
        </p:nvSpPr>
        <p:spPr>
          <a:xfrm>
            <a:off x="838200" y="1936115"/>
            <a:ext cx="10515600" cy="4241165"/>
          </a:xfrm>
        </p:spPr>
        <p:txBody>
          <a:bodyPr/>
          <a:p>
            <a:r>
              <a:rPr lang="en-US"/>
              <a:t>We believe that nothing is more satisfying than easing the work of our farmers.</a:t>
            </a:r>
            <a:endParaRPr lang="en-US"/>
          </a:p>
          <a:p>
            <a:r>
              <a:rPr lang="en-US"/>
              <a:t>The farmers spend hours and hours taking care of their farms.</a:t>
            </a:r>
            <a:endParaRPr lang="en-US"/>
          </a:p>
          <a:p>
            <a:r>
              <a:rPr lang="en-US"/>
              <a:t>We tend to help them by our idea which will not only save their time but will also decrease their work.</a:t>
            </a:r>
            <a:endParaRPr lang="en-US"/>
          </a:p>
          <a:p>
            <a:r>
              <a:rPr lang="en-US"/>
              <a:t>We have created an automatic plant watering system which will help farmers in irrigation by saving their time, and effort.</a:t>
            </a:r>
            <a:endParaRPr lang="en-US"/>
          </a:p>
          <a:p>
            <a:r>
              <a:rPr lang="en-US"/>
              <a:t>The project will also save electricity and water.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/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Used</a:t>
            </a:r>
            <a:endParaRPr lang="en-US">
              <a:ln/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Arduino UNO Microcontroller</a:t>
            </a:r>
            <a:endParaRPr lang="en-US"/>
          </a:p>
          <a:p>
            <a:r>
              <a:rPr lang="en-US"/>
              <a:t>Soil Moisture Sensor</a:t>
            </a:r>
            <a:endParaRPr lang="en-US"/>
          </a:p>
          <a:p>
            <a:r>
              <a:rPr lang="en-US"/>
              <a:t>Relay Module</a:t>
            </a:r>
            <a:endParaRPr lang="en-US"/>
          </a:p>
          <a:p>
            <a:r>
              <a:rPr lang="en-US"/>
              <a:t>Water Pump</a:t>
            </a:r>
            <a:endParaRPr lang="en-US"/>
          </a:p>
          <a:p>
            <a:r>
              <a:rPr lang="en-US"/>
              <a:t>DHT Sensor</a:t>
            </a:r>
            <a:endParaRPr lang="en-US"/>
          </a:p>
          <a:p>
            <a:r>
              <a:rPr lang="en-US"/>
              <a:t>HTML</a:t>
            </a:r>
            <a:endParaRPr lang="en-US"/>
          </a:p>
          <a:p>
            <a:r>
              <a:rPr lang="en-US"/>
              <a:t>CSS</a:t>
            </a:r>
            <a:endParaRPr lang="en-US"/>
          </a:p>
          <a:p>
            <a:r>
              <a:rPr lang="en-US"/>
              <a:t>Bootstrap</a:t>
            </a:r>
            <a:endParaRPr lang="en-US"/>
          </a:p>
          <a:p>
            <a:r>
              <a:rPr lang="en-US"/>
              <a:t>JS</a:t>
            </a:r>
            <a:endParaRPr lang="en-US"/>
          </a:p>
          <a:p>
            <a:r>
              <a:rPr lang="en-US"/>
              <a:t>Express JS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n/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Members</a:t>
            </a:r>
            <a:endParaRPr lang="en-US">
              <a:ln/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Anish</a:t>
            </a:r>
            <a:endParaRPr lang="en-US"/>
          </a:p>
          <a:p>
            <a:r>
              <a:rPr lang="en-US"/>
              <a:t>Ankit Dagar</a:t>
            </a:r>
            <a:endParaRPr lang="en-US"/>
          </a:p>
          <a:p>
            <a:r>
              <a:rPr lang="en-US"/>
              <a:t>Lakshit Sharma</a:t>
            </a:r>
            <a:endParaRPr lang="en-US"/>
          </a:p>
          <a:p>
            <a:r>
              <a:rPr lang="en-US"/>
              <a:t>Sanchit Bajaj</a:t>
            </a:r>
            <a:endParaRPr lang="en-US"/>
          </a:p>
          <a:p>
            <a:r>
              <a:rPr lang="en-US"/>
              <a:t>Vaibhav Chopra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Presentation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IBM Plex Sans</vt:lpstr>
      <vt:lpstr>Artifakt Element</vt:lpstr>
      <vt:lpstr>Segoe UI</vt:lpstr>
      <vt:lpstr>幼圆</vt:lpstr>
      <vt:lpstr>等线</vt:lpstr>
      <vt:lpstr>IBM Plex Mono SemiBold</vt:lpstr>
      <vt:lpstr>Yu Gothic UI Semibold</vt:lpstr>
      <vt:lpstr>Calibri</vt:lpstr>
      <vt:lpstr>Microsoft YaHei</vt:lpstr>
      <vt:lpstr>Arial Unicode MS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Anish Kumar</cp:lastModifiedBy>
  <cp:revision>99</cp:revision>
  <dcterms:created xsi:type="dcterms:W3CDTF">2019-05-13T03:10:00Z</dcterms:created>
  <dcterms:modified xsi:type="dcterms:W3CDTF">2020-09-05T16:14:17Z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