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256" r:id="rId2"/>
    <p:sldId id="269" r:id="rId3"/>
    <p:sldId id="257" r:id="rId4"/>
    <p:sldId id="259" r:id="rId5"/>
    <p:sldId id="270" r:id="rId6"/>
    <p:sldId id="271" r:id="rId7"/>
    <p:sldId id="258" r:id="rId8"/>
    <p:sldId id="260" r:id="rId9"/>
    <p:sldId id="281" r:id="rId10"/>
    <p:sldId id="261" r:id="rId11"/>
    <p:sldId id="273" r:id="rId12"/>
    <p:sldId id="274" r:id="rId13"/>
    <p:sldId id="275" r:id="rId14"/>
    <p:sldId id="276" r:id="rId15"/>
    <p:sldId id="262" r:id="rId16"/>
    <p:sldId id="277" r:id="rId17"/>
    <p:sldId id="278" r:id="rId18"/>
    <p:sldId id="283" r:id="rId19"/>
    <p:sldId id="285" r:id="rId20"/>
    <p:sldId id="290" r:id="rId21"/>
    <p:sldId id="292" r:id="rId22"/>
    <p:sldId id="291" r:id="rId23"/>
    <p:sldId id="293" r:id="rId24"/>
    <p:sldId id="294" r:id="rId25"/>
    <p:sldId id="295" r:id="rId26"/>
    <p:sldId id="266" r:id="rId27"/>
    <p:sldId id="267"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61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F63E9180-3FB8-8E44-9247-CC4030E4056B}">
      <dgm:prSet phldrT="[Text]" custT="1"/>
      <dgm:spPr/>
      <dgm:t>
        <a:bodyPr/>
        <a:lstStyle/>
        <a:p>
          <a:r>
            <a:rPr lang="en-US" sz="1800" dirty="0"/>
            <a:t>Data</a:t>
          </a:r>
          <a:br>
            <a:rPr lang="en-US" sz="1800" dirty="0"/>
          </a:br>
          <a:r>
            <a:rPr lang="en-US" sz="1800" dirty="0"/>
            <a:t>Extraction</a:t>
          </a:r>
        </a:p>
      </dgm:t>
    </dgm:pt>
    <dgm:pt modelId="{7C0485CB-8E02-6D47-A11D-B5504C731D29}" type="parTrans" cxnId="{B1AC39F3-F66B-234C-9B9E-DF3EE937C725}">
      <dgm:prSet/>
      <dgm:spPr/>
      <dgm:t>
        <a:bodyPr/>
        <a:lstStyle/>
        <a:p>
          <a:endParaRPr lang="en-US"/>
        </a:p>
      </dgm:t>
    </dgm:pt>
    <dgm:pt modelId="{EB409AA1-34A8-8248-B323-327468506B3D}" type="sibTrans" cxnId="{B1AC39F3-F66B-234C-9B9E-DF3EE937C725}">
      <dgm:prSet/>
      <dgm:spPr/>
      <dgm:t>
        <a:bodyPr/>
        <a:lstStyle/>
        <a:p>
          <a:endParaRPr lang="en-US"/>
        </a:p>
      </dgm:t>
    </dgm:pt>
    <dgm:pt modelId="{DDCC9DF4-0193-1E49-B0E3-C11400C4A9D1}">
      <dgm:prSet phldrT="[Text]" custT="1"/>
      <dgm:spPr/>
      <dgm:t>
        <a:bodyPr spcFirstLastPara="0" vert="horz" wrap="square" lIns="25400" tIns="25400" rIns="25400" bIns="25400" numCol="1" spcCol="1270" anchor="ctr" anchorCtr="0"/>
        <a:lstStyle/>
        <a:p>
          <a:r>
            <a:rPr lang="en-US" sz="1800" dirty="0"/>
            <a:t>Data</a:t>
          </a:r>
          <a:br>
            <a:rPr lang="en-US" sz="1800" dirty="0"/>
          </a:br>
          <a:r>
            <a:rPr lang="en-US" sz="1800" dirty="0"/>
            <a:t>Cleaning</a:t>
          </a:r>
        </a:p>
      </dgm:t>
    </dgm:pt>
    <dgm:pt modelId="{C6B9B8BB-9327-1F47-A00D-B50A586D4AAA}" type="parTrans" cxnId="{DED1AFC4-2C99-3C42-8747-E3001E9EBAE4}">
      <dgm:prSet/>
      <dgm:spPr/>
      <dgm:t>
        <a:bodyPr/>
        <a:lstStyle/>
        <a:p>
          <a:endParaRPr lang="en-US"/>
        </a:p>
      </dgm:t>
    </dgm:pt>
    <dgm:pt modelId="{13BDAF47-1EC3-CC4C-9F03-B9805F7EC54A}" type="sibTrans" cxnId="{DED1AFC4-2C99-3C42-8747-E3001E9EBAE4}">
      <dgm:prSet/>
      <dgm:spPr/>
      <dgm:t>
        <a:bodyPr/>
        <a:lstStyle/>
        <a:p>
          <a:endParaRPr lang="en-US"/>
        </a:p>
      </dgm:t>
    </dgm:pt>
    <dgm:pt modelId="{95C539E0-0D5B-3648-9716-B5D4AEF65FA1}">
      <dgm:prSet phldrT="[Text]"/>
      <dgm:spPr/>
      <dgm:t>
        <a:bodyPr/>
        <a:lstStyle/>
        <a:p>
          <a:r>
            <a:rPr lang="en-US" dirty="0"/>
            <a:t>Missing Values</a:t>
          </a:r>
        </a:p>
      </dgm:t>
    </dgm:pt>
    <dgm:pt modelId="{60E9B14A-545A-9846-9DCD-65691B73E634}" type="parTrans" cxnId="{7C7F8F25-9B67-0946-BA49-CE2106307393}">
      <dgm:prSet/>
      <dgm:spPr/>
      <dgm:t>
        <a:bodyPr/>
        <a:lstStyle/>
        <a:p>
          <a:endParaRPr lang="en-US"/>
        </a:p>
      </dgm:t>
    </dgm:pt>
    <dgm:pt modelId="{F5385FB7-9696-3949-9876-075D8CF7E137}" type="sibTrans" cxnId="{7C7F8F25-9B67-0946-BA49-CE2106307393}">
      <dgm:prSet/>
      <dgm:spPr/>
      <dgm:t>
        <a:bodyPr/>
        <a:lstStyle/>
        <a:p>
          <a:endParaRPr lang="en-US"/>
        </a:p>
      </dgm:t>
    </dgm:pt>
    <dgm:pt modelId="{E7590A78-AE88-1647-A7B2-DCE0A775285D}">
      <dgm:prSet phldrT="[Text]"/>
      <dgm:spPr/>
      <dgm:t>
        <a:bodyPr/>
        <a:lstStyle/>
        <a:p>
          <a:r>
            <a:rPr lang="en-US" dirty="0"/>
            <a:t>Outliers</a:t>
          </a:r>
        </a:p>
      </dgm:t>
    </dgm:pt>
    <dgm:pt modelId="{57E37780-DA12-924B-8593-77A97740228B}" type="parTrans" cxnId="{8246D06F-ECCC-524B-88C1-D2C42981CA33}">
      <dgm:prSet/>
      <dgm:spPr/>
      <dgm:t>
        <a:bodyPr/>
        <a:lstStyle/>
        <a:p>
          <a:endParaRPr lang="en-US"/>
        </a:p>
      </dgm:t>
    </dgm:pt>
    <dgm:pt modelId="{282FD82A-D239-EF4B-9A35-2583B0228D9A}" type="sibTrans" cxnId="{8246D06F-ECCC-524B-88C1-D2C42981CA33}">
      <dgm:prSet/>
      <dgm:spPr/>
      <dgm:t>
        <a:bodyPr/>
        <a:lstStyle/>
        <a:p>
          <a:endParaRPr lang="en-US"/>
        </a:p>
      </dgm:t>
    </dgm:pt>
    <dgm:pt modelId="{0DB64DCA-AFBC-7E48-9EB0-5B6EC947D992}">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Data </a:t>
          </a:r>
          <a:br>
            <a:rPr lang="en-US" sz="1800" kern="1200">
              <a:latin typeface="Gill Sans MT" panose="020B0502020104020203"/>
              <a:ea typeface="+mn-ea"/>
              <a:cs typeface="+mn-cs"/>
            </a:rPr>
          </a:br>
          <a:r>
            <a:rPr lang="en-US" sz="1800" kern="1200">
              <a:latin typeface="Gill Sans MT" panose="020B0502020104020203"/>
              <a:ea typeface="+mn-ea"/>
              <a:cs typeface="+mn-cs"/>
            </a:rPr>
            <a:t>Exploration</a:t>
          </a:r>
          <a:endParaRPr lang="en-US" sz="1800" kern="1200" dirty="0">
            <a:latin typeface="Gill Sans MT" panose="020B0502020104020203"/>
            <a:ea typeface="+mn-ea"/>
            <a:cs typeface="+mn-cs"/>
          </a:endParaRPr>
        </a:p>
      </dgm:t>
    </dgm:pt>
    <dgm:pt modelId="{88F5286F-A2AB-4949-9FA6-732FA10BE776}" type="parTrans" cxnId="{DD73EC81-839F-CC48-B25E-022547F6597E}">
      <dgm:prSet/>
      <dgm:spPr/>
      <dgm:t>
        <a:bodyPr/>
        <a:lstStyle/>
        <a:p>
          <a:endParaRPr lang="en-US"/>
        </a:p>
      </dgm:t>
    </dgm:pt>
    <dgm:pt modelId="{EAE1991B-3C58-7E48-907F-76902948F5AE}" type="sibTrans" cxnId="{DD73EC81-839F-CC48-B25E-022547F6597E}">
      <dgm:prSet/>
      <dgm:spPr/>
      <dgm:t>
        <a:bodyPr/>
        <a:lstStyle/>
        <a:p>
          <a:endParaRPr lang="en-US"/>
        </a:p>
      </dgm:t>
    </dgm:pt>
    <dgm:pt modelId="{703D61BA-BCBC-2247-BAA6-D161388A4BAA}">
      <dgm:prSet phldrT="[Text]"/>
      <dgm:spPr/>
      <dgm:t>
        <a:bodyPr/>
        <a:lstStyle/>
        <a:p>
          <a:r>
            <a:rPr lang="en-US" dirty="0"/>
            <a:t>Target Classification</a:t>
          </a:r>
        </a:p>
      </dgm:t>
    </dgm:pt>
    <dgm:pt modelId="{57FC9932-6B93-B74F-8DED-945BA59B88A1}" type="parTrans" cxnId="{C6394459-F68B-4D4D-9E30-428C322CA097}">
      <dgm:prSet/>
      <dgm:spPr/>
      <dgm:t>
        <a:bodyPr/>
        <a:lstStyle/>
        <a:p>
          <a:endParaRPr lang="en-US"/>
        </a:p>
      </dgm:t>
    </dgm:pt>
    <dgm:pt modelId="{9B9629E0-AAB7-3645-9C3A-23B3537E237E}" type="sibTrans" cxnId="{C6394459-F68B-4D4D-9E30-428C322CA097}">
      <dgm:prSet/>
      <dgm:spPr/>
      <dgm:t>
        <a:bodyPr/>
        <a:lstStyle/>
        <a:p>
          <a:endParaRPr lang="en-US"/>
        </a:p>
      </dgm:t>
    </dgm:pt>
    <dgm:pt modelId="{7E90E11A-2E97-EE43-B536-D984F1A15C26}">
      <dgm:prSe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Feature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Analysis</a:t>
          </a:r>
        </a:p>
      </dgm:t>
    </dgm:pt>
    <dgm:pt modelId="{74002514-1E0B-CC48-BA81-6084288CEC49}" type="parTrans" cxnId="{C8623536-383B-4143-ACF9-0BCEE33252D2}">
      <dgm:prSet/>
      <dgm:spPr/>
      <dgm:t>
        <a:bodyPr/>
        <a:lstStyle/>
        <a:p>
          <a:endParaRPr lang="en-US"/>
        </a:p>
      </dgm:t>
    </dgm:pt>
    <dgm:pt modelId="{ADFC0487-0134-054F-BC0F-B2E10559F9C8}" type="sibTrans" cxnId="{C8623536-383B-4143-ACF9-0BCEE33252D2}">
      <dgm:prSet/>
      <dgm:spPr/>
      <dgm:t>
        <a:bodyPr/>
        <a:lstStyle/>
        <a:p>
          <a:endParaRPr lang="en-US"/>
        </a:p>
      </dgm:t>
    </dgm:pt>
    <dgm:pt modelId="{E400F72E-7065-F545-A8D1-76030B1DD83B}">
      <dgm:prSet custT="1"/>
      <dgm:spPr/>
      <dgm:t>
        <a:bodyPr/>
        <a:lstStyle/>
        <a:p>
          <a:r>
            <a:rPr lang="en-US" sz="1800" dirty="0"/>
            <a:t>Modeling</a:t>
          </a:r>
        </a:p>
      </dgm:t>
    </dgm:pt>
    <dgm:pt modelId="{F982F9DA-617C-DB49-B674-C63F7F050C65}" type="parTrans" cxnId="{00ACCF56-F23E-0743-BA9D-56A49C126368}">
      <dgm:prSet/>
      <dgm:spPr/>
      <dgm:t>
        <a:bodyPr/>
        <a:lstStyle/>
        <a:p>
          <a:endParaRPr lang="en-US"/>
        </a:p>
      </dgm:t>
    </dgm:pt>
    <dgm:pt modelId="{0C1712AE-3EF4-5E4E-929D-A0E4B1E6A6A8}" type="sibTrans" cxnId="{00ACCF56-F23E-0743-BA9D-56A49C126368}">
      <dgm:prSet/>
      <dgm:spPr/>
      <dgm:t>
        <a:bodyPr/>
        <a:lstStyle/>
        <a:p>
          <a:endParaRPr lang="en-US"/>
        </a:p>
      </dgm:t>
    </dgm:pt>
    <dgm:pt modelId="{2F96076C-5D0F-4245-AA08-385BB06C1142}">
      <dgm:prSet/>
      <dgm:spPr/>
      <dgm:t>
        <a:bodyPr/>
        <a:lstStyle/>
        <a:p>
          <a:r>
            <a:rPr lang="en-US" dirty="0"/>
            <a:t>Feature Selection</a:t>
          </a:r>
        </a:p>
      </dgm:t>
    </dgm:pt>
    <dgm:pt modelId="{60065E7E-3175-454C-BC9D-22FEFC81A564}" type="parTrans" cxnId="{B705DA06-CD0C-CE4F-83F6-45F61A31129A}">
      <dgm:prSet/>
      <dgm:spPr/>
      <dgm:t>
        <a:bodyPr/>
        <a:lstStyle/>
        <a:p>
          <a:endParaRPr lang="en-US"/>
        </a:p>
      </dgm:t>
    </dgm:pt>
    <dgm:pt modelId="{5338A805-1B78-C44D-9B45-B4F4B3CB51F6}" type="sibTrans" cxnId="{B705DA06-CD0C-CE4F-83F6-45F61A31129A}">
      <dgm:prSet/>
      <dgm:spPr/>
      <dgm:t>
        <a:bodyPr/>
        <a:lstStyle/>
        <a:p>
          <a:endParaRPr lang="en-US"/>
        </a:p>
      </dgm:t>
    </dgm:pt>
    <dgm:pt modelId="{7284CCFC-E275-4A4B-AF5A-978998616D78}">
      <dgm:prSet/>
      <dgm:spPr/>
      <dgm:t>
        <a:bodyPr/>
        <a:lstStyle/>
        <a:p>
          <a:r>
            <a:rPr lang="en-US" dirty="0"/>
            <a:t>Class Balance</a:t>
          </a:r>
        </a:p>
      </dgm:t>
    </dgm:pt>
    <dgm:pt modelId="{A5124B50-7F4A-5547-8468-20158A6EFBFA}" type="parTrans" cxnId="{9F3BC0A0-F581-564A-8114-310C6197A212}">
      <dgm:prSet/>
      <dgm:spPr/>
      <dgm:t>
        <a:bodyPr/>
        <a:lstStyle/>
        <a:p>
          <a:endParaRPr lang="en-US"/>
        </a:p>
      </dgm:t>
    </dgm:pt>
    <dgm:pt modelId="{80D3A4D7-6AFB-8E43-8277-B5A8E2D4A27A}" type="sibTrans" cxnId="{9F3BC0A0-F581-564A-8114-310C6197A212}">
      <dgm:prSet/>
      <dgm:spPr/>
      <dgm:t>
        <a:bodyPr/>
        <a:lstStyle/>
        <a:p>
          <a:endParaRPr lang="en-US"/>
        </a:p>
      </dgm:t>
    </dgm:pt>
    <dgm:pt modelId="{7733B3CD-D191-2B4A-9E2F-435F3C7FFA09}">
      <dgm:prSet/>
      <dgm:spPr/>
      <dgm:t>
        <a:bodyPr/>
        <a:lstStyle/>
        <a:p>
          <a:r>
            <a:rPr lang="en-US" dirty="0"/>
            <a:t>Model Selection</a:t>
          </a:r>
        </a:p>
      </dgm:t>
    </dgm:pt>
    <dgm:pt modelId="{64C9E8FC-1A5F-9C40-9CAD-C06FDA4ACDB6}" type="parTrans" cxnId="{4582673F-ADBE-704E-A415-FADEE4E0D7E2}">
      <dgm:prSet/>
      <dgm:spPr/>
      <dgm:t>
        <a:bodyPr/>
        <a:lstStyle/>
        <a:p>
          <a:endParaRPr lang="en-US"/>
        </a:p>
      </dgm:t>
    </dgm:pt>
    <dgm:pt modelId="{376E2957-5509-F747-A9D1-6E09D93EB4AC}" type="sibTrans" cxnId="{4582673F-ADBE-704E-A415-FADEE4E0D7E2}">
      <dgm:prSet/>
      <dgm:spPr/>
      <dgm:t>
        <a:bodyPr/>
        <a:lstStyle/>
        <a:p>
          <a:endParaRPr lang="en-US"/>
        </a:p>
      </dgm:t>
    </dgm:pt>
    <dgm:pt modelId="{B3B69E35-8619-754C-A9A0-3EBDC48556E6}">
      <dgm:prSet/>
      <dgm:spPr/>
      <dgm:t>
        <a:bodyPr/>
        <a:lstStyle/>
        <a:p>
          <a:r>
            <a:rPr lang="en-US" dirty="0"/>
            <a:t>Evaluate Predictions</a:t>
          </a:r>
        </a:p>
      </dgm:t>
    </dgm:pt>
    <dgm:pt modelId="{C0A20162-CB4E-044E-9D3F-7BDC45A8F425}" type="parTrans" cxnId="{6F077E2C-F2F7-6146-BFE1-324CD9323CF9}">
      <dgm:prSet/>
      <dgm:spPr/>
      <dgm:t>
        <a:bodyPr/>
        <a:lstStyle/>
        <a:p>
          <a:endParaRPr lang="en-US"/>
        </a:p>
      </dgm:t>
    </dgm:pt>
    <dgm:pt modelId="{7305931D-DEE2-BC47-948E-C6E7E2860E99}" type="sibTrans" cxnId="{6F077E2C-F2F7-6146-BFE1-324CD9323CF9}">
      <dgm:prSet/>
      <dgm:spPr/>
      <dgm:t>
        <a:bodyPr/>
        <a:lstStyle/>
        <a:p>
          <a:endParaRPr lang="en-US"/>
        </a:p>
      </dgm:t>
    </dgm:pt>
    <dgm:pt modelId="{0091829F-8A6A-2D48-916B-7EBDED035F80}">
      <dgm:prSet/>
      <dgm:spPr/>
      <dgm:t>
        <a:bodyPr/>
        <a:lstStyle/>
        <a:p>
          <a:r>
            <a:rPr lang="en-US" dirty="0"/>
            <a:t>Model Tuning</a:t>
          </a:r>
        </a:p>
      </dgm:t>
    </dgm:pt>
    <dgm:pt modelId="{A0E76E90-2A56-C34E-B356-01235905E210}" type="parTrans" cxnId="{7DAC8587-BAD4-CB4B-A8B4-C32FFEFE6E47}">
      <dgm:prSet/>
      <dgm:spPr/>
      <dgm:t>
        <a:bodyPr/>
        <a:lstStyle/>
        <a:p>
          <a:endParaRPr lang="en-US"/>
        </a:p>
      </dgm:t>
    </dgm:pt>
    <dgm:pt modelId="{B84C4D36-2452-4540-A47B-0C787E7A1B57}" type="sibTrans" cxnId="{7DAC8587-BAD4-CB4B-A8B4-C32FFEFE6E47}">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68B8B04F-520B-7747-A94A-1428E1F13B23}" type="pres">
      <dgm:prSet presAssocID="{F63E9180-3FB8-8E44-9247-CC4030E4056B}" presName="vertFlow" presStyleCnt="0"/>
      <dgm:spPr/>
    </dgm:pt>
    <dgm:pt modelId="{1983430F-A540-CF41-BA91-4D90D0867C1B}" type="pres">
      <dgm:prSet presAssocID="{F63E9180-3FB8-8E44-9247-CC4030E4056B}" presName="header" presStyleLbl="node1" presStyleIdx="0" presStyleCnt="5" custScaleY="181443" custLinFactNeighborX="384" custLinFactNeighborY="0"/>
      <dgm:spPr/>
    </dgm:pt>
    <dgm:pt modelId="{9A9281F3-4899-9949-BD2D-E6406E75A7F9}" type="pres">
      <dgm:prSet presAssocID="{F63E9180-3FB8-8E44-9247-CC4030E4056B}" presName="hSp" presStyleCnt="0"/>
      <dgm:spPr/>
    </dgm:pt>
    <dgm:pt modelId="{39D57E70-7127-9041-A5E0-8FDC51028A5F}" type="pres">
      <dgm:prSet presAssocID="{DDCC9DF4-0193-1E49-B0E3-C11400C4A9D1}" presName="vertFlow" presStyleCnt="0"/>
      <dgm:spPr/>
    </dgm:pt>
    <dgm:pt modelId="{BCCD77CE-1132-1D4F-A933-EE23E5595F8C}" type="pres">
      <dgm:prSet presAssocID="{DDCC9DF4-0193-1E49-B0E3-C11400C4A9D1}" presName="header" presStyleLbl="node1" presStyleIdx="1" presStyleCnt="5" custScaleY="181443"/>
      <dgm:spPr>
        <a:xfrm>
          <a:off x="1704438" y="786091"/>
          <a:ext cx="1491722" cy="372930"/>
        </a:xfrm>
        <a:prstGeom prst="roundRect">
          <a:avLst>
            <a:gd name="adj" fmla="val 10000"/>
          </a:avLst>
        </a:prstGeom>
      </dgm:spPr>
    </dgm:pt>
    <dgm:pt modelId="{E250B024-5903-CD40-97BE-6865B38A0DCF}" type="pres">
      <dgm:prSet presAssocID="{60E9B14A-545A-9846-9DCD-65691B73E634}" presName="parTrans" presStyleLbl="sibTrans2D1" presStyleIdx="0" presStyleCnt="8"/>
      <dgm:spPr/>
    </dgm:pt>
    <dgm:pt modelId="{D4BA578B-4600-C94F-8AA8-C1A2FD47634B}" type="pres">
      <dgm:prSet presAssocID="{95C539E0-0D5B-3648-9716-B5D4AEF65FA1}" presName="child" presStyleLbl="alignAccFollowNode1" presStyleIdx="0" presStyleCnt="8">
        <dgm:presLayoutVars>
          <dgm:chMax val="0"/>
          <dgm:bulletEnabled val="1"/>
        </dgm:presLayoutVars>
      </dgm:prSet>
      <dgm:spPr/>
    </dgm:pt>
    <dgm:pt modelId="{C4D1BB4C-8641-6747-AE93-9426DC9DC0C9}" type="pres">
      <dgm:prSet presAssocID="{F5385FB7-9696-3949-9876-075D8CF7E137}" presName="sibTrans" presStyleLbl="sibTrans2D1" presStyleIdx="1" presStyleCnt="8"/>
      <dgm:spPr/>
    </dgm:pt>
    <dgm:pt modelId="{9C5F4463-CBC6-4747-BDBD-5F082E89320B}" type="pres">
      <dgm:prSet presAssocID="{E7590A78-AE88-1647-A7B2-DCE0A775285D}" presName="child" presStyleLbl="alignAccFollowNode1" presStyleIdx="1" presStyleCnt="8">
        <dgm:presLayoutVars>
          <dgm:chMax val="0"/>
          <dgm:bulletEnabled val="1"/>
        </dgm:presLayoutVars>
      </dgm:prSet>
      <dgm:spPr/>
    </dgm:pt>
    <dgm:pt modelId="{E8371D15-6187-2441-B424-A2EE21B31DF9}" type="pres">
      <dgm:prSet presAssocID="{DDCC9DF4-0193-1E49-B0E3-C11400C4A9D1}" presName="hSp" presStyleCnt="0"/>
      <dgm:spPr/>
    </dgm:pt>
    <dgm:pt modelId="{0751A540-4AE6-1342-A958-913CA5AFADFD}" type="pres">
      <dgm:prSet presAssocID="{0DB64DCA-AFBC-7E48-9EB0-5B6EC947D992}" presName="vertFlow" presStyleCnt="0"/>
      <dgm:spPr/>
    </dgm:pt>
    <dgm:pt modelId="{B485D53C-5B8E-4940-B1BC-EC07BE4C10B8}" type="pres">
      <dgm:prSet presAssocID="{0DB64DCA-AFBC-7E48-9EB0-5B6EC947D992}" presName="header" presStyleLbl="node1" presStyleIdx="2" presStyleCnt="5" custScaleY="181443"/>
      <dgm:spPr>
        <a:xfrm>
          <a:off x="3405002" y="786091"/>
          <a:ext cx="1491722" cy="372930"/>
        </a:xfrm>
        <a:prstGeom prst="roundRect">
          <a:avLst>
            <a:gd name="adj" fmla="val 10000"/>
          </a:avLst>
        </a:prstGeom>
      </dgm:spPr>
    </dgm:pt>
    <dgm:pt modelId="{721C0525-8127-244D-A8A0-E36E4FD8C401}" type="pres">
      <dgm:prSet presAssocID="{57FC9932-6B93-B74F-8DED-945BA59B88A1}" presName="parTrans" presStyleLbl="sibTrans2D1" presStyleIdx="2" presStyleCnt="8"/>
      <dgm:spPr/>
    </dgm:pt>
    <dgm:pt modelId="{3C66C132-28E1-9A47-99D4-A618512219FE}" type="pres">
      <dgm:prSet presAssocID="{703D61BA-BCBC-2247-BAA6-D161388A4BAA}" presName="child" presStyleLbl="alignAccFollowNode1" presStyleIdx="2" presStyleCnt="8">
        <dgm:presLayoutVars>
          <dgm:chMax val="0"/>
          <dgm:bulletEnabled val="1"/>
        </dgm:presLayoutVars>
      </dgm:prSet>
      <dgm:spPr/>
    </dgm:pt>
    <dgm:pt modelId="{79051EBE-C813-DA4C-B20A-2D11FE077D32}" type="pres">
      <dgm:prSet presAssocID="{0DB64DCA-AFBC-7E48-9EB0-5B6EC947D992}" presName="hSp" presStyleCnt="0"/>
      <dgm:spPr/>
    </dgm:pt>
    <dgm:pt modelId="{D48560F7-115F-C94A-8139-BC4480FC0C6C}" type="pres">
      <dgm:prSet presAssocID="{7E90E11A-2E97-EE43-B536-D984F1A15C26}" presName="vertFlow" presStyleCnt="0"/>
      <dgm:spPr/>
    </dgm:pt>
    <dgm:pt modelId="{9DBDD8D2-3674-3D4A-AB87-CF977CCF18B7}" type="pres">
      <dgm:prSet presAssocID="{7E90E11A-2E97-EE43-B536-D984F1A15C26}" presName="header" presStyleLbl="node1" presStyleIdx="3" presStyleCnt="5" custScaleX="99916" custScaleY="181443"/>
      <dgm:spPr>
        <a:xfrm>
          <a:off x="5105566" y="786091"/>
          <a:ext cx="1491722" cy="372930"/>
        </a:xfrm>
        <a:prstGeom prst="roundRect">
          <a:avLst>
            <a:gd name="adj" fmla="val 10000"/>
          </a:avLst>
        </a:prstGeom>
      </dgm:spPr>
    </dgm:pt>
    <dgm:pt modelId="{2DB6167C-FC9D-7E4F-97BC-70B47259879E}" type="pres">
      <dgm:prSet presAssocID="{60065E7E-3175-454C-BC9D-22FEFC81A564}" presName="parTrans" presStyleLbl="sibTrans2D1" presStyleIdx="3" presStyleCnt="8"/>
      <dgm:spPr/>
    </dgm:pt>
    <dgm:pt modelId="{9A870E46-FBF2-2744-8B12-60DC01FF9A20}" type="pres">
      <dgm:prSet presAssocID="{2F96076C-5D0F-4245-AA08-385BB06C1142}" presName="child" presStyleLbl="alignAccFollowNode1" presStyleIdx="3" presStyleCnt="8">
        <dgm:presLayoutVars>
          <dgm:chMax val="0"/>
          <dgm:bulletEnabled val="1"/>
        </dgm:presLayoutVars>
      </dgm:prSet>
      <dgm:spPr/>
    </dgm:pt>
    <dgm:pt modelId="{90B61065-2A86-E54F-BCCC-56CE1061DDB4}" type="pres">
      <dgm:prSet presAssocID="{5338A805-1B78-C44D-9B45-B4F4B3CB51F6}" presName="sibTrans" presStyleLbl="sibTrans2D1" presStyleIdx="4" presStyleCnt="8"/>
      <dgm:spPr/>
    </dgm:pt>
    <dgm:pt modelId="{6DF9EF43-E378-7542-888B-AF25B2F802BE}" type="pres">
      <dgm:prSet presAssocID="{7284CCFC-E275-4A4B-AF5A-978998616D78}" presName="child" presStyleLbl="alignAccFollowNode1" presStyleIdx="4" presStyleCnt="8">
        <dgm:presLayoutVars>
          <dgm:chMax val="0"/>
          <dgm:bulletEnabled val="1"/>
        </dgm:presLayoutVars>
      </dgm:prSet>
      <dgm:spPr/>
    </dgm:pt>
    <dgm:pt modelId="{37E93624-5850-214C-9371-3C4E5F256ED7}" type="pres">
      <dgm:prSet presAssocID="{7E90E11A-2E97-EE43-B536-D984F1A15C26}" presName="hSp" presStyleCnt="0"/>
      <dgm:spPr/>
    </dgm:pt>
    <dgm:pt modelId="{7E8FE6F3-192D-B343-9B94-E599BC30858B}" type="pres">
      <dgm:prSet presAssocID="{E400F72E-7065-F545-A8D1-76030B1DD83B}" presName="vertFlow" presStyleCnt="0"/>
      <dgm:spPr/>
    </dgm:pt>
    <dgm:pt modelId="{46A3BA6A-67F5-674F-B016-EE8766A82C45}" type="pres">
      <dgm:prSet presAssocID="{E400F72E-7065-F545-A8D1-76030B1DD83B}" presName="header" presStyleLbl="node1" presStyleIdx="4" presStyleCnt="5" custScaleY="182292"/>
      <dgm:spPr/>
    </dgm:pt>
    <dgm:pt modelId="{4D476E2A-D2F2-8B4E-97E0-96C94EB5F41D}" type="pres">
      <dgm:prSet presAssocID="{64C9E8FC-1A5F-9C40-9CAD-C06FDA4ACDB6}" presName="parTrans" presStyleLbl="sibTrans2D1" presStyleIdx="5" presStyleCnt="8"/>
      <dgm:spPr/>
    </dgm:pt>
    <dgm:pt modelId="{807481D0-F512-8F4E-B92B-F9FFC1C529AA}" type="pres">
      <dgm:prSet presAssocID="{7733B3CD-D191-2B4A-9E2F-435F3C7FFA09}" presName="child" presStyleLbl="alignAccFollowNode1" presStyleIdx="5" presStyleCnt="8">
        <dgm:presLayoutVars>
          <dgm:chMax val="0"/>
          <dgm:bulletEnabled val="1"/>
        </dgm:presLayoutVars>
      </dgm:prSet>
      <dgm:spPr/>
    </dgm:pt>
    <dgm:pt modelId="{2197F4C2-DFE5-5D43-A082-8FFF2CCDC038}" type="pres">
      <dgm:prSet presAssocID="{376E2957-5509-F747-A9D1-6E09D93EB4AC}" presName="sibTrans" presStyleLbl="sibTrans2D1" presStyleIdx="6" presStyleCnt="8"/>
      <dgm:spPr/>
    </dgm:pt>
    <dgm:pt modelId="{8260E663-7824-8F4E-8CEA-A5C110384855}" type="pres">
      <dgm:prSet presAssocID="{B3B69E35-8619-754C-A9A0-3EBDC48556E6}" presName="child" presStyleLbl="alignAccFollowNode1" presStyleIdx="6" presStyleCnt="8">
        <dgm:presLayoutVars>
          <dgm:chMax val="0"/>
          <dgm:bulletEnabled val="1"/>
        </dgm:presLayoutVars>
      </dgm:prSet>
      <dgm:spPr/>
    </dgm:pt>
    <dgm:pt modelId="{B6ADAC64-8107-2F45-A299-AA41C67B8672}" type="pres">
      <dgm:prSet presAssocID="{7305931D-DEE2-BC47-948E-C6E7E2860E99}" presName="sibTrans" presStyleLbl="sibTrans2D1" presStyleIdx="7" presStyleCnt="8"/>
      <dgm:spPr/>
    </dgm:pt>
    <dgm:pt modelId="{66982734-D772-544F-A510-5441A9CC909D}" type="pres">
      <dgm:prSet presAssocID="{0091829F-8A6A-2D48-916B-7EBDED035F80}" presName="child" presStyleLbl="alignAccFollowNode1" presStyleIdx="7" presStyleCnt="8">
        <dgm:presLayoutVars>
          <dgm:chMax val="0"/>
          <dgm:bulletEnabled val="1"/>
        </dgm:presLayoutVars>
      </dgm:prSet>
      <dgm:spPr/>
    </dgm:pt>
  </dgm:ptLst>
  <dgm:cxnLst>
    <dgm:cxn modelId="{6227CD01-A1DF-E345-9F23-5C78EAD89DF9}" type="presOf" srcId="{B3B69E35-8619-754C-A9A0-3EBDC48556E6}" destId="{8260E663-7824-8F4E-8CEA-A5C110384855}" srcOrd="0" destOrd="0" presId="urn:microsoft.com/office/officeart/2005/8/layout/lProcess1"/>
    <dgm:cxn modelId="{FA678904-C770-784F-A513-89C8EF5AC69B}" type="presOf" srcId="{0DB64DCA-AFBC-7E48-9EB0-5B6EC947D992}" destId="{B485D53C-5B8E-4940-B1BC-EC07BE4C10B8}" srcOrd="0" destOrd="0" presId="urn:microsoft.com/office/officeart/2005/8/layout/lProcess1"/>
    <dgm:cxn modelId="{B705DA06-CD0C-CE4F-83F6-45F61A31129A}" srcId="{7E90E11A-2E97-EE43-B536-D984F1A15C26}" destId="{2F96076C-5D0F-4245-AA08-385BB06C1142}" srcOrd="0" destOrd="0" parTransId="{60065E7E-3175-454C-BC9D-22FEFC81A564}" sibTransId="{5338A805-1B78-C44D-9B45-B4F4B3CB51F6}"/>
    <dgm:cxn modelId="{FC7FCD19-FDEE-7D43-9E8B-B15310C1567B}" type="presOf" srcId="{E400F72E-7065-F545-A8D1-76030B1DD83B}" destId="{46A3BA6A-67F5-674F-B016-EE8766A82C45}" srcOrd="0" destOrd="0" presId="urn:microsoft.com/office/officeart/2005/8/layout/lProcess1"/>
    <dgm:cxn modelId="{E84CD51C-C6B2-5843-A322-A08E5BC4A830}" type="presOf" srcId="{DDCC9DF4-0193-1E49-B0E3-C11400C4A9D1}" destId="{BCCD77CE-1132-1D4F-A933-EE23E5595F8C}" srcOrd="0" destOrd="0" presId="urn:microsoft.com/office/officeart/2005/8/layout/lProcess1"/>
    <dgm:cxn modelId="{7C7F8F25-9B67-0946-BA49-CE2106307393}" srcId="{DDCC9DF4-0193-1E49-B0E3-C11400C4A9D1}" destId="{95C539E0-0D5B-3648-9716-B5D4AEF65FA1}" srcOrd="0" destOrd="0" parTransId="{60E9B14A-545A-9846-9DCD-65691B73E634}" sibTransId="{F5385FB7-9696-3949-9876-075D8CF7E137}"/>
    <dgm:cxn modelId="{97805129-668D-F744-92AF-37C6140C1DF0}" type="presOf" srcId="{64C9E8FC-1A5F-9C40-9CAD-C06FDA4ACDB6}" destId="{4D476E2A-D2F2-8B4E-97E0-96C94EB5F41D}" srcOrd="0" destOrd="0" presId="urn:microsoft.com/office/officeart/2005/8/layout/lProcess1"/>
    <dgm:cxn modelId="{6F077E2C-F2F7-6146-BFE1-324CD9323CF9}" srcId="{E400F72E-7065-F545-A8D1-76030B1DD83B}" destId="{B3B69E35-8619-754C-A9A0-3EBDC48556E6}" srcOrd="1" destOrd="0" parTransId="{C0A20162-CB4E-044E-9D3F-7BDC45A8F425}" sibTransId="{7305931D-DEE2-BC47-948E-C6E7E2860E99}"/>
    <dgm:cxn modelId="{C8623536-383B-4143-ACF9-0BCEE33252D2}" srcId="{6D1DD161-6F29-DF42-9F4F-183934C32215}" destId="{7E90E11A-2E97-EE43-B536-D984F1A15C26}" srcOrd="3" destOrd="0" parTransId="{74002514-1E0B-CC48-BA81-6084288CEC49}" sibTransId="{ADFC0487-0134-054F-BC0F-B2E10559F9C8}"/>
    <dgm:cxn modelId="{C3602C3B-FB13-E947-969B-B3AABCD5309B}" type="presOf" srcId="{0091829F-8A6A-2D48-916B-7EBDED035F80}" destId="{66982734-D772-544F-A510-5441A9CC909D}" srcOrd="0" destOrd="0" presId="urn:microsoft.com/office/officeart/2005/8/layout/lProcess1"/>
    <dgm:cxn modelId="{4582673F-ADBE-704E-A415-FADEE4E0D7E2}" srcId="{E400F72E-7065-F545-A8D1-76030B1DD83B}" destId="{7733B3CD-D191-2B4A-9E2F-435F3C7FFA09}" srcOrd="0" destOrd="0" parTransId="{64C9E8FC-1A5F-9C40-9CAD-C06FDA4ACDB6}" sibTransId="{376E2957-5509-F747-A9D1-6E09D93EB4AC}"/>
    <dgm:cxn modelId="{8246D06F-ECCC-524B-88C1-D2C42981CA33}" srcId="{DDCC9DF4-0193-1E49-B0E3-C11400C4A9D1}" destId="{E7590A78-AE88-1647-A7B2-DCE0A775285D}" srcOrd="1" destOrd="0" parTransId="{57E37780-DA12-924B-8593-77A97740228B}" sibTransId="{282FD82A-D239-EF4B-9A35-2583B0228D9A}"/>
    <dgm:cxn modelId="{8630D553-3D70-8942-BFEA-5B96AE77E443}" type="presOf" srcId="{95C539E0-0D5B-3648-9716-B5D4AEF65FA1}" destId="{D4BA578B-4600-C94F-8AA8-C1A2FD47634B}" srcOrd="0" destOrd="0" presId="urn:microsoft.com/office/officeart/2005/8/layout/lProcess1"/>
    <dgm:cxn modelId="{53A72055-1AFD-0543-A684-6CD1AF0010FD}" type="presOf" srcId="{E7590A78-AE88-1647-A7B2-DCE0A775285D}" destId="{9C5F4463-CBC6-4747-BDBD-5F082E89320B}" srcOrd="0" destOrd="0" presId="urn:microsoft.com/office/officeart/2005/8/layout/lProcess1"/>
    <dgm:cxn modelId="{A6C94575-B0A9-BF48-A4EF-6FA7C5DD153E}" type="presOf" srcId="{F63E9180-3FB8-8E44-9247-CC4030E4056B}" destId="{1983430F-A540-CF41-BA91-4D90D0867C1B}" srcOrd="0" destOrd="0" presId="urn:microsoft.com/office/officeart/2005/8/layout/lProcess1"/>
    <dgm:cxn modelId="{00ACCF56-F23E-0743-BA9D-56A49C126368}" srcId="{6D1DD161-6F29-DF42-9F4F-183934C32215}" destId="{E400F72E-7065-F545-A8D1-76030B1DD83B}" srcOrd="4" destOrd="0" parTransId="{F982F9DA-617C-DB49-B674-C63F7F050C65}" sibTransId="{0C1712AE-3EF4-5E4E-929D-A0E4B1E6A6A8}"/>
    <dgm:cxn modelId="{C6394459-F68B-4D4D-9E30-428C322CA097}" srcId="{0DB64DCA-AFBC-7E48-9EB0-5B6EC947D992}" destId="{703D61BA-BCBC-2247-BAA6-D161388A4BAA}" srcOrd="0" destOrd="0" parTransId="{57FC9932-6B93-B74F-8DED-945BA59B88A1}" sibTransId="{9B9629E0-AAB7-3645-9C3A-23B3537E237E}"/>
    <dgm:cxn modelId="{DD73EC81-839F-CC48-B25E-022547F6597E}" srcId="{6D1DD161-6F29-DF42-9F4F-183934C32215}" destId="{0DB64DCA-AFBC-7E48-9EB0-5B6EC947D992}" srcOrd="2" destOrd="0" parTransId="{88F5286F-A2AB-4949-9FA6-732FA10BE776}" sibTransId="{EAE1991B-3C58-7E48-907F-76902948F5AE}"/>
    <dgm:cxn modelId="{6CCF2787-72B9-4B4A-8465-A3C40092B383}" type="presOf" srcId="{6D1DD161-6F29-DF42-9F4F-183934C32215}" destId="{441589C4-1E50-E543-B91D-7716A143C49B}" srcOrd="0" destOrd="0" presId="urn:microsoft.com/office/officeart/2005/8/layout/lProcess1"/>
    <dgm:cxn modelId="{7DAC8587-BAD4-CB4B-A8B4-C32FFEFE6E47}" srcId="{E400F72E-7065-F545-A8D1-76030B1DD83B}" destId="{0091829F-8A6A-2D48-916B-7EBDED035F80}" srcOrd="2" destOrd="0" parTransId="{A0E76E90-2A56-C34E-B356-01235905E210}" sibTransId="{B84C4D36-2452-4540-A47B-0C787E7A1B57}"/>
    <dgm:cxn modelId="{5E6A978A-B3B6-EE43-A39C-16F048087930}" type="presOf" srcId="{7733B3CD-D191-2B4A-9E2F-435F3C7FFA09}" destId="{807481D0-F512-8F4E-B92B-F9FFC1C529AA}" srcOrd="0" destOrd="0" presId="urn:microsoft.com/office/officeart/2005/8/layout/lProcess1"/>
    <dgm:cxn modelId="{36AFA693-C605-814B-8880-ED562497817C}" type="presOf" srcId="{5338A805-1B78-C44D-9B45-B4F4B3CB51F6}" destId="{90B61065-2A86-E54F-BCCC-56CE1061DDB4}" srcOrd="0" destOrd="0" presId="urn:microsoft.com/office/officeart/2005/8/layout/lProcess1"/>
    <dgm:cxn modelId="{AAC5019A-2CAF-7F4A-A4B6-D217F01BD3FF}" type="presOf" srcId="{2F96076C-5D0F-4245-AA08-385BB06C1142}" destId="{9A870E46-FBF2-2744-8B12-60DC01FF9A20}" srcOrd="0" destOrd="0" presId="urn:microsoft.com/office/officeart/2005/8/layout/lProcess1"/>
    <dgm:cxn modelId="{72011A9E-70B6-B245-927B-053B4D7AFF9A}" type="presOf" srcId="{7E90E11A-2E97-EE43-B536-D984F1A15C26}" destId="{9DBDD8D2-3674-3D4A-AB87-CF977CCF18B7}" srcOrd="0" destOrd="0" presId="urn:microsoft.com/office/officeart/2005/8/layout/lProcess1"/>
    <dgm:cxn modelId="{9F3BC0A0-F581-564A-8114-310C6197A212}" srcId="{7E90E11A-2E97-EE43-B536-D984F1A15C26}" destId="{7284CCFC-E275-4A4B-AF5A-978998616D78}" srcOrd="1" destOrd="0" parTransId="{A5124B50-7F4A-5547-8468-20158A6EFBFA}" sibTransId="{80D3A4D7-6AFB-8E43-8277-B5A8E2D4A27A}"/>
    <dgm:cxn modelId="{721918BA-FB62-AF45-A28D-73EA713E5FF8}" type="presOf" srcId="{60065E7E-3175-454C-BC9D-22FEFC81A564}" destId="{2DB6167C-FC9D-7E4F-97BC-70B47259879E}" srcOrd="0" destOrd="0" presId="urn:microsoft.com/office/officeart/2005/8/layout/lProcess1"/>
    <dgm:cxn modelId="{C0CBE4BB-7478-9E44-994E-5C4AC74C803B}" type="presOf" srcId="{703D61BA-BCBC-2247-BAA6-D161388A4BAA}" destId="{3C66C132-28E1-9A47-99D4-A618512219FE}" srcOrd="0" destOrd="0" presId="urn:microsoft.com/office/officeart/2005/8/layout/lProcess1"/>
    <dgm:cxn modelId="{F4660ABC-7C1B-614F-A5F4-E407B3A41060}" type="presOf" srcId="{7305931D-DEE2-BC47-948E-C6E7E2860E99}" destId="{B6ADAC64-8107-2F45-A299-AA41C67B8672}" srcOrd="0" destOrd="0" presId="urn:microsoft.com/office/officeart/2005/8/layout/lProcess1"/>
    <dgm:cxn modelId="{DED1AFC4-2C99-3C42-8747-E3001E9EBAE4}" srcId="{6D1DD161-6F29-DF42-9F4F-183934C32215}" destId="{DDCC9DF4-0193-1E49-B0E3-C11400C4A9D1}" srcOrd="1" destOrd="0" parTransId="{C6B9B8BB-9327-1F47-A00D-B50A586D4AAA}" sibTransId="{13BDAF47-1EC3-CC4C-9F03-B9805F7EC54A}"/>
    <dgm:cxn modelId="{616C65DB-8BB6-1248-854F-458A3B8A771B}" type="presOf" srcId="{60E9B14A-545A-9846-9DCD-65691B73E634}" destId="{E250B024-5903-CD40-97BE-6865B38A0DCF}" srcOrd="0" destOrd="0" presId="urn:microsoft.com/office/officeart/2005/8/layout/lProcess1"/>
    <dgm:cxn modelId="{998A66DE-DECF-6D47-AD78-18F2D57C4BD5}" type="presOf" srcId="{F5385FB7-9696-3949-9876-075D8CF7E137}" destId="{C4D1BB4C-8641-6747-AE93-9426DC9DC0C9}" srcOrd="0" destOrd="0" presId="urn:microsoft.com/office/officeart/2005/8/layout/lProcess1"/>
    <dgm:cxn modelId="{3D3CEAE1-E523-FE45-A8FE-80225178AAA8}" type="presOf" srcId="{7284CCFC-E275-4A4B-AF5A-978998616D78}" destId="{6DF9EF43-E378-7542-888B-AF25B2F802BE}" srcOrd="0" destOrd="0" presId="urn:microsoft.com/office/officeart/2005/8/layout/lProcess1"/>
    <dgm:cxn modelId="{1BB201E2-7890-974F-8975-C89DEFDF35A6}" type="presOf" srcId="{57FC9932-6B93-B74F-8DED-945BA59B88A1}" destId="{721C0525-8127-244D-A8A0-E36E4FD8C401}" srcOrd="0" destOrd="0" presId="urn:microsoft.com/office/officeart/2005/8/layout/lProcess1"/>
    <dgm:cxn modelId="{718866F2-05A5-8343-9E7A-01808DB21CD0}" type="presOf" srcId="{376E2957-5509-F747-A9D1-6E09D93EB4AC}" destId="{2197F4C2-DFE5-5D43-A082-8FFF2CCDC038}" srcOrd="0" destOrd="0" presId="urn:microsoft.com/office/officeart/2005/8/layout/lProcess1"/>
    <dgm:cxn modelId="{B1AC39F3-F66B-234C-9B9E-DF3EE937C725}" srcId="{6D1DD161-6F29-DF42-9F4F-183934C32215}" destId="{F63E9180-3FB8-8E44-9247-CC4030E4056B}" srcOrd="0" destOrd="0" parTransId="{7C0485CB-8E02-6D47-A11D-B5504C731D29}" sibTransId="{EB409AA1-34A8-8248-B323-327468506B3D}"/>
    <dgm:cxn modelId="{2ED7EF77-E4DF-0E4A-BD5B-F1BB3AEA572B}" type="presParOf" srcId="{441589C4-1E50-E543-B91D-7716A143C49B}" destId="{68B8B04F-520B-7747-A94A-1428E1F13B23}" srcOrd="0" destOrd="0" presId="urn:microsoft.com/office/officeart/2005/8/layout/lProcess1"/>
    <dgm:cxn modelId="{19E26F40-BC86-DA4A-97F4-C8B0613494B9}" type="presParOf" srcId="{68B8B04F-520B-7747-A94A-1428E1F13B23}" destId="{1983430F-A540-CF41-BA91-4D90D0867C1B}" srcOrd="0" destOrd="0" presId="urn:microsoft.com/office/officeart/2005/8/layout/lProcess1"/>
    <dgm:cxn modelId="{8EEE17C6-1273-964F-9A20-47B9C24AA74A}" type="presParOf" srcId="{441589C4-1E50-E543-B91D-7716A143C49B}" destId="{9A9281F3-4899-9949-BD2D-E6406E75A7F9}" srcOrd="1" destOrd="0" presId="urn:microsoft.com/office/officeart/2005/8/layout/lProcess1"/>
    <dgm:cxn modelId="{71B60C8E-794A-324D-B1EF-4E2C727CFDF4}" type="presParOf" srcId="{441589C4-1E50-E543-B91D-7716A143C49B}" destId="{39D57E70-7127-9041-A5E0-8FDC51028A5F}" srcOrd="2" destOrd="0" presId="urn:microsoft.com/office/officeart/2005/8/layout/lProcess1"/>
    <dgm:cxn modelId="{17689BE4-0ED8-1C4F-B11D-128242F6E307}" type="presParOf" srcId="{39D57E70-7127-9041-A5E0-8FDC51028A5F}" destId="{BCCD77CE-1132-1D4F-A933-EE23E5595F8C}" srcOrd="0" destOrd="0" presId="urn:microsoft.com/office/officeart/2005/8/layout/lProcess1"/>
    <dgm:cxn modelId="{8B969AE9-387D-1C4A-B0AA-DB24896E6704}" type="presParOf" srcId="{39D57E70-7127-9041-A5E0-8FDC51028A5F}" destId="{E250B024-5903-CD40-97BE-6865B38A0DCF}" srcOrd="1" destOrd="0" presId="urn:microsoft.com/office/officeart/2005/8/layout/lProcess1"/>
    <dgm:cxn modelId="{C156E59E-E09F-3B40-BD50-30AA3132878B}" type="presParOf" srcId="{39D57E70-7127-9041-A5E0-8FDC51028A5F}" destId="{D4BA578B-4600-C94F-8AA8-C1A2FD47634B}" srcOrd="2" destOrd="0" presId="urn:microsoft.com/office/officeart/2005/8/layout/lProcess1"/>
    <dgm:cxn modelId="{E63BE0DA-13A8-3B4E-B56A-C88E5F0080C7}" type="presParOf" srcId="{39D57E70-7127-9041-A5E0-8FDC51028A5F}" destId="{C4D1BB4C-8641-6747-AE93-9426DC9DC0C9}" srcOrd="3" destOrd="0" presId="urn:microsoft.com/office/officeart/2005/8/layout/lProcess1"/>
    <dgm:cxn modelId="{B936EF6B-286B-604A-B298-40F1D617533E}" type="presParOf" srcId="{39D57E70-7127-9041-A5E0-8FDC51028A5F}" destId="{9C5F4463-CBC6-4747-BDBD-5F082E89320B}" srcOrd="4" destOrd="0" presId="urn:microsoft.com/office/officeart/2005/8/layout/lProcess1"/>
    <dgm:cxn modelId="{4F46D563-3971-0941-844D-2BEB3FAA41E0}" type="presParOf" srcId="{441589C4-1E50-E543-B91D-7716A143C49B}" destId="{E8371D15-6187-2441-B424-A2EE21B31DF9}" srcOrd="3" destOrd="0" presId="urn:microsoft.com/office/officeart/2005/8/layout/lProcess1"/>
    <dgm:cxn modelId="{0FA1B797-FDEA-5D40-B72C-FE0A78DC16A6}" type="presParOf" srcId="{441589C4-1E50-E543-B91D-7716A143C49B}" destId="{0751A540-4AE6-1342-A958-913CA5AFADFD}" srcOrd="4" destOrd="0" presId="urn:microsoft.com/office/officeart/2005/8/layout/lProcess1"/>
    <dgm:cxn modelId="{CEB172DF-7DB8-094D-ACFF-F8D27AABDBCE}" type="presParOf" srcId="{0751A540-4AE6-1342-A958-913CA5AFADFD}" destId="{B485D53C-5B8E-4940-B1BC-EC07BE4C10B8}" srcOrd="0" destOrd="0" presId="urn:microsoft.com/office/officeart/2005/8/layout/lProcess1"/>
    <dgm:cxn modelId="{43AAAAB5-D88F-B345-985E-021E3E6C2075}" type="presParOf" srcId="{0751A540-4AE6-1342-A958-913CA5AFADFD}" destId="{721C0525-8127-244D-A8A0-E36E4FD8C401}" srcOrd="1" destOrd="0" presId="urn:microsoft.com/office/officeart/2005/8/layout/lProcess1"/>
    <dgm:cxn modelId="{35EA6D3B-7B20-844B-961A-C2C19C563DF2}" type="presParOf" srcId="{0751A540-4AE6-1342-A958-913CA5AFADFD}" destId="{3C66C132-28E1-9A47-99D4-A618512219FE}" srcOrd="2" destOrd="0" presId="urn:microsoft.com/office/officeart/2005/8/layout/lProcess1"/>
    <dgm:cxn modelId="{1ACA7981-7058-1D49-873D-69420711B766}" type="presParOf" srcId="{441589C4-1E50-E543-B91D-7716A143C49B}" destId="{79051EBE-C813-DA4C-B20A-2D11FE077D32}" srcOrd="5" destOrd="0" presId="urn:microsoft.com/office/officeart/2005/8/layout/lProcess1"/>
    <dgm:cxn modelId="{6C644095-7721-5349-8460-5110709D75D4}" type="presParOf" srcId="{441589C4-1E50-E543-B91D-7716A143C49B}" destId="{D48560F7-115F-C94A-8139-BC4480FC0C6C}" srcOrd="6" destOrd="0" presId="urn:microsoft.com/office/officeart/2005/8/layout/lProcess1"/>
    <dgm:cxn modelId="{D54C4E94-E5DA-274A-806A-B3C6E1BDC296}" type="presParOf" srcId="{D48560F7-115F-C94A-8139-BC4480FC0C6C}" destId="{9DBDD8D2-3674-3D4A-AB87-CF977CCF18B7}" srcOrd="0" destOrd="0" presId="urn:microsoft.com/office/officeart/2005/8/layout/lProcess1"/>
    <dgm:cxn modelId="{F73E7B6B-24D0-9646-9F66-CE51A8F3D984}" type="presParOf" srcId="{D48560F7-115F-C94A-8139-BC4480FC0C6C}" destId="{2DB6167C-FC9D-7E4F-97BC-70B47259879E}" srcOrd="1" destOrd="0" presId="urn:microsoft.com/office/officeart/2005/8/layout/lProcess1"/>
    <dgm:cxn modelId="{5FBACBBA-B1F3-CE4E-A151-883900D0E6DB}" type="presParOf" srcId="{D48560F7-115F-C94A-8139-BC4480FC0C6C}" destId="{9A870E46-FBF2-2744-8B12-60DC01FF9A20}" srcOrd="2" destOrd="0" presId="urn:microsoft.com/office/officeart/2005/8/layout/lProcess1"/>
    <dgm:cxn modelId="{7DCEB93F-2F05-EC4F-8CF7-23B32094E18C}" type="presParOf" srcId="{D48560F7-115F-C94A-8139-BC4480FC0C6C}" destId="{90B61065-2A86-E54F-BCCC-56CE1061DDB4}" srcOrd="3" destOrd="0" presId="urn:microsoft.com/office/officeart/2005/8/layout/lProcess1"/>
    <dgm:cxn modelId="{3B194487-DCE1-EE45-933D-81F4068FEC7D}" type="presParOf" srcId="{D48560F7-115F-C94A-8139-BC4480FC0C6C}" destId="{6DF9EF43-E378-7542-888B-AF25B2F802BE}" srcOrd="4" destOrd="0" presId="urn:microsoft.com/office/officeart/2005/8/layout/lProcess1"/>
    <dgm:cxn modelId="{35926A29-6958-AC44-BFF0-8E9CAE9BD23F}" type="presParOf" srcId="{441589C4-1E50-E543-B91D-7716A143C49B}" destId="{37E93624-5850-214C-9371-3C4E5F256ED7}" srcOrd="7" destOrd="0" presId="urn:microsoft.com/office/officeart/2005/8/layout/lProcess1"/>
    <dgm:cxn modelId="{C781437F-2CAB-BC44-8305-37205292C4C7}" type="presParOf" srcId="{441589C4-1E50-E543-B91D-7716A143C49B}" destId="{7E8FE6F3-192D-B343-9B94-E599BC30858B}" srcOrd="8" destOrd="0" presId="urn:microsoft.com/office/officeart/2005/8/layout/lProcess1"/>
    <dgm:cxn modelId="{D694202A-4AE0-E649-99A3-CF96FE6949B8}" type="presParOf" srcId="{7E8FE6F3-192D-B343-9B94-E599BC30858B}" destId="{46A3BA6A-67F5-674F-B016-EE8766A82C45}" srcOrd="0" destOrd="0" presId="urn:microsoft.com/office/officeart/2005/8/layout/lProcess1"/>
    <dgm:cxn modelId="{9C9BD8A2-8FE1-F743-89CD-982A2F7ABB70}" type="presParOf" srcId="{7E8FE6F3-192D-B343-9B94-E599BC30858B}" destId="{4D476E2A-D2F2-8B4E-97E0-96C94EB5F41D}" srcOrd="1" destOrd="0" presId="urn:microsoft.com/office/officeart/2005/8/layout/lProcess1"/>
    <dgm:cxn modelId="{745FB029-3153-F14D-8BE6-A2E87C73C00E}" type="presParOf" srcId="{7E8FE6F3-192D-B343-9B94-E599BC30858B}" destId="{807481D0-F512-8F4E-B92B-F9FFC1C529AA}" srcOrd="2" destOrd="0" presId="urn:microsoft.com/office/officeart/2005/8/layout/lProcess1"/>
    <dgm:cxn modelId="{6B862BE7-61A1-D349-B931-BD648C71620E}" type="presParOf" srcId="{7E8FE6F3-192D-B343-9B94-E599BC30858B}" destId="{2197F4C2-DFE5-5D43-A082-8FFF2CCDC038}" srcOrd="3" destOrd="0" presId="urn:microsoft.com/office/officeart/2005/8/layout/lProcess1"/>
    <dgm:cxn modelId="{2ED843FE-57A4-724C-BDD0-449D55DFEAFE}" type="presParOf" srcId="{7E8FE6F3-192D-B343-9B94-E599BC30858B}" destId="{8260E663-7824-8F4E-8CEA-A5C110384855}" srcOrd="4" destOrd="0" presId="urn:microsoft.com/office/officeart/2005/8/layout/lProcess1"/>
    <dgm:cxn modelId="{E2A17D68-ED23-5B4C-BBFA-120CC5272AD8}" type="presParOf" srcId="{7E8FE6F3-192D-B343-9B94-E599BC30858B}" destId="{B6ADAC64-8107-2F45-A299-AA41C67B8672}" srcOrd="5" destOrd="0" presId="urn:microsoft.com/office/officeart/2005/8/layout/lProcess1"/>
    <dgm:cxn modelId="{856D4F01-3C61-FB48-9620-676F083FF705}" type="presParOf" srcId="{7E8FE6F3-192D-B343-9B94-E599BC30858B}" destId="{66982734-D772-544F-A510-5441A9CC909D}"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91596638-9539-9646-91BA-C431270FD115}">
      <dgm:prSet phldrT="[Text]" custT="1"/>
      <dgm:spPr/>
      <dgm:t>
        <a:bodyPr spcFirstLastPara="0" vert="horz" wrap="square" lIns="25400" tIns="25400" rIns="25400" bIns="25400" numCol="1" spcCol="1270" anchor="ctr" anchorCtr="0"/>
        <a:lstStyle/>
        <a:p>
          <a:pPr>
            <a:buNone/>
          </a:pPr>
          <a:r>
            <a:rPr lang="en-US" sz="2000" dirty="0">
              <a:latin typeface="Gill Sans MT" panose="020B0502020104020203"/>
              <a:ea typeface="+mn-ea"/>
              <a:cs typeface="+mn-cs"/>
            </a:rPr>
            <a:t>Feature</a:t>
          </a:r>
          <a:br>
            <a:rPr lang="en-US" sz="2000" dirty="0">
              <a:latin typeface="Gill Sans MT" panose="020B0502020104020203"/>
              <a:ea typeface="+mn-ea"/>
              <a:cs typeface="+mn-cs"/>
            </a:rPr>
          </a:br>
          <a:r>
            <a:rPr lang="en-US" sz="2000" dirty="0">
              <a:latin typeface="Gill Sans MT" panose="020B0502020104020203"/>
              <a:ea typeface="+mn-ea"/>
              <a:cs typeface="+mn-cs"/>
            </a:rPr>
            <a:t>Analysis</a:t>
          </a:r>
        </a:p>
      </dgm:t>
    </dgm:pt>
    <dgm:pt modelId="{741548E9-FC7D-0E46-85CE-F61228865300}" type="parTrans" cxnId="{5AAA57B7-D6FF-C64C-99AA-670699164DDA}">
      <dgm:prSet/>
      <dgm:spPr/>
      <dgm:t>
        <a:bodyPr/>
        <a:lstStyle/>
        <a:p>
          <a:endParaRPr lang="en-US"/>
        </a:p>
      </dgm:t>
    </dgm:pt>
    <dgm:pt modelId="{FB42D688-1D6C-8949-A8F8-3340CFA79563}" type="sibTrans" cxnId="{5AAA57B7-D6FF-C64C-99AA-670699164DDA}">
      <dgm:prSet/>
      <dgm:spPr/>
      <dgm:t>
        <a:bodyPr/>
        <a:lstStyle/>
        <a:p>
          <a:endParaRPr lang="en-US"/>
        </a:p>
      </dgm:t>
    </dgm:pt>
    <dgm:pt modelId="{F3D2DD3D-4BB8-FC4B-BD91-40B1C28E81BE}">
      <dgm:prSet phldrT="[Text]" custT="1"/>
      <dgm:spPr/>
      <dgm:t>
        <a:bodyPr/>
        <a:lstStyle/>
        <a:p>
          <a:r>
            <a:rPr lang="en-US" sz="2000" b="0" cap="none" spc="0" dirty="0">
              <a:ln w="0"/>
              <a:solidFill>
                <a:schemeClr val="accent1"/>
              </a:solidFill>
              <a:effectLst>
                <a:outerShdw blurRad="38100" dist="25400" dir="5400000" algn="ctr" rotWithShape="0">
                  <a:srgbClr val="6E747A">
                    <a:alpha val="43000"/>
                  </a:srgbClr>
                </a:outerShdw>
              </a:effectLst>
            </a:rPr>
            <a:t>Feature Selection</a:t>
          </a:r>
        </a:p>
      </dgm:t>
    </dgm:pt>
    <dgm:pt modelId="{875A9D8C-5822-3C4C-AB1B-69D7D1D930E1}" type="parTrans" cxnId="{C80E88DE-C6C9-3041-9D87-11952CA290C7}">
      <dgm:prSet/>
      <dgm:spPr/>
      <dgm:t>
        <a:bodyPr/>
        <a:lstStyle/>
        <a:p>
          <a:endParaRPr lang="en-US"/>
        </a:p>
      </dgm:t>
    </dgm:pt>
    <dgm:pt modelId="{6B87D760-24AD-3845-A84D-FB281F1E1C43}" type="sibTrans" cxnId="{C80E88DE-C6C9-3041-9D87-11952CA290C7}">
      <dgm:prSet/>
      <dgm:spPr/>
      <dgm:t>
        <a:bodyPr/>
        <a:lstStyle/>
        <a:p>
          <a:endParaRPr lang="en-US"/>
        </a:p>
      </dgm:t>
    </dgm:pt>
    <dgm:pt modelId="{ABC7D1CC-AC60-D848-AE78-CF389D20B47C}">
      <dgm:prSet phldrT="[Text]" custT="1"/>
      <dgm:spPr/>
      <dgm:t>
        <a:bodyPr/>
        <a:lstStyle/>
        <a:p>
          <a:r>
            <a:rPr lang="en-US" sz="1800" b="0" cap="none" spc="0" dirty="0">
              <a:ln w="0"/>
              <a:solidFill>
                <a:schemeClr val="accent1"/>
              </a:solidFill>
              <a:effectLst>
                <a:outerShdw blurRad="38100" dist="25400" dir="5400000" algn="ctr" rotWithShape="0">
                  <a:srgbClr val="6E747A">
                    <a:alpha val="43000"/>
                  </a:srgbClr>
                </a:outerShdw>
              </a:effectLst>
            </a:rPr>
            <a:t>Class Balance</a:t>
          </a:r>
        </a:p>
      </dgm:t>
    </dgm:pt>
    <dgm:pt modelId="{4CA65602-EDFE-7E44-902F-A51C2F887685}" type="parTrans" cxnId="{2BEA020E-B1D7-764C-8865-6D5EADB04344}">
      <dgm:prSet/>
      <dgm:spPr/>
      <dgm:t>
        <a:bodyPr/>
        <a:lstStyle/>
        <a:p>
          <a:endParaRPr lang="en-US"/>
        </a:p>
      </dgm:t>
    </dgm:pt>
    <dgm:pt modelId="{CDFB0483-7578-D94E-9F98-E54C71F4B518}" type="sibTrans" cxnId="{2BEA020E-B1D7-764C-8865-6D5EADB04344}">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AC94C4DE-77B9-3A42-8F8E-A34FBE1F68A7}" type="pres">
      <dgm:prSet presAssocID="{91596638-9539-9646-91BA-C431270FD115}" presName="vertFlow" presStyleCnt="0"/>
      <dgm:spPr/>
    </dgm:pt>
    <dgm:pt modelId="{C5C48964-6554-E845-9743-B149951D2402}" type="pres">
      <dgm:prSet presAssocID="{91596638-9539-9646-91BA-C431270FD115}" presName="header" presStyleLbl="node1" presStyleIdx="0" presStyleCnt="1" custScaleY="181443"/>
      <dgm:spPr>
        <a:prstGeom prst="roundRect">
          <a:avLst>
            <a:gd name="adj" fmla="val 10000"/>
          </a:avLst>
        </a:prstGeom>
      </dgm:spPr>
    </dgm:pt>
    <dgm:pt modelId="{9DF42E09-AFC8-3D4A-B1AB-48A84475F970}" type="pres">
      <dgm:prSet presAssocID="{875A9D8C-5822-3C4C-AB1B-69D7D1D930E1}" presName="parTrans" presStyleLbl="sibTrans2D1" presStyleIdx="0" presStyleCnt="2"/>
      <dgm:spPr/>
    </dgm:pt>
    <dgm:pt modelId="{1CCDCC63-E407-A646-A3D3-5378F225A0B4}" type="pres">
      <dgm:prSet presAssocID="{F3D2DD3D-4BB8-FC4B-BD91-40B1C28E81BE}" presName="child" presStyleLbl="alignAccFollowNode1" presStyleIdx="0" presStyleCnt="2">
        <dgm:presLayoutVars>
          <dgm:chMax val="0"/>
          <dgm:bulletEnabled val="1"/>
        </dgm:presLayoutVars>
      </dgm:prSet>
      <dgm:spPr/>
    </dgm:pt>
    <dgm:pt modelId="{47BEB35C-9479-9D45-84BC-AF20CE9D9CAC}" type="pres">
      <dgm:prSet presAssocID="{6B87D760-24AD-3845-A84D-FB281F1E1C43}" presName="sibTrans" presStyleLbl="sibTrans2D1" presStyleIdx="1" presStyleCnt="2"/>
      <dgm:spPr/>
    </dgm:pt>
    <dgm:pt modelId="{A62817AD-2858-F34B-8944-254C8DBAE109}" type="pres">
      <dgm:prSet presAssocID="{ABC7D1CC-AC60-D848-AE78-CF389D20B47C}" presName="child" presStyleLbl="alignAccFollowNode1" presStyleIdx="1" presStyleCnt="2">
        <dgm:presLayoutVars>
          <dgm:chMax val="0"/>
          <dgm:bulletEnabled val="1"/>
        </dgm:presLayoutVars>
      </dgm:prSet>
      <dgm:spPr/>
    </dgm:pt>
  </dgm:ptLst>
  <dgm:cxnLst>
    <dgm:cxn modelId="{2BEA020E-B1D7-764C-8865-6D5EADB04344}" srcId="{91596638-9539-9646-91BA-C431270FD115}" destId="{ABC7D1CC-AC60-D848-AE78-CF389D20B47C}" srcOrd="1" destOrd="0" parTransId="{4CA65602-EDFE-7E44-902F-A51C2F887685}" sibTransId="{CDFB0483-7578-D94E-9F98-E54C71F4B518}"/>
    <dgm:cxn modelId="{CA035030-F8CD-7043-BA59-8330CDD5B0F1}" type="presOf" srcId="{6B87D760-24AD-3845-A84D-FB281F1E1C43}" destId="{47BEB35C-9479-9D45-84BC-AF20CE9D9CAC}" srcOrd="0" destOrd="0" presId="urn:microsoft.com/office/officeart/2005/8/layout/lProcess1"/>
    <dgm:cxn modelId="{AB21A730-8FEA-F14C-9D1E-59B3A1F144DB}" type="presOf" srcId="{ABC7D1CC-AC60-D848-AE78-CF389D20B47C}" destId="{A62817AD-2858-F34B-8944-254C8DBAE109}" srcOrd="0" destOrd="0" presId="urn:microsoft.com/office/officeart/2005/8/layout/lProcess1"/>
    <dgm:cxn modelId="{3D2D61AF-045F-4944-BF82-70F0ADBEE5CC}" type="presOf" srcId="{6D1DD161-6F29-DF42-9F4F-183934C32215}" destId="{441589C4-1E50-E543-B91D-7716A143C49B}" srcOrd="0" destOrd="0" presId="urn:microsoft.com/office/officeart/2005/8/layout/lProcess1"/>
    <dgm:cxn modelId="{A051FBB1-F2F0-A640-A561-B31F78FA8265}" type="presOf" srcId="{F3D2DD3D-4BB8-FC4B-BD91-40B1C28E81BE}" destId="{1CCDCC63-E407-A646-A3D3-5378F225A0B4}" srcOrd="0" destOrd="0" presId="urn:microsoft.com/office/officeart/2005/8/layout/lProcess1"/>
    <dgm:cxn modelId="{5AAA57B7-D6FF-C64C-99AA-670699164DDA}" srcId="{6D1DD161-6F29-DF42-9F4F-183934C32215}" destId="{91596638-9539-9646-91BA-C431270FD115}" srcOrd="0" destOrd="0" parTransId="{741548E9-FC7D-0E46-85CE-F61228865300}" sibTransId="{FB42D688-1D6C-8949-A8F8-3340CFA79563}"/>
    <dgm:cxn modelId="{8A1D07C0-E221-E24E-B060-7B1DE588A117}" type="presOf" srcId="{875A9D8C-5822-3C4C-AB1B-69D7D1D930E1}" destId="{9DF42E09-AFC8-3D4A-B1AB-48A84475F970}" srcOrd="0" destOrd="0" presId="urn:microsoft.com/office/officeart/2005/8/layout/lProcess1"/>
    <dgm:cxn modelId="{C80E88DE-C6C9-3041-9D87-11952CA290C7}" srcId="{91596638-9539-9646-91BA-C431270FD115}" destId="{F3D2DD3D-4BB8-FC4B-BD91-40B1C28E81BE}" srcOrd="0" destOrd="0" parTransId="{875A9D8C-5822-3C4C-AB1B-69D7D1D930E1}" sibTransId="{6B87D760-24AD-3845-A84D-FB281F1E1C43}"/>
    <dgm:cxn modelId="{2A4C12F2-681B-884E-88FB-ADC840413D81}" type="presOf" srcId="{91596638-9539-9646-91BA-C431270FD115}" destId="{C5C48964-6554-E845-9743-B149951D2402}" srcOrd="0" destOrd="0" presId="urn:microsoft.com/office/officeart/2005/8/layout/lProcess1"/>
    <dgm:cxn modelId="{778C3C73-E0C2-2A4E-BE53-FE5A3369EE4B}" type="presParOf" srcId="{441589C4-1E50-E543-B91D-7716A143C49B}" destId="{AC94C4DE-77B9-3A42-8F8E-A34FBE1F68A7}" srcOrd="0" destOrd="0" presId="urn:microsoft.com/office/officeart/2005/8/layout/lProcess1"/>
    <dgm:cxn modelId="{94DC92DD-AAE8-694A-B41E-2EA52447BCD6}" type="presParOf" srcId="{AC94C4DE-77B9-3A42-8F8E-A34FBE1F68A7}" destId="{C5C48964-6554-E845-9743-B149951D2402}" srcOrd="0" destOrd="0" presId="urn:microsoft.com/office/officeart/2005/8/layout/lProcess1"/>
    <dgm:cxn modelId="{E713BADD-B95B-F54A-80D1-88F0892D9FFC}" type="presParOf" srcId="{AC94C4DE-77B9-3A42-8F8E-A34FBE1F68A7}" destId="{9DF42E09-AFC8-3D4A-B1AB-48A84475F970}" srcOrd="1" destOrd="0" presId="urn:microsoft.com/office/officeart/2005/8/layout/lProcess1"/>
    <dgm:cxn modelId="{CD28C416-B7C0-FC43-90BE-0ACC997FCBF3}" type="presParOf" srcId="{AC94C4DE-77B9-3A42-8F8E-A34FBE1F68A7}" destId="{1CCDCC63-E407-A646-A3D3-5378F225A0B4}" srcOrd="2" destOrd="0" presId="urn:microsoft.com/office/officeart/2005/8/layout/lProcess1"/>
    <dgm:cxn modelId="{06DB0C41-7BEA-1E47-B2C2-D34AD8C9F0DA}" type="presParOf" srcId="{AC94C4DE-77B9-3A42-8F8E-A34FBE1F68A7}" destId="{47BEB35C-9479-9D45-84BC-AF20CE9D9CAC}" srcOrd="3" destOrd="0" presId="urn:microsoft.com/office/officeart/2005/8/layout/lProcess1"/>
    <dgm:cxn modelId="{5FBD8723-4E13-AC48-9E4E-B496A34F9FA7}" type="presParOf" srcId="{AC94C4DE-77B9-3A42-8F8E-A34FBE1F68A7}" destId="{A62817AD-2858-F34B-8944-254C8DBAE109}"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51C6DCDD-778A-694C-927C-AB3733D6DC19}">
      <dgm:prSet custT="1"/>
      <dgm:spPr/>
      <dgm:t>
        <a:bodyPr/>
        <a:lstStyle/>
        <a:p>
          <a:r>
            <a:rPr lang="en-US" sz="2000" dirty="0"/>
            <a:t>Modeling</a:t>
          </a:r>
          <a:endParaRPr lang="en-US" sz="3500" dirty="0"/>
        </a:p>
      </dgm:t>
    </dgm:pt>
    <dgm:pt modelId="{45BD785E-69E2-BD4D-A9BA-216839B19CF1}" type="parTrans" cxnId="{97CD208E-CA92-FC41-A496-4CD12DD60A1D}">
      <dgm:prSet/>
      <dgm:spPr/>
      <dgm:t>
        <a:bodyPr/>
        <a:lstStyle/>
        <a:p>
          <a:endParaRPr lang="en-US"/>
        </a:p>
      </dgm:t>
    </dgm:pt>
    <dgm:pt modelId="{B336E074-83D2-0B4D-A1E5-C5E7FECB3331}" type="sibTrans" cxnId="{97CD208E-CA92-FC41-A496-4CD12DD60A1D}">
      <dgm:prSet/>
      <dgm:spPr/>
      <dgm:t>
        <a:bodyPr/>
        <a:lstStyle/>
        <a:p>
          <a:endParaRPr lang="en-US"/>
        </a:p>
      </dgm:t>
    </dgm:pt>
    <dgm:pt modelId="{CDDECFE2-4D7D-D047-AE86-649C992D428D}">
      <dgm:prSet custT="1"/>
      <dgm:spPr/>
      <dgm:t>
        <a:bodyPr/>
        <a:lstStyle/>
        <a:p>
          <a:r>
            <a:rPr lang="en-US" sz="2000" dirty="0"/>
            <a:t>Model Selection</a:t>
          </a:r>
        </a:p>
      </dgm:t>
    </dgm:pt>
    <dgm:pt modelId="{E6A10BCE-E38F-3E4B-BFFA-9691496647E2}" type="parTrans" cxnId="{C5CC0B6C-064E-624D-976D-C891877DFB3E}">
      <dgm:prSet/>
      <dgm:spPr/>
      <dgm:t>
        <a:bodyPr/>
        <a:lstStyle/>
        <a:p>
          <a:endParaRPr lang="en-US"/>
        </a:p>
      </dgm:t>
    </dgm:pt>
    <dgm:pt modelId="{B937CB3B-4A35-DE46-B3B5-E7A782A14E89}" type="sibTrans" cxnId="{C5CC0B6C-064E-624D-976D-C891877DFB3E}">
      <dgm:prSet/>
      <dgm:spPr/>
      <dgm:t>
        <a:bodyPr/>
        <a:lstStyle/>
        <a:p>
          <a:endParaRPr lang="en-US"/>
        </a:p>
      </dgm:t>
    </dgm:pt>
    <dgm:pt modelId="{83F3C235-411E-9F43-8C19-25A9A07A2A60}">
      <dgm:prSet custT="1"/>
      <dgm:spPr/>
      <dgm:t>
        <a:bodyPr/>
        <a:lstStyle/>
        <a:p>
          <a:r>
            <a:rPr lang="en-US" sz="2000" dirty="0"/>
            <a:t>Evaluate Predictions</a:t>
          </a:r>
        </a:p>
      </dgm:t>
    </dgm:pt>
    <dgm:pt modelId="{5A491791-7CDC-C14E-957D-7937DF52DF4B}" type="parTrans" cxnId="{E7BD1DCB-1EB6-2641-9AC2-CAAA12618CCE}">
      <dgm:prSet/>
      <dgm:spPr/>
      <dgm:t>
        <a:bodyPr/>
        <a:lstStyle/>
        <a:p>
          <a:endParaRPr lang="en-US"/>
        </a:p>
      </dgm:t>
    </dgm:pt>
    <dgm:pt modelId="{05DFE6BD-64DE-FF4A-B12A-A4E4D50F16DA}" type="sibTrans" cxnId="{E7BD1DCB-1EB6-2641-9AC2-CAAA12618CCE}">
      <dgm:prSet/>
      <dgm:spPr/>
      <dgm:t>
        <a:bodyPr/>
        <a:lstStyle/>
        <a:p>
          <a:endParaRPr lang="en-US"/>
        </a:p>
      </dgm:t>
    </dgm:pt>
    <dgm:pt modelId="{707A789A-5374-B448-B400-8ACA0DA09A96}">
      <dgm:prSet custT="1"/>
      <dgm:spPr/>
      <dgm:t>
        <a:bodyPr/>
        <a:lstStyle/>
        <a:p>
          <a:r>
            <a:rPr lang="en-US" sz="2000" dirty="0"/>
            <a:t>Model Tuning</a:t>
          </a:r>
        </a:p>
      </dgm:t>
    </dgm:pt>
    <dgm:pt modelId="{ECEC1C83-5863-B447-921C-11DA4312C687}" type="parTrans" cxnId="{81E47F93-7350-B74A-946A-08CFF461C538}">
      <dgm:prSet/>
      <dgm:spPr/>
      <dgm:t>
        <a:bodyPr/>
        <a:lstStyle/>
        <a:p>
          <a:endParaRPr lang="en-US"/>
        </a:p>
      </dgm:t>
    </dgm:pt>
    <dgm:pt modelId="{BE7E81DA-D699-994C-97F5-67131B36F666}" type="sibTrans" cxnId="{81E47F93-7350-B74A-946A-08CFF461C538}">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B5FAFD70-DAFD-ED4F-B1E3-C3658E33BBF0}" type="pres">
      <dgm:prSet presAssocID="{51C6DCDD-778A-694C-927C-AB3733D6DC19}" presName="vertFlow" presStyleCnt="0"/>
      <dgm:spPr/>
    </dgm:pt>
    <dgm:pt modelId="{1CCBBAAD-ED1C-0B45-9339-144B1890A5B4}" type="pres">
      <dgm:prSet presAssocID="{51C6DCDD-778A-694C-927C-AB3733D6DC19}" presName="header" presStyleLbl="node1" presStyleIdx="0" presStyleCnt="1" custScaleY="182292"/>
      <dgm:spPr/>
    </dgm:pt>
    <dgm:pt modelId="{3D8A4FE5-B7EA-DF4A-A6D4-3E3FB13F15FE}" type="pres">
      <dgm:prSet presAssocID="{E6A10BCE-E38F-3E4B-BFFA-9691496647E2}" presName="parTrans" presStyleLbl="sibTrans2D1" presStyleIdx="0" presStyleCnt="3"/>
      <dgm:spPr/>
    </dgm:pt>
    <dgm:pt modelId="{27DAEC0E-6B7E-564F-B666-81AB0C243E4E}" type="pres">
      <dgm:prSet presAssocID="{CDDECFE2-4D7D-D047-AE86-649C992D428D}" presName="child" presStyleLbl="alignAccFollowNode1" presStyleIdx="0" presStyleCnt="3">
        <dgm:presLayoutVars>
          <dgm:chMax val="0"/>
          <dgm:bulletEnabled val="1"/>
        </dgm:presLayoutVars>
      </dgm:prSet>
      <dgm:spPr/>
    </dgm:pt>
    <dgm:pt modelId="{3E14EF45-9106-9342-9B0A-26EB73CEB8E7}" type="pres">
      <dgm:prSet presAssocID="{B937CB3B-4A35-DE46-B3B5-E7A782A14E89}" presName="sibTrans" presStyleLbl="sibTrans2D1" presStyleIdx="1" presStyleCnt="3"/>
      <dgm:spPr/>
    </dgm:pt>
    <dgm:pt modelId="{795ADCE6-2FBF-6D41-9C18-508C2F0A60A4}" type="pres">
      <dgm:prSet presAssocID="{83F3C235-411E-9F43-8C19-25A9A07A2A60}" presName="child" presStyleLbl="alignAccFollowNode1" presStyleIdx="1" presStyleCnt="3">
        <dgm:presLayoutVars>
          <dgm:chMax val="0"/>
          <dgm:bulletEnabled val="1"/>
        </dgm:presLayoutVars>
      </dgm:prSet>
      <dgm:spPr/>
    </dgm:pt>
    <dgm:pt modelId="{D65D9264-53EC-AE40-A999-74688C97A725}" type="pres">
      <dgm:prSet presAssocID="{05DFE6BD-64DE-FF4A-B12A-A4E4D50F16DA}" presName="sibTrans" presStyleLbl="sibTrans2D1" presStyleIdx="2" presStyleCnt="3"/>
      <dgm:spPr/>
    </dgm:pt>
    <dgm:pt modelId="{0AB38866-1C4E-E84C-B103-CC58F84491FC}" type="pres">
      <dgm:prSet presAssocID="{707A789A-5374-B448-B400-8ACA0DA09A96}" presName="child" presStyleLbl="alignAccFollowNode1" presStyleIdx="2" presStyleCnt="3">
        <dgm:presLayoutVars>
          <dgm:chMax val="0"/>
          <dgm:bulletEnabled val="1"/>
        </dgm:presLayoutVars>
      </dgm:prSet>
      <dgm:spPr/>
    </dgm:pt>
  </dgm:ptLst>
  <dgm:cxnLst>
    <dgm:cxn modelId="{105BDA13-B46E-2B43-8DCA-BB472357BA01}" type="presOf" srcId="{CDDECFE2-4D7D-D047-AE86-649C992D428D}" destId="{27DAEC0E-6B7E-564F-B666-81AB0C243E4E}" srcOrd="0" destOrd="0" presId="urn:microsoft.com/office/officeart/2005/8/layout/lProcess1"/>
    <dgm:cxn modelId="{D8A1B726-7E1E-0144-9982-9FD8B117A131}" type="presOf" srcId="{51C6DCDD-778A-694C-927C-AB3733D6DC19}" destId="{1CCBBAAD-ED1C-0B45-9339-144B1890A5B4}" srcOrd="0" destOrd="0" presId="urn:microsoft.com/office/officeart/2005/8/layout/lProcess1"/>
    <dgm:cxn modelId="{D1D31562-6787-2A48-97BD-884E8040AD91}" type="presOf" srcId="{E6A10BCE-E38F-3E4B-BFFA-9691496647E2}" destId="{3D8A4FE5-B7EA-DF4A-A6D4-3E3FB13F15FE}" srcOrd="0" destOrd="0" presId="urn:microsoft.com/office/officeart/2005/8/layout/lProcess1"/>
    <dgm:cxn modelId="{D4323A48-91C2-2E4D-A162-47B7F9C2E6A0}" type="presOf" srcId="{707A789A-5374-B448-B400-8ACA0DA09A96}" destId="{0AB38866-1C4E-E84C-B103-CC58F84491FC}" srcOrd="0" destOrd="0" presId="urn:microsoft.com/office/officeart/2005/8/layout/lProcess1"/>
    <dgm:cxn modelId="{C5CC0B6C-064E-624D-976D-C891877DFB3E}" srcId="{51C6DCDD-778A-694C-927C-AB3733D6DC19}" destId="{CDDECFE2-4D7D-D047-AE86-649C992D428D}" srcOrd="0" destOrd="0" parTransId="{E6A10BCE-E38F-3E4B-BFFA-9691496647E2}" sibTransId="{B937CB3B-4A35-DE46-B3B5-E7A782A14E89}"/>
    <dgm:cxn modelId="{53557486-48FE-474D-AC10-BD29DFC1AF69}" type="presOf" srcId="{05DFE6BD-64DE-FF4A-B12A-A4E4D50F16DA}" destId="{D65D9264-53EC-AE40-A999-74688C97A725}" srcOrd="0" destOrd="0" presId="urn:microsoft.com/office/officeart/2005/8/layout/lProcess1"/>
    <dgm:cxn modelId="{5F93818C-985B-D446-8133-D80E615922E7}" type="presOf" srcId="{B937CB3B-4A35-DE46-B3B5-E7A782A14E89}" destId="{3E14EF45-9106-9342-9B0A-26EB73CEB8E7}" srcOrd="0" destOrd="0" presId="urn:microsoft.com/office/officeart/2005/8/layout/lProcess1"/>
    <dgm:cxn modelId="{97CD208E-CA92-FC41-A496-4CD12DD60A1D}" srcId="{6D1DD161-6F29-DF42-9F4F-183934C32215}" destId="{51C6DCDD-778A-694C-927C-AB3733D6DC19}" srcOrd="0" destOrd="0" parTransId="{45BD785E-69E2-BD4D-A9BA-216839B19CF1}" sibTransId="{B336E074-83D2-0B4D-A1E5-C5E7FECB3331}"/>
    <dgm:cxn modelId="{81E47F93-7350-B74A-946A-08CFF461C538}" srcId="{51C6DCDD-778A-694C-927C-AB3733D6DC19}" destId="{707A789A-5374-B448-B400-8ACA0DA09A96}" srcOrd="2" destOrd="0" parTransId="{ECEC1C83-5863-B447-921C-11DA4312C687}" sibTransId="{BE7E81DA-D699-994C-97F5-67131B36F666}"/>
    <dgm:cxn modelId="{3D2D61AF-045F-4944-BF82-70F0ADBEE5CC}" type="presOf" srcId="{6D1DD161-6F29-DF42-9F4F-183934C32215}" destId="{441589C4-1E50-E543-B91D-7716A143C49B}" srcOrd="0" destOrd="0" presId="urn:microsoft.com/office/officeart/2005/8/layout/lProcess1"/>
    <dgm:cxn modelId="{E7BD1DCB-1EB6-2641-9AC2-CAAA12618CCE}" srcId="{51C6DCDD-778A-694C-927C-AB3733D6DC19}" destId="{83F3C235-411E-9F43-8C19-25A9A07A2A60}" srcOrd="1" destOrd="0" parTransId="{5A491791-7CDC-C14E-957D-7937DF52DF4B}" sibTransId="{05DFE6BD-64DE-FF4A-B12A-A4E4D50F16DA}"/>
    <dgm:cxn modelId="{53F9A1F3-6AF2-8048-A108-D2EC6DC9E993}" type="presOf" srcId="{83F3C235-411E-9F43-8C19-25A9A07A2A60}" destId="{795ADCE6-2FBF-6D41-9C18-508C2F0A60A4}" srcOrd="0" destOrd="0" presId="urn:microsoft.com/office/officeart/2005/8/layout/lProcess1"/>
    <dgm:cxn modelId="{37A3E487-6C05-3648-B101-A6A6451272B6}" type="presParOf" srcId="{441589C4-1E50-E543-B91D-7716A143C49B}" destId="{B5FAFD70-DAFD-ED4F-B1E3-C3658E33BBF0}" srcOrd="0" destOrd="0" presId="urn:microsoft.com/office/officeart/2005/8/layout/lProcess1"/>
    <dgm:cxn modelId="{F4533B7A-DC26-C446-AB30-B59792177883}" type="presParOf" srcId="{B5FAFD70-DAFD-ED4F-B1E3-C3658E33BBF0}" destId="{1CCBBAAD-ED1C-0B45-9339-144B1890A5B4}" srcOrd="0" destOrd="0" presId="urn:microsoft.com/office/officeart/2005/8/layout/lProcess1"/>
    <dgm:cxn modelId="{6D3CB5A3-9361-B042-ABBF-002C4C18D215}" type="presParOf" srcId="{B5FAFD70-DAFD-ED4F-B1E3-C3658E33BBF0}" destId="{3D8A4FE5-B7EA-DF4A-A6D4-3E3FB13F15FE}" srcOrd="1" destOrd="0" presId="urn:microsoft.com/office/officeart/2005/8/layout/lProcess1"/>
    <dgm:cxn modelId="{C5D21953-9C37-3D43-89CF-2D548720B32E}" type="presParOf" srcId="{B5FAFD70-DAFD-ED4F-B1E3-C3658E33BBF0}" destId="{27DAEC0E-6B7E-564F-B666-81AB0C243E4E}" srcOrd="2" destOrd="0" presId="urn:microsoft.com/office/officeart/2005/8/layout/lProcess1"/>
    <dgm:cxn modelId="{E95D6C73-03D8-3949-899F-9DA39CBBB699}" type="presParOf" srcId="{B5FAFD70-DAFD-ED4F-B1E3-C3658E33BBF0}" destId="{3E14EF45-9106-9342-9B0A-26EB73CEB8E7}" srcOrd="3" destOrd="0" presId="urn:microsoft.com/office/officeart/2005/8/layout/lProcess1"/>
    <dgm:cxn modelId="{33BE8378-C33C-0F4A-8D96-DC2AE87E0D55}" type="presParOf" srcId="{B5FAFD70-DAFD-ED4F-B1E3-C3658E33BBF0}" destId="{795ADCE6-2FBF-6D41-9C18-508C2F0A60A4}" srcOrd="4" destOrd="0" presId="urn:microsoft.com/office/officeart/2005/8/layout/lProcess1"/>
    <dgm:cxn modelId="{6D68433A-D720-674C-BBC9-53B902061FB0}" type="presParOf" srcId="{B5FAFD70-DAFD-ED4F-B1E3-C3658E33BBF0}" destId="{D65D9264-53EC-AE40-A999-74688C97A725}" srcOrd="5" destOrd="0" presId="urn:microsoft.com/office/officeart/2005/8/layout/lProcess1"/>
    <dgm:cxn modelId="{17F6A5B6-6A40-CC47-A974-5410818D6C32}" type="presParOf" srcId="{B5FAFD70-DAFD-ED4F-B1E3-C3658E33BBF0}" destId="{0AB38866-1C4E-E84C-B103-CC58F84491FC}"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3430F-A540-CF41-BA91-4D90D0867C1B}">
      <dsp:nvSpPr>
        <dsp:cNvPr id="0" name=""/>
        <dsp:cNvSpPr/>
      </dsp:nvSpPr>
      <dsp:spPr>
        <a:xfrm>
          <a:off x="12035"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Extraction</a:t>
          </a:r>
        </a:p>
      </dsp:txBody>
      <dsp:txXfrm>
        <a:off x="36247" y="567548"/>
        <a:ext cx="1773976" cy="778230"/>
      </dsp:txXfrm>
    </dsp:sp>
    <dsp:sp modelId="{BCCD77CE-1132-1D4F-A933-EE23E5595F8C}">
      <dsp:nvSpPr>
        <dsp:cNvPr id="0" name=""/>
        <dsp:cNvSpPr/>
      </dsp:nvSpPr>
      <dsp:spPr>
        <a:xfrm>
          <a:off x="2082573"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Cleaning</a:t>
          </a:r>
        </a:p>
      </dsp:txBody>
      <dsp:txXfrm>
        <a:off x="2106785" y="567548"/>
        <a:ext cx="1773976" cy="778230"/>
      </dsp:txXfrm>
    </dsp:sp>
    <dsp:sp modelId="{E250B024-5903-CD40-97BE-6865B38A0DCF}">
      <dsp:nvSpPr>
        <dsp:cNvPr id="0" name=""/>
        <dsp:cNvSpPr/>
      </dsp:nvSpPr>
      <dsp:spPr>
        <a:xfrm rot="5400000">
          <a:off x="2953909"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BA578B-4600-C94F-8AA8-C1A2FD47634B}">
      <dsp:nvSpPr>
        <dsp:cNvPr id="0" name=""/>
        <dsp:cNvSpPr/>
      </dsp:nvSpPr>
      <dsp:spPr>
        <a:xfrm>
          <a:off x="2082573"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Missing Values</a:t>
          </a:r>
        </a:p>
      </dsp:txBody>
      <dsp:txXfrm>
        <a:off x="2095917" y="1542794"/>
        <a:ext cx="1795712" cy="428912"/>
      </dsp:txXfrm>
    </dsp:sp>
    <dsp:sp modelId="{C4D1BB4C-8641-6747-AE93-9426DC9DC0C9}">
      <dsp:nvSpPr>
        <dsp:cNvPr id="0" name=""/>
        <dsp:cNvSpPr/>
      </dsp:nvSpPr>
      <dsp:spPr>
        <a:xfrm rot="5400000">
          <a:off x="2953909"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5F4463-CBC6-4747-BDBD-5F082E89320B}">
      <dsp:nvSpPr>
        <dsp:cNvPr id="0" name=""/>
        <dsp:cNvSpPr/>
      </dsp:nvSpPr>
      <dsp:spPr>
        <a:xfrm>
          <a:off x="2082573"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Outliers</a:t>
          </a:r>
        </a:p>
      </dsp:txBody>
      <dsp:txXfrm>
        <a:off x="2095917" y="2157854"/>
        <a:ext cx="1795712" cy="428912"/>
      </dsp:txXfrm>
    </dsp:sp>
    <dsp:sp modelId="{B485D53C-5B8E-4940-B1BC-EC07BE4C10B8}">
      <dsp:nvSpPr>
        <dsp:cNvPr id="0" name=""/>
        <dsp:cNvSpPr/>
      </dsp:nvSpPr>
      <dsp:spPr>
        <a:xfrm>
          <a:off x="4160110"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Data </a:t>
          </a:r>
          <a:br>
            <a:rPr lang="en-US" sz="1800" kern="1200">
              <a:latin typeface="Gill Sans MT" panose="020B0502020104020203"/>
              <a:ea typeface="+mn-ea"/>
              <a:cs typeface="+mn-cs"/>
            </a:rPr>
          </a:br>
          <a:r>
            <a:rPr lang="en-US" sz="1800" kern="1200">
              <a:latin typeface="Gill Sans MT" panose="020B0502020104020203"/>
              <a:ea typeface="+mn-ea"/>
              <a:cs typeface="+mn-cs"/>
            </a:rPr>
            <a:t>Exploration</a:t>
          </a:r>
          <a:endParaRPr lang="en-US" sz="1800" kern="1200" dirty="0">
            <a:latin typeface="Gill Sans MT" panose="020B0502020104020203"/>
            <a:ea typeface="+mn-ea"/>
            <a:cs typeface="+mn-cs"/>
          </a:endParaRPr>
        </a:p>
      </dsp:txBody>
      <dsp:txXfrm>
        <a:off x="4184322" y="567548"/>
        <a:ext cx="1773976" cy="778230"/>
      </dsp:txXfrm>
    </dsp:sp>
    <dsp:sp modelId="{721C0525-8127-244D-A8A0-E36E4FD8C401}">
      <dsp:nvSpPr>
        <dsp:cNvPr id="0" name=""/>
        <dsp:cNvSpPr/>
      </dsp:nvSpPr>
      <dsp:spPr>
        <a:xfrm rot="5400000">
          <a:off x="5031445"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66C132-28E1-9A47-99D4-A618512219FE}">
      <dsp:nvSpPr>
        <dsp:cNvPr id="0" name=""/>
        <dsp:cNvSpPr/>
      </dsp:nvSpPr>
      <dsp:spPr>
        <a:xfrm>
          <a:off x="4160110"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Target Classification</a:t>
          </a:r>
        </a:p>
      </dsp:txBody>
      <dsp:txXfrm>
        <a:off x="4173454" y="1542794"/>
        <a:ext cx="1795712" cy="428912"/>
      </dsp:txXfrm>
    </dsp:sp>
    <dsp:sp modelId="{9DBDD8D2-3674-3D4A-AB87-CF977CCF18B7}">
      <dsp:nvSpPr>
        <dsp:cNvPr id="0" name=""/>
        <dsp:cNvSpPr/>
      </dsp:nvSpPr>
      <dsp:spPr>
        <a:xfrm>
          <a:off x="6238412" y="543336"/>
          <a:ext cx="1820869"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Feature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Analysis</a:t>
          </a:r>
        </a:p>
      </dsp:txBody>
      <dsp:txXfrm>
        <a:off x="6262624" y="567548"/>
        <a:ext cx="1772445" cy="778230"/>
      </dsp:txXfrm>
    </dsp:sp>
    <dsp:sp modelId="{2DB6167C-FC9D-7E4F-97BC-70B47259879E}">
      <dsp:nvSpPr>
        <dsp:cNvPr id="0" name=""/>
        <dsp:cNvSpPr/>
      </dsp:nvSpPr>
      <dsp:spPr>
        <a:xfrm rot="5400000">
          <a:off x="7108981"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870E46-FBF2-2744-8B12-60DC01FF9A20}">
      <dsp:nvSpPr>
        <dsp:cNvPr id="0" name=""/>
        <dsp:cNvSpPr/>
      </dsp:nvSpPr>
      <dsp:spPr>
        <a:xfrm>
          <a:off x="6237646"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Feature Selection</a:t>
          </a:r>
        </a:p>
      </dsp:txBody>
      <dsp:txXfrm>
        <a:off x="6250990" y="1542794"/>
        <a:ext cx="1795712" cy="428912"/>
      </dsp:txXfrm>
    </dsp:sp>
    <dsp:sp modelId="{90B61065-2A86-E54F-BCCC-56CE1061DDB4}">
      <dsp:nvSpPr>
        <dsp:cNvPr id="0" name=""/>
        <dsp:cNvSpPr/>
      </dsp:nvSpPr>
      <dsp:spPr>
        <a:xfrm rot="5400000">
          <a:off x="7108981"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F9EF43-E378-7542-888B-AF25B2F802BE}">
      <dsp:nvSpPr>
        <dsp:cNvPr id="0" name=""/>
        <dsp:cNvSpPr/>
      </dsp:nvSpPr>
      <dsp:spPr>
        <a:xfrm>
          <a:off x="6237646"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Class Balance</a:t>
          </a:r>
        </a:p>
      </dsp:txBody>
      <dsp:txXfrm>
        <a:off x="6250990" y="2157854"/>
        <a:ext cx="1795712" cy="428912"/>
      </dsp:txXfrm>
    </dsp:sp>
    <dsp:sp modelId="{46A3BA6A-67F5-674F-B016-EE8766A82C45}">
      <dsp:nvSpPr>
        <dsp:cNvPr id="0" name=""/>
        <dsp:cNvSpPr/>
      </dsp:nvSpPr>
      <dsp:spPr>
        <a:xfrm>
          <a:off x="8315183" y="543336"/>
          <a:ext cx="1822400" cy="8305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8339508" y="567661"/>
        <a:ext cx="1773750" cy="781872"/>
      </dsp:txXfrm>
    </dsp:sp>
    <dsp:sp modelId="{4D476E2A-D2F2-8B4E-97E0-96C94EB5F41D}">
      <dsp:nvSpPr>
        <dsp:cNvPr id="0" name=""/>
        <dsp:cNvSpPr/>
      </dsp:nvSpPr>
      <dsp:spPr>
        <a:xfrm rot="5400000">
          <a:off x="9186518" y="141372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7481D0-F512-8F4E-B92B-F9FFC1C529AA}">
      <dsp:nvSpPr>
        <dsp:cNvPr id="0" name=""/>
        <dsp:cNvSpPr/>
      </dsp:nvSpPr>
      <dsp:spPr>
        <a:xfrm>
          <a:off x="8315183" y="153331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Selection</a:t>
          </a:r>
        </a:p>
      </dsp:txBody>
      <dsp:txXfrm>
        <a:off x="8328527" y="1546662"/>
        <a:ext cx="1795712" cy="428912"/>
      </dsp:txXfrm>
    </dsp:sp>
    <dsp:sp modelId="{2197F4C2-DFE5-5D43-A082-8FFF2CCDC038}">
      <dsp:nvSpPr>
        <dsp:cNvPr id="0" name=""/>
        <dsp:cNvSpPr/>
      </dsp:nvSpPr>
      <dsp:spPr>
        <a:xfrm rot="5400000">
          <a:off x="9186518" y="202878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60E663-7824-8F4E-8CEA-A5C110384855}">
      <dsp:nvSpPr>
        <dsp:cNvPr id="0" name=""/>
        <dsp:cNvSpPr/>
      </dsp:nvSpPr>
      <dsp:spPr>
        <a:xfrm>
          <a:off x="8315183" y="214837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Evaluate Predictions</a:t>
          </a:r>
        </a:p>
      </dsp:txBody>
      <dsp:txXfrm>
        <a:off x="8328527" y="2161722"/>
        <a:ext cx="1795712" cy="428912"/>
      </dsp:txXfrm>
    </dsp:sp>
    <dsp:sp modelId="{B6ADAC64-8107-2F45-A299-AA41C67B8672}">
      <dsp:nvSpPr>
        <dsp:cNvPr id="0" name=""/>
        <dsp:cNvSpPr/>
      </dsp:nvSpPr>
      <dsp:spPr>
        <a:xfrm rot="5400000">
          <a:off x="9186518" y="264384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982734-D772-544F-A510-5441A9CC909D}">
      <dsp:nvSpPr>
        <dsp:cNvPr id="0" name=""/>
        <dsp:cNvSpPr/>
      </dsp:nvSpPr>
      <dsp:spPr>
        <a:xfrm>
          <a:off x="8315183" y="276343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Tuning</a:t>
          </a:r>
        </a:p>
      </dsp:txBody>
      <dsp:txXfrm>
        <a:off x="8328527" y="2776782"/>
        <a:ext cx="1795712" cy="428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48964-6554-E845-9743-B149951D2402}">
      <dsp:nvSpPr>
        <dsp:cNvPr id="0" name=""/>
        <dsp:cNvSpPr/>
      </dsp:nvSpPr>
      <dsp:spPr>
        <a:xfrm>
          <a:off x="1281814" y="443"/>
          <a:ext cx="2280662" cy="10345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Gill Sans MT" panose="020B0502020104020203"/>
              <a:ea typeface="+mn-ea"/>
              <a:cs typeface="+mn-cs"/>
            </a:rPr>
            <a:t>Feature</a:t>
          </a:r>
          <a:br>
            <a:rPr lang="en-US" sz="2000" kern="1200" dirty="0">
              <a:latin typeface="Gill Sans MT" panose="020B0502020104020203"/>
              <a:ea typeface="+mn-ea"/>
              <a:cs typeface="+mn-cs"/>
            </a:rPr>
          </a:br>
          <a:r>
            <a:rPr lang="en-US" sz="2000" kern="1200" dirty="0">
              <a:latin typeface="Gill Sans MT" panose="020B0502020104020203"/>
              <a:ea typeface="+mn-ea"/>
              <a:cs typeface="+mn-cs"/>
            </a:rPr>
            <a:t>Analysis</a:t>
          </a:r>
        </a:p>
      </dsp:txBody>
      <dsp:txXfrm>
        <a:off x="1312114" y="30743"/>
        <a:ext cx="2220062" cy="973925"/>
      </dsp:txXfrm>
    </dsp:sp>
    <dsp:sp modelId="{9DF42E09-AFC8-3D4A-B1AB-48A84475F970}">
      <dsp:nvSpPr>
        <dsp:cNvPr id="0" name=""/>
        <dsp:cNvSpPr/>
      </dsp:nvSpPr>
      <dsp:spPr>
        <a:xfrm rot="5400000">
          <a:off x="2372256" y="1084858"/>
          <a:ext cx="99778" cy="99778"/>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CDCC63-E407-A646-A3D3-5378F225A0B4}">
      <dsp:nvSpPr>
        <dsp:cNvPr id="0" name=""/>
        <dsp:cNvSpPr/>
      </dsp:nvSpPr>
      <dsp:spPr>
        <a:xfrm>
          <a:off x="1281814" y="1234527"/>
          <a:ext cx="2280662" cy="570165"/>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accent1"/>
              </a:solidFill>
              <a:effectLst>
                <a:outerShdw blurRad="38100" dist="25400" dir="5400000" algn="ctr" rotWithShape="0">
                  <a:srgbClr val="6E747A">
                    <a:alpha val="43000"/>
                  </a:srgbClr>
                </a:outerShdw>
              </a:effectLst>
            </a:rPr>
            <a:t>Feature Selection</a:t>
          </a:r>
        </a:p>
      </dsp:txBody>
      <dsp:txXfrm>
        <a:off x="1298514" y="1251227"/>
        <a:ext cx="2247262" cy="536765"/>
      </dsp:txXfrm>
    </dsp:sp>
    <dsp:sp modelId="{47BEB35C-9479-9D45-84BC-AF20CE9D9CAC}">
      <dsp:nvSpPr>
        <dsp:cNvPr id="0" name=""/>
        <dsp:cNvSpPr/>
      </dsp:nvSpPr>
      <dsp:spPr>
        <a:xfrm rot="5400000">
          <a:off x="2372256" y="1854582"/>
          <a:ext cx="99778" cy="99778"/>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2817AD-2858-F34B-8944-254C8DBAE109}">
      <dsp:nvSpPr>
        <dsp:cNvPr id="0" name=""/>
        <dsp:cNvSpPr/>
      </dsp:nvSpPr>
      <dsp:spPr>
        <a:xfrm>
          <a:off x="1281814" y="2004250"/>
          <a:ext cx="2280662" cy="570165"/>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cap="none" spc="0" dirty="0">
              <a:ln w="0"/>
              <a:solidFill>
                <a:schemeClr val="accent1"/>
              </a:solidFill>
              <a:effectLst>
                <a:outerShdw blurRad="38100" dist="25400" dir="5400000" algn="ctr" rotWithShape="0">
                  <a:srgbClr val="6E747A">
                    <a:alpha val="43000"/>
                  </a:srgbClr>
                </a:outerShdw>
              </a:effectLst>
            </a:rPr>
            <a:t>Class Balance</a:t>
          </a:r>
        </a:p>
      </dsp:txBody>
      <dsp:txXfrm>
        <a:off x="1298514" y="2020950"/>
        <a:ext cx="2247262" cy="5367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BBAAD-ED1C-0B45-9339-144B1890A5B4}">
      <dsp:nvSpPr>
        <dsp:cNvPr id="0" name=""/>
        <dsp:cNvSpPr/>
      </dsp:nvSpPr>
      <dsp:spPr>
        <a:xfrm>
          <a:off x="1080280" y="974"/>
          <a:ext cx="2111402" cy="9622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Modeling</a:t>
          </a:r>
          <a:endParaRPr lang="en-US" sz="3500" kern="1200" dirty="0"/>
        </a:p>
      </dsp:txBody>
      <dsp:txXfrm>
        <a:off x="1108463" y="29157"/>
        <a:ext cx="2055036" cy="905863"/>
      </dsp:txXfrm>
    </dsp:sp>
    <dsp:sp modelId="{3D8A4FE5-B7EA-DF4A-A6D4-3E3FB13F15FE}">
      <dsp:nvSpPr>
        <dsp:cNvPr id="0" name=""/>
        <dsp:cNvSpPr/>
      </dsp:nvSpPr>
      <dsp:spPr>
        <a:xfrm rot="5400000">
          <a:off x="2089794" y="1009391"/>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DAEC0E-6B7E-564F-B666-81AB0C243E4E}">
      <dsp:nvSpPr>
        <dsp:cNvPr id="0" name=""/>
        <dsp:cNvSpPr/>
      </dsp:nvSpPr>
      <dsp:spPr>
        <a:xfrm>
          <a:off x="1080280" y="1147952"/>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Selection</a:t>
          </a:r>
        </a:p>
      </dsp:txBody>
      <dsp:txXfrm>
        <a:off x="1095740" y="1163412"/>
        <a:ext cx="2080482" cy="496930"/>
      </dsp:txXfrm>
    </dsp:sp>
    <dsp:sp modelId="{3E14EF45-9106-9342-9B0A-26EB73CEB8E7}">
      <dsp:nvSpPr>
        <dsp:cNvPr id="0" name=""/>
        <dsp:cNvSpPr/>
      </dsp:nvSpPr>
      <dsp:spPr>
        <a:xfrm rot="5400000">
          <a:off x="2089794" y="1721990"/>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ADCE6-2FBF-6D41-9C18-508C2F0A60A4}">
      <dsp:nvSpPr>
        <dsp:cNvPr id="0" name=""/>
        <dsp:cNvSpPr/>
      </dsp:nvSpPr>
      <dsp:spPr>
        <a:xfrm>
          <a:off x="1080280" y="1860550"/>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Evaluate Predictions</a:t>
          </a:r>
        </a:p>
      </dsp:txBody>
      <dsp:txXfrm>
        <a:off x="1095740" y="1876010"/>
        <a:ext cx="2080482" cy="496930"/>
      </dsp:txXfrm>
    </dsp:sp>
    <dsp:sp modelId="{D65D9264-53EC-AE40-A999-74688C97A725}">
      <dsp:nvSpPr>
        <dsp:cNvPr id="0" name=""/>
        <dsp:cNvSpPr/>
      </dsp:nvSpPr>
      <dsp:spPr>
        <a:xfrm rot="5400000">
          <a:off x="2089794" y="2434588"/>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B38866-1C4E-E84C-B103-CC58F84491FC}">
      <dsp:nvSpPr>
        <dsp:cNvPr id="0" name=""/>
        <dsp:cNvSpPr/>
      </dsp:nvSpPr>
      <dsp:spPr>
        <a:xfrm>
          <a:off x="1080280" y="2573149"/>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Tuning</a:t>
          </a:r>
        </a:p>
      </dsp:txBody>
      <dsp:txXfrm>
        <a:off x="1095740" y="2588609"/>
        <a:ext cx="2080482" cy="49693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149C8-29EA-4EF8-8D6F-BB0E25E0C8F6}" type="datetimeFigureOut">
              <a:rPr lang="en-IN" smtClean="0"/>
              <a:t>09-01-2024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A7802-1D68-40F6-B707-DFE1A25F2358}" type="slidenum">
              <a:rPr lang="en-IN" smtClean="0"/>
              <a:t>‹#›</a:t>
            </a:fld>
            <a:endParaRPr lang="en-IN"/>
          </a:p>
        </p:txBody>
      </p:sp>
    </p:spTree>
    <p:extLst>
      <p:ext uri="{BB962C8B-B14F-4D97-AF65-F5344CB8AC3E}">
        <p14:creationId xmlns:p14="http://schemas.microsoft.com/office/powerpoint/2010/main" val="416847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6</a:t>
            </a:fld>
            <a:endParaRPr lang="en-US"/>
          </a:p>
        </p:txBody>
      </p:sp>
    </p:spTree>
    <p:extLst>
      <p:ext uri="{BB962C8B-B14F-4D97-AF65-F5344CB8AC3E}">
        <p14:creationId xmlns:p14="http://schemas.microsoft.com/office/powerpoint/2010/main" val="396601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9</a:t>
            </a:fld>
            <a:endParaRPr lang="en-US"/>
          </a:p>
        </p:txBody>
      </p:sp>
    </p:spTree>
    <p:extLst>
      <p:ext uri="{BB962C8B-B14F-4D97-AF65-F5344CB8AC3E}">
        <p14:creationId xmlns:p14="http://schemas.microsoft.com/office/powerpoint/2010/main" val="16754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18</a:t>
            </a:fld>
            <a:endParaRPr lang="en-US"/>
          </a:p>
        </p:txBody>
      </p:sp>
    </p:spTree>
    <p:extLst>
      <p:ext uri="{BB962C8B-B14F-4D97-AF65-F5344CB8AC3E}">
        <p14:creationId xmlns:p14="http://schemas.microsoft.com/office/powerpoint/2010/main" val="3081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19</a:t>
            </a:fld>
            <a:endParaRPr lang="en-US"/>
          </a:p>
        </p:txBody>
      </p:sp>
    </p:spTree>
    <p:extLst>
      <p:ext uri="{BB962C8B-B14F-4D97-AF65-F5344CB8AC3E}">
        <p14:creationId xmlns:p14="http://schemas.microsoft.com/office/powerpoint/2010/main" val="101349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10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488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701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601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844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429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85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665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774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349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784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3666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2.png"/><Relationship Id="rId4" Type="http://schemas.openxmlformats.org/officeDocument/2006/relationships/diagramLayout" Target="../diagrams/layout2.xml"/><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dataset/332/online+news+popularity"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38686" y="1498600"/>
            <a:ext cx="4818290" cy="2534582"/>
          </a:xfrm>
        </p:spPr>
        <p:txBody>
          <a:bodyPr>
            <a:normAutofit/>
          </a:bodyPr>
          <a:lstStyle/>
          <a:p>
            <a:pPr algn="just"/>
            <a:r>
              <a:rPr lang="en-US" sz="7200" dirty="0">
                <a:solidFill>
                  <a:schemeClr val="bg1"/>
                </a:solidFill>
                <a:cs typeface="Calibri Light"/>
              </a:rPr>
              <a:t>Online News Popularity</a:t>
            </a:r>
          </a:p>
        </p:txBody>
      </p:sp>
      <p:grpSp>
        <p:nvGrpSpPr>
          <p:cNvPr id="11" name="Group 10">
            <a:extLst>
              <a:ext uri="{FF2B5EF4-FFF2-40B4-BE49-F238E27FC236}">
                <a16:creationId xmlns:a16="http://schemas.microsoft.com/office/drawing/2014/main" id="{B80B7591-E174-45D9-AAD8-79C1422AAC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160" y="1498600"/>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E7383E2A-B816-4E3B-B3E5-FE96002BA54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6284B916-CB4D-43C2-A9BD-F5C2F9FA27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93F88E75-63BE-4838-84A5-C45F377EC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6359003A-C3CD-4E9D-A057-5F79D728863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434D2648-A050-4B2F-B866-6F9AC8F0C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C7806EE-99C0-43D0-B14B-CC2914580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3" descr="Science And Technology Free Stock Photo - Public Domain Pictures">
            <a:extLst>
              <a:ext uri="{FF2B5EF4-FFF2-40B4-BE49-F238E27FC236}">
                <a16:creationId xmlns:a16="http://schemas.microsoft.com/office/drawing/2014/main" id="{360F099D-3061-047E-7E00-E758413414FB}"/>
              </a:ext>
            </a:extLst>
          </p:cNvPr>
          <p:cNvPicPr>
            <a:picLocks noChangeAspect="1"/>
          </p:cNvPicPr>
          <p:nvPr/>
        </p:nvPicPr>
        <p:blipFill>
          <a:blip r:embed="rId3"/>
          <a:stretch>
            <a:fillRect/>
          </a:stretch>
        </p:blipFill>
        <p:spPr>
          <a:xfrm>
            <a:off x="1273091" y="2081539"/>
            <a:ext cx="4369112" cy="291638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B09A1-9E4D-58EF-DA26-7C269FEED97D}"/>
              </a:ext>
            </a:extLst>
          </p:cNvPr>
          <p:cNvSpPr>
            <a:spLocks noGrp="1"/>
          </p:cNvSpPr>
          <p:nvPr>
            <p:ph type="ctrTitle"/>
          </p:nvPr>
        </p:nvSpPr>
        <p:spPr>
          <a:xfrm>
            <a:off x="1113810" y="2960716"/>
            <a:ext cx="4036334" cy="2387600"/>
          </a:xfrm>
        </p:spPr>
        <p:txBody>
          <a:bodyPr anchor="t">
            <a:normAutofit/>
          </a:bodyPr>
          <a:lstStyle/>
          <a:p>
            <a:pPr algn="l"/>
            <a:r>
              <a:rPr lang="en-US" sz="5400">
                <a:cs typeface="Calibri Light"/>
              </a:rPr>
              <a:t>Data Visualization</a:t>
            </a:r>
            <a:endParaRPr lang="en-US" sz="5400"/>
          </a:p>
        </p:txBody>
      </p:sp>
      <p:sp>
        <p:nvSpPr>
          <p:cNvPr id="3" name="Subtitle 2">
            <a:extLst>
              <a:ext uri="{FF2B5EF4-FFF2-40B4-BE49-F238E27FC236}">
                <a16:creationId xmlns:a16="http://schemas.microsoft.com/office/drawing/2014/main" id="{D32B9AD9-EF31-1679-A5E2-3827095E1F36}"/>
              </a:ext>
            </a:extLst>
          </p:cNvPr>
          <p:cNvSpPr>
            <a:spLocks noGrp="1"/>
          </p:cNvSpPr>
          <p:nvPr>
            <p:ph type="subTitle" idx="1"/>
          </p:nvPr>
        </p:nvSpPr>
        <p:spPr>
          <a:xfrm>
            <a:off x="1113809" y="953037"/>
            <a:ext cx="4036333" cy="1709849"/>
          </a:xfrm>
        </p:spPr>
        <p:txBody>
          <a:bodyPr vert="horz" lIns="91440" tIns="45720" rIns="91440" bIns="45720" rtlCol="0" anchor="b">
            <a:normAutofit/>
          </a:bodyPr>
          <a:lstStyle/>
          <a:p>
            <a:pPr algn="l"/>
            <a:endParaRPr lang="en-US" sz="2000" b="1">
              <a:ea typeface="+mn-lt"/>
              <a:cs typeface="+mn-lt"/>
            </a:endParaRPr>
          </a:p>
          <a:p>
            <a:pPr algn="l"/>
            <a:r>
              <a:rPr lang="en-US" sz="2000" b="1">
                <a:ea typeface="+mn-lt"/>
                <a:cs typeface="+mn-lt"/>
              </a:rPr>
              <a:t>Do Number of Words in an Article have its weight?</a:t>
            </a:r>
            <a:endParaRPr lang="en-US" sz="2000" b="1">
              <a:cs typeface="Calibri" panose="020F0502020204030204"/>
            </a:endParaRP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B15C7A7-EAFB-168C-CA2D-CF9AE811694B}"/>
              </a:ext>
            </a:extLst>
          </p:cNvPr>
          <p:cNvPicPr>
            <a:picLocks noChangeAspect="1"/>
          </p:cNvPicPr>
          <p:nvPr/>
        </p:nvPicPr>
        <p:blipFill>
          <a:blip r:embed="rId2"/>
          <a:stretch>
            <a:fillRect/>
          </a:stretch>
        </p:blipFill>
        <p:spPr>
          <a:xfrm>
            <a:off x="5922492" y="1801104"/>
            <a:ext cx="5536001" cy="3197039"/>
          </a:xfrm>
          <a:prstGeom prst="rect">
            <a:avLst/>
          </a:prstGeom>
        </p:spPr>
      </p:pic>
    </p:spTree>
    <p:extLst>
      <p:ext uri="{BB962C8B-B14F-4D97-AF65-F5344CB8AC3E}">
        <p14:creationId xmlns:p14="http://schemas.microsoft.com/office/powerpoint/2010/main" val="229225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97725C-6431-496A-B11C-691354780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BA9BA-7A50-9661-2A56-1F91DD74F450}"/>
              </a:ext>
            </a:extLst>
          </p:cNvPr>
          <p:cNvSpPr>
            <a:spLocks noGrp="1"/>
          </p:cNvSpPr>
          <p:nvPr>
            <p:ph type="title"/>
          </p:nvPr>
        </p:nvSpPr>
        <p:spPr>
          <a:xfrm>
            <a:off x="1113810" y="3023754"/>
            <a:ext cx="4900144" cy="2736965"/>
          </a:xfrm>
        </p:spPr>
        <p:txBody>
          <a:bodyPr vert="horz" lIns="91440" tIns="45720" rIns="91440" bIns="45720" rtlCol="0" anchor="t">
            <a:normAutofit/>
          </a:bodyPr>
          <a:lstStyle/>
          <a:p>
            <a:r>
              <a:rPr lang="en-US" sz="4600" b="1" kern="1200">
                <a:solidFill>
                  <a:schemeClr val="tx1"/>
                </a:solidFill>
                <a:latin typeface="+mj-lt"/>
                <a:ea typeface="+mj-ea"/>
                <a:cs typeface="+mj-cs"/>
              </a:rPr>
              <a:t>Viral Articles has how many number of Images/Videos?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blue and white bars&#10;&#10;Description automatically generated">
            <a:extLst>
              <a:ext uri="{FF2B5EF4-FFF2-40B4-BE49-F238E27FC236}">
                <a16:creationId xmlns:a16="http://schemas.microsoft.com/office/drawing/2014/main" id="{D16ABD79-7539-D1FB-12F8-3FCB12A0B2E9}"/>
              </a:ext>
            </a:extLst>
          </p:cNvPr>
          <p:cNvPicPr>
            <a:picLocks noGrp="1" noChangeAspect="1"/>
          </p:cNvPicPr>
          <p:nvPr>
            <p:ph idx="1"/>
          </p:nvPr>
        </p:nvPicPr>
        <p:blipFill rotWithShape="1">
          <a:blip r:embed="rId2"/>
          <a:srcRect r="1286" b="2"/>
          <a:stretch/>
        </p:blipFill>
        <p:spPr>
          <a:xfrm>
            <a:off x="7114162" y="471748"/>
            <a:ext cx="4324849" cy="2552007"/>
          </a:xfrm>
          <a:prstGeom prst="rect">
            <a:avLst/>
          </a:prstGeom>
        </p:spPr>
      </p:pic>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numbers and a graph&#10;&#10;Description automatically generated">
            <a:extLst>
              <a:ext uri="{FF2B5EF4-FFF2-40B4-BE49-F238E27FC236}">
                <a16:creationId xmlns:a16="http://schemas.microsoft.com/office/drawing/2014/main" id="{4D553FC8-F986-68D3-D246-1A3741C848C1}"/>
              </a:ext>
            </a:extLst>
          </p:cNvPr>
          <p:cNvPicPr>
            <a:picLocks noChangeAspect="1"/>
          </p:cNvPicPr>
          <p:nvPr/>
        </p:nvPicPr>
        <p:blipFill rotWithShape="1">
          <a:blip r:embed="rId3"/>
          <a:srcRect t="383" r="-1" b="2082"/>
          <a:stretch/>
        </p:blipFill>
        <p:spPr>
          <a:xfrm>
            <a:off x="7114162" y="3676230"/>
            <a:ext cx="4324849" cy="2552007"/>
          </a:xfrm>
          <a:prstGeom prst="rect">
            <a:avLst/>
          </a:prstGeom>
        </p:spPr>
      </p:pic>
    </p:spTree>
    <p:extLst>
      <p:ext uri="{BB962C8B-B14F-4D97-AF65-F5344CB8AC3E}">
        <p14:creationId xmlns:p14="http://schemas.microsoft.com/office/powerpoint/2010/main" val="387218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CEEB0-BA0C-CF60-E4CA-8BA2D1A4AC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Which Category has More hits?</a:t>
            </a:r>
          </a:p>
        </p:txBody>
      </p:sp>
      <p:pic>
        <p:nvPicPr>
          <p:cNvPr id="5" name="Content Placeholder 4">
            <a:extLst>
              <a:ext uri="{FF2B5EF4-FFF2-40B4-BE49-F238E27FC236}">
                <a16:creationId xmlns:a16="http://schemas.microsoft.com/office/drawing/2014/main" id="{08D97FC3-63CE-8A39-FFE4-C65CF43913F4}"/>
              </a:ext>
            </a:extLst>
          </p:cNvPr>
          <p:cNvPicPr>
            <a:picLocks noGrp="1" noChangeAspect="1"/>
          </p:cNvPicPr>
          <p:nvPr>
            <p:ph idx="1"/>
          </p:nvPr>
        </p:nvPicPr>
        <p:blipFill rotWithShape="1">
          <a:blip r:embed="rId2"/>
          <a:srcRect r="6147" b="2"/>
          <a:stretch/>
        </p:blipFill>
        <p:spPr>
          <a:xfrm>
            <a:off x="4038600" y="1014772"/>
            <a:ext cx="7188199" cy="4825067"/>
          </a:xfrm>
          <a:prstGeom prst="rect">
            <a:avLst/>
          </a:prstGeom>
        </p:spPr>
      </p:pic>
    </p:spTree>
    <p:extLst>
      <p:ext uri="{BB962C8B-B14F-4D97-AF65-F5344CB8AC3E}">
        <p14:creationId xmlns:p14="http://schemas.microsoft.com/office/powerpoint/2010/main" val="410861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CB81B-2BEA-52F9-4BCD-9CD6CB76404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Are Saturday and Sunday’s Better?</a:t>
            </a:r>
          </a:p>
        </p:txBody>
      </p:sp>
      <p:pic>
        <p:nvPicPr>
          <p:cNvPr id="5" name="Content Placeholder 4">
            <a:extLst>
              <a:ext uri="{FF2B5EF4-FFF2-40B4-BE49-F238E27FC236}">
                <a16:creationId xmlns:a16="http://schemas.microsoft.com/office/drawing/2014/main" id="{A78122AA-114A-2EC7-8D08-984E00F962E9}"/>
              </a:ext>
            </a:extLst>
          </p:cNvPr>
          <p:cNvPicPr>
            <a:picLocks noGrp="1" noChangeAspect="1"/>
          </p:cNvPicPr>
          <p:nvPr>
            <p:ph idx="1"/>
          </p:nvPr>
        </p:nvPicPr>
        <p:blipFill>
          <a:blip r:embed="rId2"/>
          <a:stretch>
            <a:fillRect/>
          </a:stretch>
        </p:blipFill>
        <p:spPr>
          <a:xfrm>
            <a:off x="4356100" y="546101"/>
            <a:ext cx="7543800" cy="5981700"/>
          </a:xfrm>
          <a:prstGeom prst="rect">
            <a:avLst/>
          </a:prstGeom>
        </p:spPr>
      </p:pic>
    </p:spTree>
    <p:extLst>
      <p:ext uri="{BB962C8B-B14F-4D97-AF65-F5344CB8AC3E}">
        <p14:creationId xmlns:p14="http://schemas.microsoft.com/office/powerpoint/2010/main" val="3291101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0AD83-1AE6-D03B-D720-BF13EC71CE3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Is Neutral Sentiment the Better Choice?</a:t>
            </a:r>
          </a:p>
        </p:txBody>
      </p:sp>
      <p:pic>
        <p:nvPicPr>
          <p:cNvPr id="5" name="Content Placeholder 4">
            <a:extLst>
              <a:ext uri="{FF2B5EF4-FFF2-40B4-BE49-F238E27FC236}">
                <a16:creationId xmlns:a16="http://schemas.microsoft.com/office/drawing/2014/main" id="{38532CB2-6CA7-1C88-F7C5-0529150378D9}"/>
              </a:ext>
            </a:extLst>
          </p:cNvPr>
          <p:cNvPicPr>
            <a:picLocks noGrp="1" noChangeAspect="1"/>
          </p:cNvPicPr>
          <p:nvPr>
            <p:ph idx="1"/>
          </p:nvPr>
        </p:nvPicPr>
        <p:blipFill>
          <a:blip r:embed="rId2"/>
          <a:stretch>
            <a:fillRect/>
          </a:stretch>
        </p:blipFill>
        <p:spPr>
          <a:xfrm>
            <a:off x="4527804" y="355600"/>
            <a:ext cx="7549896" cy="6197599"/>
          </a:xfrm>
          <a:prstGeom prst="rect">
            <a:avLst/>
          </a:prstGeom>
        </p:spPr>
      </p:pic>
    </p:spTree>
    <p:extLst>
      <p:ext uri="{BB962C8B-B14F-4D97-AF65-F5344CB8AC3E}">
        <p14:creationId xmlns:p14="http://schemas.microsoft.com/office/powerpoint/2010/main" val="3074434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023A4-EEFF-FEAB-224A-018D7D13613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kern="1200">
                <a:latin typeface="+mj-lt"/>
                <a:ea typeface="+mj-ea"/>
                <a:cs typeface="+mj-cs"/>
              </a:rPr>
              <a:t>Visualization of Target Distribution</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7A8777B-0E2B-9DFE-8852-BAC1A3EBB90F}"/>
              </a:ext>
            </a:extLst>
          </p:cNvPr>
          <p:cNvSpPr>
            <a:spLocks noGrp="1"/>
          </p:cNvSpPr>
          <p:nvPr>
            <p:ph idx="1"/>
          </p:nvPr>
        </p:nvSpPr>
        <p:spPr>
          <a:xfrm>
            <a:off x="590719" y="2330505"/>
            <a:ext cx="4559425" cy="3979585"/>
          </a:xfrm>
        </p:spPr>
        <p:txBody>
          <a:bodyPr anchor="ctr">
            <a:normAutofit/>
          </a:bodyPr>
          <a:lstStyle/>
          <a:p>
            <a:r>
              <a:rPr lang="en-IN" sz="2000"/>
              <a:t>Need Scaling?</a:t>
            </a:r>
          </a:p>
          <a:p>
            <a:endParaRPr lang="en-IN" sz="200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Description automatically generated">
            <a:extLst>
              <a:ext uri="{FF2B5EF4-FFF2-40B4-BE49-F238E27FC236}">
                <a16:creationId xmlns:a16="http://schemas.microsoft.com/office/drawing/2014/main" id="{CB9E6933-B844-97FC-C994-90974009A2FA}"/>
              </a:ext>
            </a:extLst>
          </p:cNvPr>
          <p:cNvPicPr>
            <a:picLocks noChangeAspect="1"/>
          </p:cNvPicPr>
          <p:nvPr/>
        </p:nvPicPr>
        <p:blipFill rotWithShape="1">
          <a:blip r:embed="rId2"/>
          <a:srcRect r="25467" b="-1"/>
          <a:stretch/>
        </p:blipFill>
        <p:spPr>
          <a:xfrm>
            <a:off x="5977788" y="799352"/>
            <a:ext cx="5425410" cy="5259296"/>
          </a:xfrm>
          <a:prstGeom prst="rect">
            <a:avLst/>
          </a:prstGeom>
        </p:spPr>
      </p:pic>
    </p:spTree>
    <p:extLst>
      <p:ext uri="{BB962C8B-B14F-4D97-AF65-F5344CB8AC3E}">
        <p14:creationId xmlns:p14="http://schemas.microsoft.com/office/powerpoint/2010/main" val="228093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85D86-B8A5-68F4-F21F-ACAE33B9CF44}"/>
              </a:ext>
            </a:extLst>
          </p:cNvPr>
          <p:cNvSpPr>
            <a:spLocks noGrp="1"/>
          </p:cNvSpPr>
          <p:nvPr>
            <p:ph type="title"/>
          </p:nvPr>
        </p:nvSpPr>
        <p:spPr>
          <a:xfrm>
            <a:off x="1113810" y="2960716"/>
            <a:ext cx="4036334" cy="2387600"/>
          </a:xfrm>
        </p:spPr>
        <p:txBody>
          <a:bodyPr vert="horz" lIns="91440" tIns="45720" rIns="91440" bIns="45720" rtlCol="0" anchor="t">
            <a:normAutofit fontScale="90000"/>
          </a:bodyPr>
          <a:lstStyle/>
          <a:p>
            <a:r>
              <a:rPr lang="en-US" sz="1400" b="1" kern="1200" dirty="0">
                <a:solidFill>
                  <a:schemeClr val="tx1"/>
                </a:solidFill>
                <a:latin typeface="+mj-lt"/>
                <a:ea typeface="+mj-ea"/>
                <a:cs typeface="+mj-cs"/>
              </a:rPr>
              <a:t>Handling Multi-Collinearity :</a:t>
            </a: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r>
              <a:rPr lang="en-US" sz="1400" b="1" kern="1200" dirty="0">
                <a:solidFill>
                  <a:schemeClr val="tx1"/>
                </a:solidFill>
                <a:latin typeface="+mj-lt"/>
                <a:ea typeface="+mj-ea"/>
                <a:cs typeface="+mj-cs"/>
              </a:rPr>
              <a:t>So can Drop:</a:t>
            </a:r>
            <a:br>
              <a:rPr lang="en-US" sz="1400" b="1" kern="1200" dirty="0">
                <a:solidFill>
                  <a:schemeClr val="tx1"/>
                </a:solidFill>
                <a:latin typeface="+mj-lt"/>
                <a:ea typeface="+mj-ea"/>
                <a:cs typeface="+mj-cs"/>
              </a:rPr>
            </a:b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n_non_stop_unique_tokens</a:t>
            </a:r>
            <a:r>
              <a:rPr lang="en-US" sz="1400" b="0" i="0" kern="1200" dirty="0">
                <a:solidFill>
                  <a:schemeClr val="tx1"/>
                </a:solidFill>
                <a:effectLst/>
                <a:latin typeface="+mj-lt"/>
                <a:ea typeface="+mj-ea"/>
                <a:cs typeface="+mj-cs"/>
              </a:rPr>
              <a:t>: 0.99 correlation with n_unique_tokens2.</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n_non_stop_words</a:t>
            </a:r>
            <a:r>
              <a:rPr lang="en-US" sz="1400" b="0" i="0" kern="1200" dirty="0">
                <a:solidFill>
                  <a:schemeClr val="tx1"/>
                </a:solidFill>
                <a:effectLst/>
                <a:latin typeface="+mj-lt"/>
                <a:ea typeface="+mj-ea"/>
                <a:cs typeface="+mj-cs"/>
              </a:rPr>
              <a:t>: 0.99 correlation with n_unique_tokens3.</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kw_avg_min</a:t>
            </a:r>
            <a:r>
              <a:rPr lang="en-US" sz="1400" b="0" i="0" kern="1200" dirty="0">
                <a:solidFill>
                  <a:schemeClr val="tx1"/>
                </a:solidFill>
                <a:effectLst/>
                <a:latin typeface="+mj-lt"/>
                <a:ea typeface="+mj-ea"/>
                <a:cs typeface="+mj-cs"/>
              </a:rPr>
              <a:t>: 0.93 correlation with kw_max_min4.</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kw_min_min</a:t>
            </a:r>
            <a:r>
              <a:rPr lang="en-US" sz="1400" b="0" i="0" kern="1200" dirty="0">
                <a:solidFill>
                  <a:schemeClr val="tx1"/>
                </a:solidFill>
                <a:effectLst/>
                <a:latin typeface="+mj-lt"/>
                <a:ea typeface="+mj-ea"/>
                <a:cs typeface="+mj-cs"/>
              </a:rPr>
              <a:t>: 0.85 correlation with kw_max_max5.</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is_weekend</a:t>
            </a:r>
            <a:r>
              <a:rPr lang="en-US" sz="1400" b="0" i="0" kern="1200" dirty="0">
                <a:solidFill>
                  <a:schemeClr val="tx1"/>
                </a:solidFill>
                <a:effectLst/>
                <a:latin typeface="+mj-lt"/>
                <a:ea typeface="+mj-ea"/>
                <a:cs typeface="+mj-cs"/>
              </a:rPr>
              <a:t>: same as the summation of Sunday and Saturday</a:t>
            </a:r>
            <a:br>
              <a:rPr lang="en-US" sz="1400" b="0" i="0" kern="1200" dirty="0">
                <a:solidFill>
                  <a:schemeClr val="tx1"/>
                </a:solidFill>
                <a:effectLst/>
                <a:latin typeface="+mj-lt"/>
                <a:ea typeface="+mj-ea"/>
                <a:cs typeface="+mj-cs"/>
              </a:rPr>
            </a:br>
            <a:endParaRPr lang="en-US" sz="1400" kern="1200" dirty="0">
              <a:solidFill>
                <a:schemeClr val="tx1"/>
              </a:solidFill>
              <a:latin typeface="+mj-lt"/>
              <a:ea typeface="+mj-ea"/>
              <a:cs typeface="+mj-cs"/>
            </a:endParaRPr>
          </a:p>
        </p:txBody>
      </p:sp>
      <p:grpSp>
        <p:nvGrpSpPr>
          <p:cNvPr id="30" name="Group 2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1" name="Rectangle 3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B47D679-88C3-FC89-D74E-6E8B33442BAA}"/>
              </a:ext>
            </a:extLst>
          </p:cNvPr>
          <p:cNvPicPr>
            <a:picLocks noGrp="1" noChangeAspect="1"/>
          </p:cNvPicPr>
          <p:nvPr>
            <p:ph idx="1"/>
          </p:nvPr>
        </p:nvPicPr>
        <p:blipFill>
          <a:blip r:embed="rId2"/>
          <a:stretch>
            <a:fillRect/>
          </a:stretch>
        </p:blipFill>
        <p:spPr>
          <a:xfrm>
            <a:off x="5922492" y="963783"/>
            <a:ext cx="5536001" cy="4871680"/>
          </a:xfrm>
          <a:prstGeom prst="rect">
            <a:avLst/>
          </a:prstGeom>
        </p:spPr>
      </p:pic>
    </p:spTree>
    <p:extLst>
      <p:ext uri="{BB962C8B-B14F-4D97-AF65-F5344CB8AC3E}">
        <p14:creationId xmlns:p14="http://schemas.microsoft.com/office/powerpoint/2010/main" val="3418258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F3E8D41-616A-0668-4104-FA43D67A290F}"/>
              </a:ext>
            </a:extLst>
          </p:cNvPr>
          <p:cNvPicPr>
            <a:picLocks noGrp="1" noChangeAspect="1"/>
          </p:cNvPicPr>
          <p:nvPr>
            <p:ph idx="1"/>
          </p:nvPr>
        </p:nvPicPr>
        <p:blipFill>
          <a:blip r:embed="rId2"/>
          <a:stretch>
            <a:fillRect/>
          </a:stretch>
        </p:blipFill>
        <p:spPr>
          <a:xfrm>
            <a:off x="649288" y="747713"/>
            <a:ext cx="4776788" cy="3065463"/>
          </a:xfrm>
        </p:spPr>
      </p:pic>
      <p:pic>
        <p:nvPicPr>
          <p:cNvPr id="7" name="Picture 6">
            <a:extLst>
              <a:ext uri="{FF2B5EF4-FFF2-40B4-BE49-F238E27FC236}">
                <a16:creationId xmlns:a16="http://schemas.microsoft.com/office/drawing/2014/main" id="{D5149B01-7B5D-0889-6539-2207FFDF5E5F}"/>
              </a:ext>
            </a:extLst>
          </p:cNvPr>
          <p:cNvPicPr>
            <a:picLocks noChangeAspect="1"/>
          </p:cNvPicPr>
          <p:nvPr/>
        </p:nvPicPr>
        <p:blipFill>
          <a:blip r:embed="rId3"/>
          <a:stretch>
            <a:fillRect/>
          </a:stretch>
        </p:blipFill>
        <p:spPr>
          <a:xfrm>
            <a:off x="5500688" y="747713"/>
            <a:ext cx="6051550" cy="3065463"/>
          </a:xfrm>
          <a:prstGeom prst="rect">
            <a:avLst/>
          </a:prstGeom>
        </p:spPr>
      </p:pic>
      <p:sp>
        <p:nvSpPr>
          <p:cNvPr id="2" name="Title 1">
            <a:extLst>
              <a:ext uri="{FF2B5EF4-FFF2-40B4-BE49-F238E27FC236}">
                <a16:creationId xmlns:a16="http://schemas.microsoft.com/office/drawing/2014/main" id="{4E51BDBB-CFDD-4B84-ED6B-F6979E75AAA4}"/>
              </a:ext>
            </a:extLst>
          </p:cNvPr>
          <p:cNvSpPr>
            <a:spLocks noGrp="1"/>
          </p:cNvSpPr>
          <p:nvPr>
            <p:ph type="title"/>
          </p:nvPr>
        </p:nvSpPr>
        <p:spPr>
          <a:xfrm>
            <a:off x="838200" y="4636802"/>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Scaling Via Log Transformation:</a:t>
            </a:r>
          </a:p>
        </p:txBody>
      </p:sp>
    </p:spTree>
    <p:extLst>
      <p:ext uri="{BB962C8B-B14F-4D97-AF65-F5344CB8AC3E}">
        <p14:creationId xmlns:p14="http://schemas.microsoft.com/office/powerpoint/2010/main" val="391833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B62DB-2741-E246-A255-FA08C4757813}"/>
              </a:ext>
            </a:extLst>
          </p:cNvPr>
          <p:cNvSpPr>
            <a:spLocks noGrp="1"/>
          </p:cNvSpPr>
          <p:nvPr>
            <p:ph type="title"/>
          </p:nvPr>
        </p:nvSpPr>
        <p:spPr>
          <a:xfrm>
            <a:off x="517889" y="4883544"/>
            <a:ext cx="3876086" cy="1556907"/>
          </a:xfrm>
        </p:spPr>
        <p:txBody>
          <a:bodyPr anchor="ctr">
            <a:normAutofit/>
          </a:bodyPr>
          <a:lstStyle/>
          <a:p>
            <a:r>
              <a:rPr lang="en-US" sz="3200" b="1" dirty="0"/>
              <a:t>Feature Engineering and Dimensionality Reduction:</a:t>
            </a:r>
          </a:p>
        </p:txBody>
      </p:sp>
      <p:sp>
        <p:nvSpPr>
          <p:cNvPr id="19" name="Rectangle 1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6">
            <a:extLst>
              <a:ext uri="{FF2B5EF4-FFF2-40B4-BE49-F238E27FC236}">
                <a16:creationId xmlns:a16="http://schemas.microsoft.com/office/drawing/2014/main" id="{CC57F094-0077-E74F-B85D-72D7C719932F}"/>
              </a:ext>
            </a:extLst>
          </p:cNvPr>
          <p:cNvGraphicFramePr>
            <a:graphicFrameLocks/>
          </p:cNvGraphicFramePr>
          <p:nvPr>
            <p:extLst>
              <p:ext uri="{D42A27DB-BD31-4B8C-83A1-F6EECF244321}">
                <p14:modId xmlns:p14="http://schemas.microsoft.com/office/powerpoint/2010/main" val="1543376891"/>
              </p:ext>
            </p:extLst>
          </p:nvPr>
        </p:nvGraphicFramePr>
        <p:xfrm>
          <a:off x="959205" y="405818"/>
          <a:ext cx="4844292" cy="2574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BA76D877-0CEC-D14A-A48B-0A9F53B1C538}"/>
              </a:ext>
            </a:extLst>
          </p:cNvPr>
          <p:cNvSpPr>
            <a:spLocks noGrp="1"/>
          </p:cNvSpPr>
          <p:nvPr>
            <p:ph sz="half" idx="1"/>
          </p:nvPr>
        </p:nvSpPr>
        <p:spPr>
          <a:xfrm>
            <a:off x="4752297" y="405818"/>
            <a:ext cx="4119574" cy="857326"/>
          </a:xfrm>
        </p:spPr>
        <p:txBody>
          <a:bodyPr/>
          <a:lstStyle/>
          <a:p>
            <a:pPr marL="219456" indent="-219456" defTabSz="877824">
              <a:spcBef>
                <a:spcPts val="960"/>
              </a:spcBef>
            </a:pPr>
            <a:r>
              <a:rPr lang="en-US" sz="2688" kern="1200" err="1">
                <a:solidFill>
                  <a:schemeClr val="tx1"/>
                </a:solidFill>
                <a:latin typeface="+mn-lt"/>
                <a:ea typeface="+mn-ea"/>
                <a:cs typeface="+mn-cs"/>
              </a:rPr>
              <a:t>SelectKBest</a:t>
            </a:r>
            <a:r>
              <a:rPr lang="en-US" sz="2688" kern="1200">
                <a:solidFill>
                  <a:schemeClr val="tx1"/>
                </a:solidFill>
                <a:latin typeface="+mn-lt"/>
                <a:ea typeface="+mn-ea"/>
                <a:cs typeface="+mn-cs"/>
              </a:rPr>
              <a:t> Technique for Feature Selection</a:t>
            </a:r>
            <a:endParaRPr lang="en-US"/>
          </a:p>
        </p:txBody>
      </p:sp>
      <p:sp>
        <p:nvSpPr>
          <p:cNvPr id="9" name="Content Placeholder 2">
            <a:extLst>
              <a:ext uri="{FF2B5EF4-FFF2-40B4-BE49-F238E27FC236}">
                <a16:creationId xmlns:a16="http://schemas.microsoft.com/office/drawing/2014/main" id="{285F473D-7F8A-5B4D-A7FA-BE4E404789AC}"/>
              </a:ext>
            </a:extLst>
          </p:cNvPr>
          <p:cNvSpPr txBox="1">
            <a:spLocks/>
          </p:cNvSpPr>
          <p:nvPr/>
        </p:nvSpPr>
        <p:spPr>
          <a:xfrm>
            <a:off x="4752293" y="1745385"/>
            <a:ext cx="4119574" cy="65502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19456" indent="-219456" defTabSz="877824">
              <a:spcBef>
                <a:spcPts val="960"/>
              </a:spcBef>
            </a:pPr>
            <a:r>
              <a:rPr lang="en-US" sz="1728" kern="1200">
                <a:solidFill>
                  <a:schemeClr val="tx1">
                    <a:lumMod val="85000"/>
                    <a:lumOff val="15000"/>
                  </a:schemeClr>
                </a:solidFill>
                <a:latin typeface="+mn-lt"/>
                <a:ea typeface="+mn-ea"/>
                <a:cs typeface="+mn-cs"/>
              </a:rPr>
              <a:t>Check feature importance using </a:t>
            </a:r>
            <a:br>
              <a:rPr lang="en-US" sz="1728" kern="1200">
                <a:solidFill>
                  <a:schemeClr val="tx1">
                    <a:lumMod val="85000"/>
                    <a:lumOff val="15000"/>
                  </a:schemeClr>
                </a:solidFill>
                <a:latin typeface="+mn-lt"/>
                <a:ea typeface="+mn-ea"/>
                <a:cs typeface="+mn-cs"/>
              </a:rPr>
            </a:br>
            <a:r>
              <a:rPr lang="en-US" sz="1728" kern="1200">
                <a:solidFill>
                  <a:schemeClr val="tx1">
                    <a:lumMod val="85000"/>
                    <a:lumOff val="15000"/>
                  </a:schemeClr>
                </a:solidFill>
                <a:latin typeface="+mn-lt"/>
                <a:ea typeface="+mn-ea"/>
                <a:cs typeface="+mn-cs"/>
              </a:rPr>
              <a:t>Random Forest</a:t>
            </a:r>
            <a:endParaRPr lang="en-US"/>
          </a:p>
        </p:txBody>
      </p:sp>
      <p:pic>
        <p:nvPicPr>
          <p:cNvPr id="10" name="Picture 9">
            <a:extLst>
              <a:ext uri="{FF2B5EF4-FFF2-40B4-BE49-F238E27FC236}">
                <a16:creationId xmlns:a16="http://schemas.microsoft.com/office/drawing/2014/main" id="{3DFBF4D7-970D-764D-AFCD-C278169D07DE}"/>
              </a:ext>
            </a:extLst>
          </p:cNvPr>
          <p:cNvPicPr>
            <a:picLocks noChangeAspect="1"/>
          </p:cNvPicPr>
          <p:nvPr/>
        </p:nvPicPr>
        <p:blipFill>
          <a:blip r:embed="rId8"/>
          <a:stretch>
            <a:fillRect/>
          </a:stretch>
        </p:blipFill>
        <p:spPr>
          <a:xfrm>
            <a:off x="6726875" y="2216175"/>
            <a:ext cx="4289985" cy="1974283"/>
          </a:xfrm>
          <a:prstGeom prst="rect">
            <a:avLst/>
          </a:prstGeom>
        </p:spPr>
      </p:pic>
      <p:pic>
        <p:nvPicPr>
          <p:cNvPr id="12" name="Picture 11">
            <a:extLst>
              <a:ext uri="{FF2B5EF4-FFF2-40B4-BE49-F238E27FC236}">
                <a16:creationId xmlns:a16="http://schemas.microsoft.com/office/drawing/2014/main" id="{49E541C0-2070-DC43-B9E6-BC6A76FC0A3C}"/>
              </a:ext>
            </a:extLst>
          </p:cNvPr>
          <p:cNvPicPr>
            <a:picLocks noChangeAspect="1"/>
          </p:cNvPicPr>
          <p:nvPr/>
        </p:nvPicPr>
        <p:blipFill>
          <a:blip r:embed="rId9"/>
          <a:stretch>
            <a:fillRect/>
          </a:stretch>
        </p:blipFill>
        <p:spPr>
          <a:xfrm>
            <a:off x="6414885" y="5049388"/>
            <a:ext cx="4913964" cy="982793"/>
          </a:xfrm>
          <a:prstGeom prst="rect">
            <a:avLst/>
          </a:prstGeom>
        </p:spPr>
      </p:pic>
      <p:pic>
        <p:nvPicPr>
          <p:cNvPr id="3" name="Picture 2">
            <a:extLst>
              <a:ext uri="{FF2B5EF4-FFF2-40B4-BE49-F238E27FC236}">
                <a16:creationId xmlns:a16="http://schemas.microsoft.com/office/drawing/2014/main" id="{EB35CA42-AA92-EA4E-9CDD-6762E05B9817}"/>
              </a:ext>
            </a:extLst>
          </p:cNvPr>
          <p:cNvPicPr>
            <a:picLocks noChangeAspect="1"/>
          </p:cNvPicPr>
          <p:nvPr/>
        </p:nvPicPr>
        <p:blipFill>
          <a:blip r:embed="rId10"/>
          <a:stretch>
            <a:fillRect/>
          </a:stretch>
        </p:blipFill>
        <p:spPr>
          <a:xfrm>
            <a:off x="2274837" y="3279935"/>
            <a:ext cx="3846253" cy="876866"/>
          </a:xfrm>
          <a:prstGeom prst="rect">
            <a:avLst/>
          </a:prstGeom>
        </p:spPr>
      </p:pic>
    </p:spTree>
    <p:extLst>
      <p:ext uri="{BB962C8B-B14F-4D97-AF65-F5344CB8AC3E}">
        <p14:creationId xmlns:p14="http://schemas.microsoft.com/office/powerpoint/2010/main" val="413819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16B9E72-BF58-4543-8397-318453C38C20}"/>
              </a:ext>
            </a:extLst>
          </p:cNvPr>
          <p:cNvSpPr>
            <a:spLocks noGrp="1"/>
          </p:cNvSpPr>
          <p:nvPr>
            <p:ph type="title"/>
          </p:nvPr>
        </p:nvSpPr>
        <p:spPr/>
        <p:txBody>
          <a:bodyPr/>
          <a:lstStyle/>
          <a:p>
            <a:endParaRPr lang="en-US"/>
          </a:p>
        </p:txBody>
      </p:sp>
      <p:graphicFrame>
        <p:nvGraphicFramePr>
          <p:cNvPr id="11" name="Content Placeholder 6">
            <a:extLst>
              <a:ext uri="{FF2B5EF4-FFF2-40B4-BE49-F238E27FC236}">
                <a16:creationId xmlns:a16="http://schemas.microsoft.com/office/drawing/2014/main" id="{2420F1B8-E883-7644-BCF0-83CEF256360E}"/>
              </a:ext>
            </a:extLst>
          </p:cNvPr>
          <p:cNvGraphicFramePr>
            <a:graphicFrameLocks noGrp="1"/>
          </p:cNvGraphicFramePr>
          <p:nvPr>
            <p:ph sz="half" idx="1"/>
          </p:nvPr>
        </p:nvGraphicFramePr>
        <p:xfrm>
          <a:off x="6841918" y="2531173"/>
          <a:ext cx="4271963"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ontent Placeholder 12">
            <a:extLst>
              <a:ext uri="{FF2B5EF4-FFF2-40B4-BE49-F238E27FC236}">
                <a16:creationId xmlns:a16="http://schemas.microsoft.com/office/drawing/2014/main" id="{6597A055-C8D6-5044-838E-1A89CE44F8FC}"/>
              </a:ext>
            </a:extLst>
          </p:cNvPr>
          <p:cNvSpPr>
            <a:spLocks noGrp="1"/>
          </p:cNvSpPr>
          <p:nvPr>
            <p:ph sz="half" idx="2"/>
          </p:nvPr>
        </p:nvSpPr>
        <p:spPr>
          <a:xfrm>
            <a:off x="2231136" y="2531165"/>
            <a:ext cx="5333446" cy="3679629"/>
          </a:xfrm>
        </p:spPr>
        <p:txBody>
          <a:bodyPr>
            <a:normAutofit lnSpcReduction="10000"/>
          </a:bodyPr>
          <a:lstStyle/>
          <a:p>
            <a:r>
              <a:rPr lang="en-US" sz="2200" dirty="0"/>
              <a:t>Classification Models:</a:t>
            </a:r>
          </a:p>
          <a:p>
            <a:pPr lvl="1"/>
            <a:r>
              <a:rPr lang="en-US" sz="2000" dirty="0"/>
              <a:t>Random Forest</a:t>
            </a:r>
          </a:p>
          <a:p>
            <a:pPr lvl="1"/>
            <a:r>
              <a:rPr lang="en-US" sz="2000" dirty="0"/>
              <a:t>Support Vector Classification</a:t>
            </a:r>
          </a:p>
          <a:p>
            <a:pPr lvl="1"/>
            <a:r>
              <a:rPr lang="en-US" sz="2000" dirty="0"/>
              <a:t>XG-Boost</a:t>
            </a:r>
          </a:p>
          <a:p>
            <a:pPr marL="228600" lvl="1" indent="0">
              <a:buNone/>
            </a:pPr>
            <a:endParaRPr lang="en-US" sz="2000" dirty="0"/>
          </a:p>
          <a:p>
            <a:r>
              <a:rPr lang="en-US" sz="2200" dirty="0"/>
              <a:t>Evaluate predictions:</a:t>
            </a:r>
          </a:p>
          <a:p>
            <a:pPr lvl="1"/>
            <a:r>
              <a:rPr lang="en-US" sz="2000" dirty="0"/>
              <a:t>Training accuracy score vs Test accuracy score</a:t>
            </a:r>
          </a:p>
          <a:p>
            <a:pPr marL="228600" lvl="1" indent="0">
              <a:buNone/>
            </a:pPr>
            <a:endParaRPr lang="en-US" sz="2000" dirty="0"/>
          </a:p>
          <a:p>
            <a:r>
              <a:rPr lang="en-US" sz="2200" dirty="0"/>
              <a:t>Model Tuning:</a:t>
            </a:r>
          </a:p>
          <a:p>
            <a:pPr lvl="1"/>
            <a:r>
              <a:rPr lang="en-US" sz="2000" dirty="0"/>
              <a:t>Grid Search</a:t>
            </a:r>
          </a:p>
          <a:p>
            <a:pPr marL="228600" lvl="1" indent="0">
              <a:buNone/>
            </a:pPr>
            <a:endParaRPr lang="en-US" sz="1200" dirty="0"/>
          </a:p>
        </p:txBody>
      </p:sp>
      <p:sp>
        <p:nvSpPr>
          <p:cNvPr id="4" name="Title 1">
            <a:extLst>
              <a:ext uri="{FF2B5EF4-FFF2-40B4-BE49-F238E27FC236}">
                <a16:creationId xmlns:a16="http://schemas.microsoft.com/office/drawing/2014/main" id="{0AD3EBCA-9B38-434E-B592-0A3F9799817A}"/>
              </a:ext>
            </a:extLst>
          </p:cNvPr>
          <p:cNvSpPr txBox="1">
            <a:spLocks/>
          </p:cNvSpPr>
          <p:nvPr/>
        </p:nvSpPr>
        <p:spPr>
          <a:xfrm>
            <a:off x="838200" y="173255"/>
            <a:ext cx="10515600" cy="1980157"/>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a:t>The Process</a:t>
            </a:r>
            <a:endParaRPr lang="en-US" dirty="0"/>
          </a:p>
        </p:txBody>
      </p:sp>
    </p:spTree>
    <p:extLst>
      <p:ext uri="{BB962C8B-B14F-4D97-AF65-F5344CB8AC3E}">
        <p14:creationId xmlns:p14="http://schemas.microsoft.com/office/powerpoint/2010/main" val="124477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E603-76F4-3A91-6FBF-043D366E01F0}"/>
              </a:ext>
            </a:extLst>
          </p:cNvPr>
          <p:cNvSpPr>
            <a:spLocks noGrp="1"/>
          </p:cNvSpPr>
          <p:nvPr>
            <p:ph type="title"/>
          </p:nvPr>
        </p:nvSpPr>
        <p:spPr/>
        <p:txBody>
          <a:bodyPr/>
          <a:lstStyle/>
          <a:p>
            <a:pPr algn="ctr"/>
            <a:r>
              <a:rPr lang="en-IN" b="1"/>
              <a:t>The Team</a:t>
            </a:r>
            <a:br>
              <a:rPr lang="en-IN"/>
            </a:br>
            <a:endParaRPr lang="en-IN" dirty="0"/>
          </a:p>
        </p:txBody>
      </p:sp>
      <p:sp>
        <p:nvSpPr>
          <p:cNvPr id="3" name="Text Placeholder 2">
            <a:extLst>
              <a:ext uri="{FF2B5EF4-FFF2-40B4-BE49-F238E27FC236}">
                <a16:creationId xmlns:a16="http://schemas.microsoft.com/office/drawing/2014/main" id="{75365FB6-0D59-2B7B-A0BF-A5B863D90FC3}"/>
              </a:ext>
            </a:extLst>
          </p:cNvPr>
          <p:cNvSpPr>
            <a:spLocks noGrp="1"/>
          </p:cNvSpPr>
          <p:nvPr>
            <p:ph type="body" idx="1"/>
          </p:nvPr>
        </p:nvSpPr>
        <p:spPr/>
        <p:txBody>
          <a:bodyPr>
            <a:normAutofit fontScale="92500" lnSpcReduction="20000"/>
          </a:bodyPr>
          <a:lstStyle/>
          <a:p>
            <a:r>
              <a:rPr lang="en-IN" b="1"/>
              <a:t>Sanchit Chaudhary</a:t>
            </a:r>
          </a:p>
          <a:p>
            <a:r>
              <a:rPr lang="en-IN" b="1"/>
              <a:t>Amulya Adula</a:t>
            </a:r>
          </a:p>
          <a:p>
            <a:r>
              <a:rPr lang="en-IN" b="1"/>
              <a:t>Yashwanth Reddy</a:t>
            </a:r>
          </a:p>
          <a:p>
            <a:r>
              <a:rPr lang="en-IN" b="1"/>
              <a:t>Sirish Rajuri</a:t>
            </a:r>
            <a:endParaRPr lang="en-IN" b="1" dirty="0"/>
          </a:p>
        </p:txBody>
      </p:sp>
    </p:spTree>
    <p:extLst>
      <p:ext uri="{BB962C8B-B14F-4D97-AF65-F5344CB8AC3E}">
        <p14:creationId xmlns:p14="http://schemas.microsoft.com/office/powerpoint/2010/main" val="1104357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5BAEB-AEAA-F74F-FB9D-06660C74EE8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200">
                <a:solidFill>
                  <a:srgbClr val="FFFFFF"/>
                </a:solidFill>
              </a:rPr>
              <a:t>Got Overfitting with 100% training accuracy with Random Forest when Max_Depth=None , So will Optimize:</a:t>
            </a:r>
          </a:p>
        </p:txBody>
      </p:sp>
      <p:pic>
        <p:nvPicPr>
          <p:cNvPr id="5" name="Content Placeholder 4">
            <a:extLst>
              <a:ext uri="{FF2B5EF4-FFF2-40B4-BE49-F238E27FC236}">
                <a16:creationId xmlns:a16="http://schemas.microsoft.com/office/drawing/2014/main" id="{22520E30-7DD8-5445-A6F9-B814F588287A}"/>
              </a:ext>
            </a:extLst>
          </p:cNvPr>
          <p:cNvPicPr>
            <a:picLocks noGrp="1" noChangeAspect="1"/>
          </p:cNvPicPr>
          <p:nvPr>
            <p:ph idx="1"/>
          </p:nvPr>
        </p:nvPicPr>
        <p:blipFill>
          <a:blip r:embed="rId2"/>
          <a:stretch>
            <a:fillRect/>
          </a:stretch>
        </p:blipFill>
        <p:spPr>
          <a:xfrm>
            <a:off x="715748" y="2968025"/>
            <a:ext cx="5131088" cy="2424439"/>
          </a:xfrm>
          <a:prstGeom prst="rect">
            <a:avLst/>
          </a:prstGeom>
        </p:spPr>
      </p:pic>
      <p:pic>
        <p:nvPicPr>
          <p:cNvPr id="7" name="Picture 6">
            <a:extLst>
              <a:ext uri="{FF2B5EF4-FFF2-40B4-BE49-F238E27FC236}">
                <a16:creationId xmlns:a16="http://schemas.microsoft.com/office/drawing/2014/main" id="{A554D05B-6C65-468A-A6B3-0A0142DAD8CC}"/>
              </a:ext>
            </a:extLst>
          </p:cNvPr>
          <p:cNvPicPr>
            <a:picLocks noChangeAspect="1"/>
          </p:cNvPicPr>
          <p:nvPr/>
        </p:nvPicPr>
        <p:blipFill>
          <a:blip r:embed="rId3"/>
          <a:stretch>
            <a:fillRect/>
          </a:stretch>
        </p:blipFill>
        <p:spPr>
          <a:xfrm>
            <a:off x="6345165" y="2517059"/>
            <a:ext cx="5131087" cy="3399343"/>
          </a:xfrm>
          <a:prstGeom prst="rect">
            <a:avLst/>
          </a:prstGeom>
        </p:spPr>
      </p:pic>
    </p:spTree>
    <p:extLst>
      <p:ext uri="{BB962C8B-B14F-4D97-AF65-F5344CB8AC3E}">
        <p14:creationId xmlns:p14="http://schemas.microsoft.com/office/powerpoint/2010/main" val="3141748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C5D84-510D-F19D-F6B7-543F3DCF33A3}"/>
              </a:ext>
            </a:extLst>
          </p:cNvPr>
          <p:cNvSpPr>
            <a:spLocks noGrp="1"/>
          </p:cNvSpPr>
          <p:nvPr>
            <p:ph type="title"/>
          </p:nvPr>
        </p:nvSpPr>
        <p:spPr/>
        <p:txBody>
          <a:bodyPr>
            <a:normAutofit fontScale="90000"/>
          </a:bodyPr>
          <a:lstStyle/>
          <a:p>
            <a:r>
              <a:rPr lang="en-IN" dirty="0"/>
              <a:t>Optimized Random Forest, But Identifying Class 2 is difficult: Very Bad Recall and F1 score.</a:t>
            </a:r>
          </a:p>
        </p:txBody>
      </p:sp>
      <p:pic>
        <p:nvPicPr>
          <p:cNvPr id="7" name="Content Placeholder 6">
            <a:extLst>
              <a:ext uri="{FF2B5EF4-FFF2-40B4-BE49-F238E27FC236}">
                <a16:creationId xmlns:a16="http://schemas.microsoft.com/office/drawing/2014/main" id="{90284074-579B-9743-4FB1-5D2F391A4AE8}"/>
              </a:ext>
            </a:extLst>
          </p:cNvPr>
          <p:cNvPicPr>
            <a:picLocks noGrp="1" noChangeAspect="1"/>
          </p:cNvPicPr>
          <p:nvPr>
            <p:ph idx="1"/>
          </p:nvPr>
        </p:nvPicPr>
        <p:blipFill>
          <a:blip r:embed="rId2"/>
          <a:stretch>
            <a:fillRect/>
          </a:stretch>
        </p:blipFill>
        <p:spPr>
          <a:xfrm>
            <a:off x="1422400" y="1993900"/>
            <a:ext cx="8607627" cy="3410816"/>
          </a:xfrm>
        </p:spPr>
      </p:pic>
    </p:spTree>
    <p:extLst>
      <p:ext uri="{BB962C8B-B14F-4D97-AF65-F5344CB8AC3E}">
        <p14:creationId xmlns:p14="http://schemas.microsoft.com/office/powerpoint/2010/main" val="723960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1A551FC-78B4-C18B-5E77-418F9A548B9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Class Balancing USING SMOTE:</a:t>
            </a:r>
          </a:p>
        </p:txBody>
      </p:sp>
      <p:pic>
        <p:nvPicPr>
          <p:cNvPr id="5" name="Content Placeholder 4">
            <a:extLst>
              <a:ext uri="{FF2B5EF4-FFF2-40B4-BE49-F238E27FC236}">
                <a16:creationId xmlns:a16="http://schemas.microsoft.com/office/drawing/2014/main" id="{8F33B681-6CBB-36E9-A1B1-C3D34900B68C}"/>
              </a:ext>
            </a:extLst>
          </p:cNvPr>
          <p:cNvPicPr>
            <a:picLocks noGrp="1" noChangeAspect="1"/>
          </p:cNvPicPr>
          <p:nvPr>
            <p:ph idx="1"/>
          </p:nvPr>
        </p:nvPicPr>
        <p:blipFill>
          <a:blip r:embed="rId2"/>
          <a:stretch>
            <a:fillRect/>
          </a:stretch>
        </p:blipFill>
        <p:spPr>
          <a:xfrm>
            <a:off x="4509049" y="1487081"/>
            <a:ext cx="7225748" cy="3883838"/>
          </a:xfrm>
          <a:prstGeom prst="rect">
            <a:avLst/>
          </a:prstGeom>
        </p:spPr>
      </p:pic>
    </p:spTree>
    <p:extLst>
      <p:ext uri="{BB962C8B-B14F-4D97-AF65-F5344CB8AC3E}">
        <p14:creationId xmlns:p14="http://schemas.microsoft.com/office/powerpoint/2010/main" val="3261819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38DFE4-5BFB-71CB-1446-1AEB7225E2A2}"/>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SVC performs better: After Class Balancing and can </a:t>
            </a:r>
            <a:r>
              <a:rPr lang="en-US" sz="4800" dirty="0"/>
              <a:t>predict each class effectively.</a:t>
            </a:r>
            <a:endParaRPr lang="en-US" sz="4800"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35ADD197-57A1-D0EB-590A-FFB22F22B4BA}"/>
              </a:ext>
            </a:extLst>
          </p:cNvPr>
          <p:cNvPicPr>
            <a:picLocks noGrp="1" noChangeAspect="1"/>
          </p:cNvPicPr>
          <p:nvPr>
            <p:ph idx="1"/>
          </p:nvPr>
        </p:nvPicPr>
        <p:blipFill>
          <a:blip r:embed="rId2"/>
          <a:stretch>
            <a:fillRect/>
          </a:stretch>
        </p:blipFill>
        <p:spPr>
          <a:xfrm>
            <a:off x="5414356" y="462014"/>
            <a:ext cx="6408836" cy="2685448"/>
          </a:xfrm>
          <a:prstGeom prst="rect">
            <a:avLst/>
          </a:prstGeom>
        </p:spPr>
      </p:pic>
      <p:pic>
        <p:nvPicPr>
          <p:cNvPr id="7" name="Picture 6">
            <a:extLst>
              <a:ext uri="{FF2B5EF4-FFF2-40B4-BE49-F238E27FC236}">
                <a16:creationId xmlns:a16="http://schemas.microsoft.com/office/drawing/2014/main" id="{ACDDAACB-AEB9-CEBA-9F92-3998520AF6D3}"/>
              </a:ext>
            </a:extLst>
          </p:cNvPr>
          <p:cNvPicPr>
            <a:picLocks noChangeAspect="1"/>
          </p:cNvPicPr>
          <p:nvPr/>
        </p:nvPicPr>
        <p:blipFill>
          <a:blip r:embed="rId3"/>
          <a:stretch>
            <a:fillRect/>
          </a:stretch>
        </p:blipFill>
        <p:spPr>
          <a:xfrm>
            <a:off x="5900287" y="3429000"/>
            <a:ext cx="5630778" cy="2988875"/>
          </a:xfrm>
          <a:prstGeom prst="rect">
            <a:avLst/>
          </a:prstGeom>
        </p:spPr>
      </p:pic>
    </p:spTree>
    <p:extLst>
      <p:ext uri="{BB962C8B-B14F-4D97-AF65-F5344CB8AC3E}">
        <p14:creationId xmlns:p14="http://schemas.microsoft.com/office/powerpoint/2010/main" val="359338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91876E-A96E-B0B7-53A2-A60AEC87C8B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Hyper-Parameter Tuning:</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7" name="Picture 6">
            <a:extLst>
              <a:ext uri="{FF2B5EF4-FFF2-40B4-BE49-F238E27FC236}">
                <a16:creationId xmlns:a16="http://schemas.microsoft.com/office/drawing/2014/main" id="{710DF0A5-F562-B3EC-9607-478DBED81D33}"/>
              </a:ext>
            </a:extLst>
          </p:cNvPr>
          <p:cNvPicPr>
            <a:picLocks noChangeAspect="1"/>
          </p:cNvPicPr>
          <p:nvPr/>
        </p:nvPicPr>
        <p:blipFill>
          <a:blip r:embed="rId2"/>
          <a:stretch>
            <a:fillRect/>
          </a:stretch>
        </p:blipFill>
        <p:spPr>
          <a:xfrm>
            <a:off x="385572" y="2480921"/>
            <a:ext cx="4542563" cy="3413638"/>
          </a:xfrm>
          <a:prstGeom prst="rect">
            <a:avLst/>
          </a:prstGeom>
        </p:spPr>
      </p:pic>
      <p:pic>
        <p:nvPicPr>
          <p:cNvPr id="5" name="Content Placeholder 4">
            <a:extLst>
              <a:ext uri="{FF2B5EF4-FFF2-40B4-BE49-F238E27FC236}">
                <a16:creationId xmlns:a16="http://schemas.microsoft.com/office/drawing/2014/main" id="{EE3D7708-7888-891E-DB21-323942C58269}"/>
              </a:ext>
            </a:extLst>
          </p:cNvPr>
          <p:cNvPicPr>
            <a:picLocks noGrp="1" noChangeAspect="1"/>
          </p:cNvPicPr>
          <p:nvPr>
            <p:ph idx="1"/>
          </p:nvPr>
        </p:nvPicPr>
        <p:blipFill>
          <a:blip r:embed="rId3"/>
          <a:stretch>
            <a:fillRect/>
          </a:stretch>
        </p:blipFill>
        <p:spPr>
          <a:xfrm>
            <a:off x="5573027" y="2480921"/>
            <a:ext cx="6233403" cy="3413638"/>
          </a:xfrm>
          <a:prstGeom prst="rect">
            <a:avLst/>
          </a:prstGeom>
        </p:spPr>
      </p:pic>
    </p:spTree>
    <p:extLst>
      <p:ext uri="{BB962C8B-B14F-4D97-AF65-F5344CB8AC3E}">
        <p14:creationId xmlns:p14="http://schemas.microsoft.com/office/powerpoint/2010/main" val="2818625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E14E8C-2DA1-90D7-6CF1-E53B072CC1FE}"/>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Results: SVC stands out</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7" name="Picture 6">
            <a:extLst>
              <a:ext uri="{FF2B5EF4-FFF2-40B4-BE49-F238E27FC236}">
                <a16:creationId xmlns:a16="http://schemas.microsoft.com/office/drawing/2014/main" id="{58A94947-181A-CBEF-203A-0D0F4EA61C03}"/>
              </a:ext>
            </a:extLst>
          </p:cNvPr>
          <p:cNvPicPr>
            <a:picLocks noChangeAspect="1"/>
          </p:cNvPicPr>
          <p:nvPr/>
        </p:nvPicPr>
        <p:blipFill>
          <a:blip r:embed="rId2"/>
          <a:stretch>
            <a:fillRect/>
          </a:stretch>
        </p:blipFill>
        <p:spPr>
          <a:xfrm>
            <a:off x="385572" y="2313038"/>
            <a:ext cx="5596128" cy="3749404"/>
          </a:xfrm>
          <a:prstGeom prst="rect">
            <a:avLst/>
          </a:prstGeom>
        </p:spPr>
      </p:pic>
      <p:pic>
        <p:nvPicPr>
          <p:cNvPr id="5" name="Content Placeholder 4">
            <a:extLst>
              <a:ext uri="{FF2B5EF4-FFF2-40B4-BE49-F238E27FC236}">
                <a16:creationId xmlns:a16="http://schemas.microsoft.com/office/drawing/2014/main" id="{B44CA5C8-F911-BA33-AB85-AC0F18C8424A}"/>
              </a:ext>
            </a:extLst>
          </p:cNvPr>
          <p:cNvPicPr>
            <a:picLocks noGrp="1" noChangeAspect="1"/>
          </p:cNvPicPr>
          <p:nvPr>
            <p:ph idx="1"/>
          </p:nvPr>
        </p:nvPicPr>
        <p:blipFill>
          <a:blip r:embed="rId3"/>
          <a:stretch>
            <a:fillRect/>
          </a:stretch>
        </p:blipFill>
        <p:spPr>
          <a:xfrm>
            <a:off x="6210302" y="3311186"/>
            <a:ext cx="5596128" cy="1753107"/>
          </a:xfrm>
          <a:prstGeom prst="rect">
            <a:avLst/>
          </a:prstGeom>
        </p:spPr>
      </p:pic>
    </p:spTree>
    <p:extLst>
      <p:ext uri="{BB962C8B-B14F-4D97-AF65-F5344CB8AC3E}">
        <p14:creationId xmlns:p14="http://schemas.microsoft.com/office/powerpoint/2010/main" val="3258816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086EC7A-0341-B2D8-88EE-5225EEA1FD36}"/>
              </a:ext>
            </a:extLst>
          </p:cNvPr>
          <p:cNvPicPr>
            <a:picLocks noGrp="1" noChangeAspect="1"/>
          </p:cNvPicPr>
          <p:nvPr>
            <p:ph idx="1"/>
          </p:nvPr>
        </p:nvPicPr>
        <p:blipFill>
          <a:blip r:embed="rId2"/>
          <a:stretch>
            <a:fillRect/>
          </a:stretch>
        </p:blipFill>
        <p:spPr>
          <a:xfrm>
            <a:off x="4776788" y="831850"/>
            <a:ext cx="6780213" cy="4248150"/>
          </a:xfrm>
        </p:spPr>
      </p:pic>
      <p:pic>
        <p:nvPicPr>
          <p:cNvPr id="7" name="Picture 6">
            <a:extLst>
              <a:ext uri="{FF2B5EF4-FFF2-40B4-BE49-F238E27FC236}">
                <a16:creationId xmlns:a16="http://schemas.microsoft.com/office/drawing/2014/main" id="{7D707961-907B-943E-6C8C-112F58E90050}"/>
              </a:ext>
            </a:extLst>
          </p:cNvPr>
          <p:cNvPicPr>
            <a:picLocks noChangeAspect="1"/>
          </p:cNvPicPr>
          <p:nvPr/>
        </p:nvPicPr>
        <p:blipFill>
          <a:blip r:embed="rId3"/>
          <a:stretch>
            <a:fillRect/>
          </a:stretch>
        </p:blipFill>
        <p:spPr>
          <a:xfrm>
            <a:off x="4776788" y="5143500"/>
            <a:ext cx="6780213" cy="877888"/>
          </a:xfrm>
          <a:prstGeom prst="rect">
            <a:avLst/>
          </a:prstGeom>
        </p:spPr>
      </p:pic>
      <p:sp>
        <p:nvSpPr>
          <p:cNvPr id="2" name="Title 1">
            <a:extLst>
              <a:ext uri="{FF2B5EF4-FFF2-40B4-BE49-F238E27FC236}">
                <a16:creationId xmlns:a16="http://schemas.microsoft.com/office/drawing/2014/main" id="{111A7CBF-3C6A-510B-819E-C30A9CE09D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Conclusion: Max Accuracy is still 78 %, Data ain’t Good yet. Need some Semantic Analysis.</a:t>
            </a:r>
          </a:p>
        </p:txBody>
      </p:sp>
    </p:spTree>
    <p:extLst>
      <p:ext uri="{BB962C8B-B14F-4D97-AF65-F5344CB8AC3E}">
        <p14:creationId xmlns:p14="http://schemas.microsoft.com/office/powerpoint/2010/main" val="3730182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AD07E-62F9-C169-0077-F2A0668DC3F1}"/>
              </a:ext>
            </a:extLst>
          </p:cNvPr>
          <p:cNvSpPr>
            <a:spLocks noGrp="1"/>
          </p:cNvSpPr>
          <p:nvPr>
            <p:ph type="title"/>
          </p:nvPr>
        </p:nvSpPr>
        <p:spPr>
          <a:xfrm>
            <a:off x="793662" y="386930"/>
            <a:ext cx="10066122" cy="1298448"/>
          </a:xfrm>
        </p:spPr>
        <p:txBody>
          <a:bodyPr anchor="b">
            <a:normAutofit/>
          </a:bodyPr>
          <a:lstStyle/>
          <a:p>
            <a:r>
              <a:rPr lang="en-US" sz="4800" b="1" i="0">
                <a:effectLst/>
                <a:latin typeface="Söhne"/>
              </a:rPr>
              <a:t>Applications and Future Improvements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DEDA9E-FB54-4180-A4C0-61C419947AEE}"/>
              </a:ext>
            </a:extLst>
          </p:cNvPr>
          <p:cNvSpPr>
            <a:spLocks noGrp="1"/>
          </p:cNvSpPr>
          <p:nvPr>
            <p:ph idx="1"/>
          </p:nvPr>
        </p:nvSpPr>
        <p:spPr>
          <a:xfrm>
            <a:off x="793661" y="2599509"/>
            <a:ext cx="4530898" cy="3639450"/>
          </a:xfrm>
        </p:spPr>
        <p:txBody>
          <a:bodyPr anchor="ctr">
            <a:normAutofit/>
          </a:bodyPr>
          <a:lstStyle/>
          <a:p>
            <a:pPr>
              <a:buFont typeface="Arial" panose="020B0604020202020204" pitchFamily="34" charset="0"/>
              <a:buChar char="•"/>
            </a:pPr>
            <a:r>
              <a:rPr lang="en-US" sz="1600" b="0" i="0">
                <a:effectLst/>
                <a:latin typeface="Söhne"/>
              </a:rPr>
              <a:t>The project can be applied to predict the popularity of online news articles before they are published, aiding in editorial decisions and content strategy and improving the business profitability.</a:t>
            </a:r>
          </a:p>
          <a:p>
            <a:pPr>
              <a:buFont typeface="Arial" panose="020B0604020202020204" pitchFamily="34" charset="0"/>
              <a:buChar char="•"/>
            </a:pPr>
            <a:r>
              <a:rPr lang="en-US" sz="1600" b="0" i="0">
                <a:effectLst/>
                <a:latin typeface="Söhne"/>
              </a:rPr>
              <a:t>Future improvements could include:</a:t>
            </a:r>
          </a:p>
          <a:p>
            <a:pPr marL="742950" lvl="1" indent="-285750">
              <a:buFont typeface="Arial" panose="020B0604020202020204" pitchFamily="34" charset="0"/>
              <a:buChar char="•"/>
            </a:pPr>
            <a:r>
              <a:rPr lang="en-US" sz="1600" b="0" i="0">
                <a:effectLst/>
                <a:latin typeface="Söhne"/>
              </a:rPr>
              <a:t>Utilizing more complex models or ensembles of different models.</a:t>
            </a:r>
          </a:p>
          <a:p>
            <a:pPr marL="742950" lvl="1" indent="-285750">
              <a:buFont typeface="Arial" panose="020B0604020202020204" pitchFamily="34" charset="0"/>
              <a:buChar char="•"/>
            </a:pPr>
            <a:r>
              <a:rPr lang="en-US" sz="1600" b="0" i="0">
                <a:effectLst/>
                <a:latin typeface="Söhne"/>
              </a:rPr>
              <a:t>Exploring the impact of additional features, like reader engagement metrics.</a:t>
            </a:r>
          </a:p>
          <a:p>
            <a:pPr marL="742950" lvl="1" indent="-285750">
              <a:buFont typeface="Arial" panose="020B0604020202020204" pitchFamily="34" charset="0"/>
              <a:buChar char="•"/>
            </a:pPr>
            <a:r>
              <a:rPr lang="en-US" sz="1600" b="0" i="0">
                <a:effectLst/>
                <a:latin typeface="Söhne"/>
              </a:rPr>
              <a:t>Applying the model to different types of content beyond news articles, such as blogs or social media posts.</a:t>
            </a:r>
          </a:p>
          <a:p>
            <a:endParaRPr lang="en-US" sz="1600"/>
          </a:p>
        </p:txBody>
      </p:sp>
      <p:pic>
        <p:nvPicPr>
          <p:cNvPr id="5" name="Picture 4">
            <a:extLst>
              <a:ext uri="{FF2B5EF4-FFF2-40B4-BE49-F238E27FC236}">
                <a16:creationId xmlns:a16="http://schemas.microsoft.com/office/drawing/2014/main" id="{57938B98-F0D0-42F7-97DF-68E971C89CA5}"/>
              </a:ext>
            </a:extLst>
          </p:cNvPr>
          <p:cNvPicPr>
            <a:picLocks noChangeAspect="1"/>
          </p:cNvPicPr>
          <p:nvPr/>
        </p:nvPicPr>
        <p:blipFill>
          <a:blip r:embed="rId2"/>
          <a:stretch>
            <a:fillRect/>
          </a:stretch>
        </p:blipFill>
        <p:spPr>
          <a:xfrm>
            <a:off x="5911532" y="2984778"/>
            <a:ext cx="5150277" cy="292513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565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49BD6-6B5D-C436-3710-3D73E69B551C}"/>
              </a:ext>
            </a:extLst>
          </p:cNvPr>
          <p:cNvSpPr>
            <a:spLocks noGrp="1"/>
          </p:cNvSpPr>
          <p:nvPr>
            <p:ph idx="1"/>
          </p:nvPr>
        </p:nvSpPr>
        <p:spPr/>
        <p:txBody>
          <a:bodyPr>
            <a:normAutofit/>
          </a:bodyPr>
          <a:lstStyle/>
          <a:p>
            <a:pPr marL="0" indent="0" algn="ctr">
              <a:buNone/>
            </a:pPr>
            <a:r>
              <a:rPr lang="en-US" sz="9600" dirty="0"/>
              <a:t>Thank you</a:t>
            </a:r>
          </a:p>
        </p:txBody>
      </p:sp>
    </p:spTree>
    <p:extLst>
      <p:ext uri="{BB962C8B-B14F-4D97-AF65-F5344CB8AC3E}">
        <p14:creationId xmlns:p14="http://schemas.microsoft.com/office/powerpoint/2010/main" val="140913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op view of wood desk with the plant, white keyboard, coffee in a white mug, notebook, and pen">
            <a:extLst>
              <a:ext uri="{FF2B5EF4-FFF2-40B4-BE49-F238E27FC236}">
                <a16:creationId xmlns:a16="http://schemas.microsoft.com/office/drawing/2014/main" id="{81FE50F8-AB95-7DD3-FCF0-810120C26F45}"/>
              </a:ext>
            </a:extLst>
          </p:cNvPr>
          <p:cNvPicPr>
            <a:picLocks noChangeAspect="1"/>
          </p:cNvPicPr>
          <p:nvPr/>
        </p:nvPicPr>
        <p:blipFill rotWithShape="1">
          <a:blip r:embed="rId2"/>
          <a:srcRect l="2558" r="19736" b="9095"/>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C91BC4-1782-78F0-99F1-362888D90845}"/>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cs typeface="Calibri Light"/>
              </a:rPr>
              <a:t>Table of contents</a:t>
            </a:r>
          </a:p>
        </p:txBody>
      </p:sp>
      <p:sp>
        <p:nvSpPr>
          <p:cNvPr id="3" name="Subtitle 2">
            <a:extLst>
              <a:ext uri="{FF2B5EF4-FFF2-40B4-BE49-F238E27FC236}">
                <a16:creationId xmlns:a16="http://schemas.microsoft.com/office/drawing/2014/main" id="{6F62BED1-0C7B-BB41-5B0B-A889A83701C4}"/>
              </a:ext>
            </a:extLst>
          </p:cNvPr>
          <p:cNvSpPr>
            <a:spLocks noGrp="1"/>
          </p:cNvSpPr>
          <p:nvPr>
            <p:ph type="subTitle" idx="1"/>
          </p:nvPr>
        </p:nvSpPr>
        <p:spPr>
          <a:xfrm>
            <a:off x="3444240" y="1765738"/>
            <a:ext cx="5894969" cy="4048995"/>
          </a:xfrm>
        </p:spPr>
        <p:txBody>
          <a:bodyPr vert="horz" lIns="91440" tIns="45720" rIns="91440" bIns="45720" rtlCol="0" anchor="t">
            <a:normAutofit/>
          </a:bodyPr>
          <a:lstStyle/>
          <a:p>
            <a:pPr marL="342900" indent="-342900" algn="l">
              <a:buFont typeface="Wingdings" panose="020B0604020202020204" pitchFamily="34" charset="0"/>
              <a:buChar char="Ø"/>
            </a:pPr>
            <a:r>
              <a:rPr lang="en-US" sz="1800" dirty="0">
                <a:solidFill>
                  <a:schemeClr val="bg1"/>
                </a:solidFill>
                <a:cs typeface="Calibri" panose="020F0502020204030204"/>
              </a:rPr>
              <a:t>Dataset Information</a:t>
            </a:r>
          </a:p>
          <a:p>
            <a:pPr marL="342900" indent="-342900" algn="l">
              <a:buFont typeface="Wingdings" panose="020B0604020202020204" pitchFamily="34" charset="0"/>
              <a:buChar char="Ø"/>
            </a:pPr>
            <a:r>
              <a:rPr lang="en-US" sz="1800" dirty="0">
                <a:solidFill>
                  <a:schemeClr val="bg1"/>
                </a:solidFill>
                <a:cs typeface="Calibri" panose="020F0502020204030204"/>
              </a:rPr>
              <a:t>Business Problem and Motivation</a:t>
            </a:r>
          </a:p>
          <a:p>
            <a:pPr marL="342900" indent="-342900" algn="l">
              <a:buFont typeface="Wingdings" panose="020B0604020202020204" pitchFamily="34" charset="0"/>
              <a:buChar char="Ø"/>
            </a:pPr>
            <a:r>
              <a:rPr lang="en-US" sz="1800" dirty="0">
                <a:solidFill>
                  <a:schemeClr val="bg1"/>
                </a:solidFill>
                <a:cs typeface="Calibri" panose="020F0502020204030204"/>
              </a:rPr>
              <a:t>What’s better from past?</a:t>
            </a:r>
          </a:p>
          <a:p>
            <a:pPr marL="342900" indent="-342900" algn="l">
              <a:buFont typeface="Wingdings" panose="020B0604020202020204" pitchFamily="34" charset="0"/>
              <a:buChar char="Ø"/>
            </a:pPr>
            <a:r>
              <a:rPr lang="en-US" sz="1800" dirty="0">
                <a:solidFill>
                  <a:schemeClr val="bg1"/>
                </a:solidFill>
                <a:cs typeface="Calibri" panose="020F0502020204030204"/>
              </a:rPr>
              <a:t>How Business Analytics will address the problem</a:t>
            </a:r>
          </a:p>
          <a:p>
            <a:pPr marL="342900" indent="-342900" algn="l">
              <a:buFont typeface="Wingdings" panose="020B0604020202020204" pitchFamily="34" charset="0"/>
              <a:buChar char="Ø"/>
            </a:pPr>
            <a:r>
              <a:rPr lang="en-US" sz="1800" dirty="0">
                <a:solidFill>
                  <a:schemeClr val="bg1"/>
                </a:solidFill>
                <a:cs typeface="Calibri" panose="020F0502020204030204"/>
              </a:rPr>
              <a:t>EDA and Feature Engineering</a:t>
            </a:r>
          </a:p>
          <a:p>
            <a:pPr marL="342900" indent="-342900" algn="l">
              <a:buFont typeface="Wingdings" panose="020B0604020202020204" pitchFamily="34" charset="0"/>
              <a:buChar char="Ø"/>
            </a:pPr>
            <a:r>
              <a:rPr lang="en-US" sz="1800" dirty="0">
                <a:solidFill>
                  <a:schemeClr val="bg1"/>
                </a:solidFill>
                <a:cs typeface="Calibri" panose="020F0502020204030204"/>
              </a:rPr>
              <a:t>Approach</a:t>
            </a:r>
          </a:p>
          <a:p>
            <a:pPr marL="342900" indent="-342900" algn="l">
              <a:buFont typeface="Wingdings" panose="020B0604020202020204" pitchFamily="34" charset="0"/>
              <a:buChar char="Ø"/>
            </a:pPr>
            <a:r>
              <a:rPr lang="en-US" sz="1800" dirty="0">
                <a:solidFill>
                  <a:schemeClr val="bg1"/>
                </a:solidFill>
                <a:cs typeface="Calibri" panose="020F0502020204030204"/>
              </a:rPr>
              <a:t>Results</a:t>
            </a:r>
          </a:p>
          <a:p>
            <a:pPr marL="342900" indent="-342900" algn="l">
              <a:buFont typeface="Wingdings" panose="020B0604020202020204" pitchFamily="34" charset="0"/>
              <a:buChar char="Ø"/>
            </a:pPr>
            <a:r>
              <a:rPr lang="en-US" sz="1800" dirty="0">
                <a:solidFill>
                  <a:schemeClr val="bg1"/>
                </a:solidFill>
                <a:cs typeface="Calibri" panose="020F0502020204030204"/>
              </a:rPr>
              <a:t>Insights and Limitations</a:t>
            </a:r>
          </a:p>
          <a:p>
            <a:pPr marL="342900" indent="-342900" algn="l">
              <a:buFont typeface="Wingdings" panose="020B0604020202020204" pitchFamily="34" charset="0"/>
              <a:buChar char="Ø"/>
            </a:pPr>
            <a:endParaRPr lang="en-US" sz="1800" dirty="0">
              <a:solidFill>
                <a:schemeClr val="bg1"/>
              </a:solidFill>
              <a:cs typeface="Calibri" panose="020F0502020204030204"/>
            </a:endParaRP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97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1B6993-0A1E-7B34-88C5-510BD8249974}"/>
              </a:ext>
            </a:extLst>
          </p:cNvPr>
          <p:cNvSpPr>
            <a:spLocks noGrp="1"/>
          </p:cNvSpPr>
          <p:nvPr>
            <p:ph type="ctrTitle"/>
          </p:nvPr>
        </p:nvSpPr>
        <p:spPr>
          <a:xfrm>
            <a:off x="761999" y="463941"/>
            <a:ext cx="9963509" cy="1616529"/>
          </a:xfrm>
        </p:spPr>
        <p:txBody>
          <a:bodyPr vert="horz" lIns="91440" tIns="45720" rIns="91440" bIns="45720" rtlCol="0" anchor="ctr">
            <a:normAutofit/>
          </a:bodyPr>
          <a:lstStyle/>
          <a:p>
            <a:pPr algn="l"/>
            <a:r>
              <a:rPr lang="en-US" sz="4000" kern="1200">
                <a:solidFill>
                  <a:schemeClr val="tx1"/>
                </a:solidFill>
                <a:latin typeface="+mj-lt"/>
                <a:ea typeface="+mj-ea"/>
                <a:cs typeface="+mj-cs"/>
              </a:rPr>
              <a:t>Dataset Information</a:t>
            </a:r>
          </a:p>
        </p:txBody>
      </p:sp>
      <p:sp>
        <p:nvSpPr>
          <p:cNvPr id="3" name="Subtitle 2">
            <a:extLst>
              <a:ext uri="{FF2B5EF4-FFF2-40B4-BE49-F238E27FC236}">
                <a16:creationId xmlns:a16="http://schemas.microsoft.com/office/drawing/2014/main" id="{A955A08B-3356-35ED-BE2C-E3AC669114A8}"/>
              </a:ext>
            </a:extLst>
          </p:cNvPr>
          <p:cNvSpPr>
            <a:spLocks noGrp="1"/>
          </p:cNvSpPr>
          <p:nvPr>
            <p:ph type="subTitle" idx="1"/>
          </p:nvPr>
        </p:nvSpPr>
        <p:spPr>
          <a:xfrm>
            <a:off x="1479612" y="1715533"/>
            <a:ext cx="9144000" cy="2778055"/>
          </a:xfrm>
        </p:spPr>
        <p:txBody>
          <a:bodyPr vert="horz" lIns="91440" tIns="45720" rIns="91440" bIns="45720" rtlCol="0" anchor="t">
            <a:normAutofit fontScale="85000" lnSpcReduction="20000"/>
          </a:bodyPr>
          <a:lstStyle/>
          <a:p>
            <a:pPr algn="just"/>
            <a:r>
              <a:rPr lang="en-US" sz="2100" b="1" dirty="0">
                <a:ea typeface="+mn-lt"/>
                <a:cs typeface="+mn-lt"/>
              </a:rPr>
              <a:t>Dataset Name:                                    Online News Popularity</a:t>
            </a:r>
          </a:p>
          <a:p>
            <a:pPr algn="just"/>
            <a:r>
              <a:rPr lang="en-US" sz="2000" dirty="0" err="1">
                <a:ea typeface="+mn-lt"/>
                <a:cs typeface="+mn-lt"/>
              </a:rPr>
              <a:t>DatasetLink</a:t>
            </a:r>
            <a:r>
              <a:rPr lang="en-US" sz="2000" dirty="0">
                <a:ea typeface="+mn-lt"/>
                <a:cs typeface="+mn-lt"/>
              </a:rPr>
              <a:t>:   </a:t>
            </a:r>
            <a:r>
              <a:rPr lang="en-US" sz="2000" dirty="0">
                <a:ea typeface="+mn-lt"/>
                <a:cs typeface="+mn-lt"/>
                <a:hlinkClick r:id="rId2"/>
              </a:rPr>
              <a:t>https://archive.ics.uci.edu/dataset/332/online+news+popularity#</a:t>
            </a:r>
            <a:endParaRPr lang="en-US" sz="2000" dirty="0">
              <a:ea typeface="+mn-lt"/>
              <a:cs typeface="+mn-lt"/>
            </a:endParaRPr>
          </a:p>
          <a:p>
            <a:pPr algn="just"/>
            <a:br>
              <a:rPr lang="en-US" sz="2000" dirty="0">
                <a:ea typeface="+mn-lt"/>
                <a:cs typeface="+mn-lt"/>
              </a:rPr>
            </a:br>
            <a:r>
              <a:rPr lang="en-US" sz="2000" dirty="0">
                <a:ea typeface="+mn-lt"/>
                <a:cs typeface="+mn-lt"/>
              </a:rPr>
              <a:t>This dataset compiles a diverse range of attributes related to articles published by Mashable over a two-year period. The primary objective is to forecast the level of social media shares an article is likely to receive (popularity).</a:t>
            </a:r>
            <a:endParaRPr lang="en-US" dirty="0">
              <a:cs typeface="Calibri"/>
            </a:endParaRPr>
          </a:p>
          <a:p>
            <a:pPr algn="just"/>
            <a:r>
              <a:rPr lang="en-US" sz="2000" dirty="0">
                <a:ea typeface="+mn-lt"/>
                <a:cs typeface="+mn-lt"/>
              </a:rPr>
              <a:t>For each instance of the dataset, it has 61 attributes which includes 1 target attribute (number of shares), 2 non-predictive features (URL of the article and Days between the article publication and the dataset acquisition) and 58 predictive features.</a:t>
            </a:r>
          </a:p>
          <a:p>
            <a:pPr algn="just"/>
            <a:r>
              <a:rPr lang="en-US" sz="2100" dirty="0">
                <a:ea typeface="+mn-lt"/>
                <a:cs typeface="+mn-lt"/>
              </a:rPr>
              <a:t>The rest of 58 variables measure the article from the title, words choice, time the article was posted, etc., which could potentially be explanatory variables for number of shares.</a:t>
            </a:r>
          </a:p>
          <a:p>
            <a:pPr algn="just"/>
            <a:endParaRPr lang="en-US" sz="2000" dirty="0"/>
          </a:p>
          <a:p>
            <a:pPr algn="just"/>
            <a:endParaRPr lang="en-US" sz="2000" dirty="0">
              <a:cs typeface="Calibri"/>
            </a:endParaRPr>
          </a:p>
          <a:p>
            <a:pPr algn="just"/>
            <a:endParaRPr lang="en-US" sz="2000" dirty="0">
              <a:cs typeface="Calibri"/>
            </a:endParaRPr>
          </a:p>
        </p:txBody>
      </p:sp>
      <p:graphicFrame>
        <p:nvGraphicFramePr>
          <p:cNvPr id="5" name="Table 4">
            <a:extLst>
              <a:ext uri="{FF2B5EF4-FFF2-40B4-BE49-F238E27FC236}">
                <a16:creationId xmlns:a16="http://schemas.microsoft.com/office/drawing/2014/main" id="{A7789AD9-56DE-73CE-299A-3248AD994CFB}"/>
              </a:ext>
            </a:extLst>
          </p:cNvPr>
          <p:cNvGraphicFramePr>
            <a:graphicFrameLocks noGrp="1"/>
          </p:cNvGraphicFramePr>
          <p:nvPr>
            <p:extLst>
              <p:ext uri="{D42A27DB-BD31-4B8C-83A1-F6EECF244321}">
                <p14:modId xmlns:p14="http://schemas.microsoft.com/office/powerpoint/2010/main" val="1694821799"/>
              </p:ext>
            </p:extLst>
          </p:nvPr>
        </p:nvGraphicFramePr>
        <p:xfrm>
          <a:off x="961747" y="4957531"/>
          <a:ext cx="10383430" cy="1385544"/>
        </p:xfrm>
        <a:graphic>
          <a:graphicData uri="http://schemas.openxmlformats.org/drawingml/2006/table">
            <a:tbl>
              <a:tblPr firstRow="1" bandRow="1">
                <a:tableStyleId>{5C22544A-7EE6-4342-B048-85BDC9FD1C3A}</a:tableStyleId>
              </a:tblPr>
              <a:tblGrid>
                <a:gridCol w="2087288">
                  <a:extLst>
                    <a:ext uri="{9D8B030D-6E8A-4147-A177-3AD203B41FA5}">
                      <a16:colId xmlns:a16="http://schemas.microsoft.com/office/drawing/2014/main" val="2495358329"/>
                    </a:ext>
                  </a:extLst>
                </a:gridCol>
                <a:gridCol w="2441359">
                  <a:extLst>
                    <a:ext uri="{9D8B030D-6E8A-4147-A177-3AD203B41FA5}">
                      <a16:colId xmlns:a16="http://schemas.microsoft.com/office/drawing/2014/main" val="2335613739"/>
                    </a:ext>
                  </a:extLst>
                </a:gridCol>
                <a:gridCol w="1897564">
                  <a:extLst>
                    <a:ext uri="{9D8B030D-6E8A-4147-A177-3AD203B41FA5}">
                      <a16:colId xmlns:a16="http://schemas.microsoft.com/office/drawing/2014/main" val="1288685482"/>
                    </a:ext>
                  </a:extLst>
                </a:gridCol>
                <a:gridCol w="2370397">
                  <a:extLst>
                    <a:ext uri="{9D8B030D-6E8A-4147-A177-3AD203B41FA5}">
                      <a16:colId xmlns:a16="http://schemas.microsoft.com/office/drawing/2014/main" val="911720066"/>
                    </a:ext>
                  </a:extLst>
                </a:gridCol>
                <a:gridCol w="1586822">
                  <a:extLst>
                    <a:ext uri="{9D8B030D-6E8A-4147-A177-3AD203B41FA5}">
                      <a16:colId xmlns:a16="http://schemas.microsoft.com/office/drawing/2014/main" val="1367861106"/>
                    </a:ext>
                  </a:extLst>
                </a:gridCol>
              </a:tblGrid>
              <a:tr h="0">
                <a:tc>
                  <a:txBody>
                    <a:bodyPr/>
                    <a:lstStyle/>
                    <a:p>
                      <a:pPr algn="ctr" fontAlgn="base"/>
                      <a:r>
                        <a:rPr lang="en-US" sz="2200" b="1">
                          <a:solidFill>
                            <a:srgbClr val="FFFFFF"/>
                          </a:solidFill>
                          <a:effectLst/>
                          <a:latin typeface="Gill Sans MT"/>
                        </a:rPr>
                        <a:t>Number of Attributes</a:t>
                      </a:r>
                      <a:endParaRPr lang="en-US" sz="2800" b="1">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base"/>
                      <a:r>
                        <a:rPr lang="en-US" sz="2200" b="1" dirty="0">
                          <a:solidFill>
                            <a:srgbClr val="FFFFFF"/>
                          </a:solidFill>
                          <a:effectLst/>
                          <a:latin typeface="Gill Sans MT"/>
                        </a:rPr>
                        <a:t>Attributes </a:t>
                      </a:r>
                      <a:endParaRPr lang="en-US" sz="2800" b="1" dirty="0">
                        <a:solidFill>
                          <a:srgbClr val="FFFFFF"/>
                        </a:solidFill>
                        <a:effectLst/>
                        <a:latin typeface="Gill Sans MT"/>
                      </a:endParaRPr>
                    </a:p>
                    <a:p>
                      <a:pPr algn="ctr" fontAlgn="base"/>
                      <a:r>
                        <a:rPr lang="en-US" sz="2200" b="1" dirty="0">
                          <a:solidFill>
                            <a:srgbClr val="FFFFFF"/>
                          </a:solidFill>
                          <a:effectLst/>
                          <a:latin typeface="Gill Sans MT"/>
                        </a:rPr>
                        <a:t>Characteristics</a:t>
                      </a:r>
                      <a:endParaRPr lang="en-US" sz="2800" b="1" dirty="0">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base"/>
                      <a:r>
                        <a:rPr lang="en-US" sz="2200" b="1">
                          <a:solidFill>
                            <a:srgbClr val="FFFFFF"/>
                          </a:solidFill>
                          <a:effectLst/>
                          <a:latin typeface="Gill Sans MT"/>
                        </a:rPr>
                        <a:t>Number of Instances</a:t>
                      </a:r>
                      <a:endParaRPr lang="en-US" sz="2800" b="1">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base"/>
                      <a:r>
                        <a:rPr lang="en-US" sz="2200" b="1">
                          <a:solidFill>
                            <a:srgbClr val="FFFFFF"/>
                          </a:solidFill>
                          <a:effectLst/>
                          <a:latin typeface="Gill Sans MT"/>
                        </a:rPr>
                        <a:t>Missing Values?</a:t>
                      </a:r>
                      <a:endParaRPr lang="en-US" sz="2800" b="1">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auto"/>
                      <a:br>
                        <a:rPr lang="en-US" sz="2200" b="1">
                          <a:solidFill>
                            <a:srgbClr val="FFFFFF"/>
                          </a:solidFill>
                          <a:effectLst/>
                          <a:latin typeface="Gill Sans MT" panose="020B0502020104020203" pitchFamily="34" charset="0"/>
                        </a:rPr>
                      </a:br>
                      <a:r>
                        <a:rPr lang="en-US" sz="2200" b="1">
                          <a:solidFill>
                            <a:srgbClr val="FFFFFF"/>
                          </a:solidFill>
                          <a:effectLst/>
                          <a:latin typeface="Gill Sans MT" panose="020B0502020104020203" pitchFamily="34" charset="0"/>
                        </a:rPr>
                        <a:t>Outliers?</a:t>
                      </a: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extLst>
                  <a:ext uri="{0D108BD9-81ED-4DB2-BD59-A6C34878D82A}">
                    <a16:rowId xmlns:a16="http://schemas.microsoft.com/office/drawing/2014/main" val="138529436"/>
                  </a:ext>
                </a:extLst>
              </a:tr>
              <a:tr h="571088">
                <a:tc>
                  <a:txBody>
                    <a:bodyPr/>
                    <a:lstStyle/>
                    <a:p>
                      <a:pPr algn="ctr" fontAlgn="base"/>
                      <a:r>
                        <a:rPr lang="en-US" sz="2200">
                          <a:effectLst/>
                          <a:latin typeface="Gill Sans MT" panose="020B0502020104020203" pitchFamily="34" charset="0"/>
                        </a:rPr>
                        <a:t>61</a:t>
                      </a:r>
                      <a:endParaRPr lang="en-US" sz="2800">
                        <a:effectLs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dirty="0">
                          <a:effectLst/>
                          <a:latin typeface="Gill Sans MT"/>
                        </a:rPr>
                        <a:t>Numeric and text</a:t>
                      </a:r>
                      <a:endParaRPr lang="en-US" sz="2800" dirty="0">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dirty="0">
                          <a:effectLst/>
                          <a:latin typeface="Gill Sans MT"/>
                        </a:rPr>
                        <a:t>39797</a:t>
                      </a:r>
                      <a:endParaRPr lang="en-US" sz="2800" dirty="0">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a:effectLst/>
                          <a:latin typeface="Gill Sans MT" panose="020B0502020104020203" pitchFamily="34" charset="0"/>
                        </a:rPr>
                        <a:t>No</a:t>
                      </a:r>
                      <a:endParaRPr lang="en-US" sz="2800">
                        <a:effectLs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dirty="0">
                          <a:effectLst/>
                          <a:latin typeface="Gill Sans MT"/>
                        </a:rPr>
                        <a:t>Many</a:t>
                      </a:r>
                      <a:endParaRPr lang="en-US" sz="2800" dirty="0">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extLst>
                  <a:ext uri="{0D108BD9-81ED-4DB2-BD59-A6C34878D82A}">
                    <a16:rowId xmlns:a16="http://schemas.microsoft.com/office/drawing/2014/main" val="1031030508"/>
                  </a:ext>
                </a:extLst>
              </a:tr>
            </a:tbl>
          </a:graphicData>
        </a:graphic>
      </p:graphicFrame>
    </p:spTree>
    <p:extLst>
      <p:ext uri="{BB962C8B-B14F-4D97-AF65-F5344CB8AC3E}">
        <p14:creationId xmlns:p14="http://schemas.microsoft.com/office/powerpoint/2010/main" val="83140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75217-DA68-1F94-CE28-2C94BEF31CB7}"/>
              </a:ext>
            </a:extLst>
          </p:cNvPr>
          <p:cNvSpPr>
            <a:spLocks noGrp="1"/>
          </p:cNvSpPr>
          <p:nvPr>
            <p:ph type="title"/>
          </p:nvPr>
        </p:nvSpPr>
        <p:spPr>
          <a:xfrm>
            <a:off x="2190750" y="557189"/>
            <a:ext cx="8629358" cy="1059855"/>
          </a:xfrm>
        </p:spPr>
        <p:txBody>
          <a:bodyPr vert="horz" lIns="91440" tIns="45720" rIns="91440" bIns="45720" rtlCol="0" anchor="b">
            <a:normAutofit/>
          </a:bodyPr>
          <a:lstStyle/>
          <a:p>
            <a:r>
              <a:rPr lang="en-US" sz="5200" kern="1200">
                <a:solidFill>
                  <a:schemeClr val="tx1"/>
                </a:solidFill>
                <a:latin typeface="+mj-lt"/>
                <a:ea typeface="+mj-ea"/>
                <a:cs typeface="+mj-cs"/>
              </a:rPr>
              <a:t>Dataset Information</a:t>
            </a:r>
          </a:p>
        </p:txBody>
      </p:sp>
      <p:pic>
        <p:nvPicPr>
          <p:cNvPr id="22" name="Graphic 21" descr="Database">
            <a:extLst>
              <a:ext uri="{FF2B5EF4-FFF2-40B4-BE49-F238E27FC236}">
                <a16:creationId xmlns:a16="http://schemas.microsoft.com/office/drawing/2014/main" id="{86FB1BE1-612B-E3E0-4976-04E4956D9C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650" y="2393949"/>
            <a:ext cx="1136650" cy="1136650"/>
          </a:xfrm>
          <a:prstGeom prst="rect">
            <a:avLst/>
          </a:prstGeom>
        </p:spPr>
      </p:pic>
      <p:pic>
        <p:nvPicPr>
          <p:cNvPr id="13" name="Picture 12">
            <a:extLst>
              <a:ext uri="{FF2B5EF4-FFF2-40B4-BE49-F238E27FC236}">
                <a16:creationId xmlns:a16="http://schemas.microsoft.com/office/drawing/2014/main" id="{618B86F9-164B-549F-2F5B-19D4F5BE18A4}"/>
              </a:ext>
            </a:extLst>
          </p:cNvPr>
          <p:cNvPicPr>
            <a:picLocks noChangeAspect="1"/>
          </p:cNvPicPr>
          <p:nvPr/>
        </p:nvPicPr>
        <p:blipFill>
          <a:blip r:embed="rId4"/>
          <a:stretch>
            <a:fillRect/>
          </a:stretch>
        </p:blipFill>
        <p:spPr>
          <a:xfrm>
            <a:off x="2190751" y="1617044"/>
            <a:ext cx="8629358" cy="4487473"/>
          </a:xfrm>
          <a:prstGeom prst="rect">
            <a:avLst/>
          </a:prstGeom>
        </p:spPr>
      </p:pic>
    </p:spTree>
    <p:extLst>
      <p:ext uri="{BB962C8B-B14F-4D97-AF65-F5344CB8AC3E}">
        <p14:creationId xmlns:p14="http://schemas.microsoft.com/office/powerpoint/2010/main" val="3462468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F4117-4756-104C-8CA3-6C88F628319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exactly we have in our Data ?</a:t>
            </a:r>
          </a:p>
        </p:txBody>
      </p:sp>
      <p:pic>
        <p:nvPicPr>
          <p:cNvPr id="11" name="Content Placeholder 10">
            <a:extLst>
              <a:ext uri="{FF2B5EF4-FFF2-40B4-BE49-F238E27FC236}">
                <a16:creationId xmlns:a16="http://schemas.microsoft.com/office/drawing/2014/main" id="{4659D6E7-E43E-4AF1-409E-54C5A6851386}"/>
              </a:ext>
            </a:extLst>
          </p:cNvPr>
          <p:cNvPicPr>
            <a:picLocks noGrp="1" noChangeAspect="1"/>
          </p:cNvPicPr>
          <p:nvPr>
            <p:ph sz="half" idx="1"/>
          </p:nvPr>
        </p:nvPicPr>
        <p:blipFill>
          <a:blip r:embed="rId3"/>
          <a:stretch>
            <a:fillRect/>
          </a:stretch>
        </p:blipFill>
        <p:spPr>
          <a:xfrm>
            <a:off x="4138863" y="851170"/>
            <a:ext cx="7419153" cy="5153330"/>
          </a:xfrm>
          <a:prstGeom prst="rect">
            <a:avLst/>
          </a:prstGeom>
        </p:spPr>
      </p:pic>
    </p:spTree>
    <p:extLst>
      <p:ext uri="{BB962C8B-B14F-4D97-AF65-F5344CB8AC3E}">
        <p14:creationId xmlns:p14="http://schemas.microsoft.com/office/powerpoint/2010/main" val="398385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4" name="Rectangle 5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F9591-9041-36EC-204D-E991F361718C}"/>
              </a:ext>
            </a:extLst>
          </p:cNvPr>
          <p:cNvSpPr>
            <a:spLocks noGrp="1"/>
          </p:cNvSpPr>
          <p:nvPr>
            <p:ph type="title"/>
          </p:nvPr>
        </p:nvSpPr>
        <p:spPr>
          <a:xfrm>
            <a:off x="1043631" y="873940"/>
            <a:ext cx="5052369" cy="1035781"/>
          </a:xfrm>
        </p:spPr>
        <p:txBody>
          <a:bodyPr anchor="ctr">
            <a:normAutofit/>
          </a:bodyPr>
          <a:lstStyle/>
          <a:p>
            <a:r>
              <a:rPr lang="en-US" sz="3600">
                <a:cs typeface="Calibri Light"/>
              </a:rPr>
              <a:t>Business Problem</a:t>
            </a:r>
            <a:endParaRPr lang="en-US" sz="3600"/>
          </a:p>
        </p:txBody>
      </p:sp>
      <p:sp>
        <p:nvSpPr>
          <p:cNvPr id="3" name="Content Placeholder 2">
            <a:extLst>
              <a:ext uri="{FF2B5EF4-FFF2-40B4-BE49-F238E27FC236}">
                <a16:creationId xmlns:a16="http://schemas.microsoft.com/office/drawing/2014/main" id="{241D81B3-994B-7F7A-E23A-45C3F06A7570}"/>
              </a:ext>
            </a:extLst>
          </p:cNvPr>
          <p:cNvSpPr>
            <a:spLocks noGrp="1"/>
          </p:cNvSpPr>
          <p:nvPr>
            <p:ph idx="1"/>
          </p:nvPr>
        </p:nvSpPr>
        <p:spPr>
          <a:xfrm>
            <a:off x="1045029" y="2524721"/>
            <a:ext cx="4991629" cy="3677123"/>
          </a:xfrm>
        </p:spPr>
        <p:txBody>
          <a:bodyPr vert="horz" lIns="91440" tIns="45720" rIns="91440" bIns="45720" rtlCol="0" anchor="ctr">
            <a:normAutofit/>
          </a:bodyPr>
          <a:lstStyle/>
          <a:p>
            <a:pPr marL="0" indent="0">
              <a:buNone/>
            </a:pPr>
            <a:r>
              <a:rPr lang="en-US" sz="1500" dirty="0"/>
              <a:t>To Predict Article Popularity, based on number of shares. It’s a multi classification problem. Because this model objective is to predict the level of popularity of articles based on number of shares, this model can be applied basically in most of the websites which interest to share their own content</a:t>
            </a:r>
          </a:p>
          <a:p>
            <a:pPr marL="0" indent="0">
              <a:buNone/>
            </a:pPr>
            <a:r>
              <a:rPr lang="en-US" sz="1500" dirty="0"/>
              <a:t>Some examples:</a:t>
            </a:r>
          </a:p>
          <a:p>
            <a:pPr lvl="1"/>
            <a:r>
              <a:rPr lang="en-US" sz="1500" dirty="0"/>
              <a:t>Blogs sites </a:t>
            </a:r>
          </a:p>
          <a:p>
            <a:pPr lvl="1"/>
            <a:r>
              <a:rPr lang="en-US" sz="1500" dirty="0"/>
              <a:t>Newspaper sites</a:t>
            </a:r>
          </a:p>
          <a:p>
            <a:pPr lvl="1"/>
            <a:r>
              <a:rPr lang="en-US" sz="1500" dirty="0"/>
              <a:t>Magazine sites</a:t>
            </a:r>
          </a:p>
          <a:p>
            <a:r>
              <a:rPr lang="en-US" sz="1500" dirty="0">
                <a:ea typeface="+mn-lt"/>
                <a:cs typeface="+mn-lt"/>
              </a:rPr>
              <a:t>To achieve this, we will implement and compare three classification algorithms:  Random Forest (RF), Support Vector Classifier, and </a:t>
            </a:r>
            <a:r>
              <a:rPr lang="en-US" sz="1500" dirty="0" err="1">
                <a:ea typeface="+mn-lt"/>
                <a:cs typeface="+mn-lt"/>
              </a:rPr>
              <a:t>XGboost</a:t>
            </a:r>
            <a:r>
              <a:rPr lang="en-US" sz="1500" dirty="0">
                <a:ea typeface="+mn-lt"/>
                <a:cs typeface="+mn-lt"/>
              </a:rPr>
              <a:t>. The selection of the best model will be based on the evaluation metrics discussed in the following section.</a:t>
            </a:r>
          </a:p>
          <a:p>
            <a:endParaRPr lang="en-US" sz="1500" dirty="0">
              <a:cs typeface="Calibri"/>
            </a:endParaRPr>
          </a:p>
          <a:p>
            <a:endParaRPr lang="en-US" sz="1500" dirty="0">
              <a:cs typeface="Calibri"/>
            </a:endParaRPr>
          </a:p>
        </p:txBody>
      </p:sp>
      <p:sp>
        <p:nvSpPr>
          <p:cNvPr id="60" name="Rectangle 5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08AC11-1BEA-E97B-8957-464450C49A6E}"/>
              </a:ext>
            </a:extLst>
          </p:cNvPr>
          <p:cNvPicPr>
            <a:picLocks noChangeAspect="1"/>
          </p:cNvPicPr>
          <p:nvPr/>
        </p:nvPicPr>
        <p:blipFill>
          <a:blip r:embed="rId2"/>
          <a:stretch>
            <a:fillRect/>
          </a:stretch>
        </p:blipFill>
        <p:spPr>
          <a:xfrm>
            <a:off x="6930493" y="1933493"/>
            <a:ext cx="4223252" cy="3051298"/>
          </a:xfrm>
          <a:prstGeom prst="rect">
            <a:avLst/>
          </a:prstGeom>
        </p:spPr>
      </p:pic>
      <p:cxnSp>
        <p:nvCxnSpPr>
          <p:cNvPr id="62" name="Straight Connector 6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64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924F39-D4DC-069F-C88B-FCF3BEAC1295}"/>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Metrics Used:</a:t>
            </a:r>
          </a:p>
        </p:txBody>
      </p:sp>
      <p:pic>
        <p:nvPicPr>
          <p:cNvPr id="7" name="Content Placeholder 6">
            <a:extLst>
              <a:ext uri="{FF2B5EF4-FFF2-40B4-BE49-F238E27FC236}">
                <a16:creationId xmlns:a16="http://schemas.microsoft.com/office/drawing/2014/main" id="{1969A5C1-7A6A-7372-225E-332B3E9F3FDD}"/>
              </a:ext>
            </a:extLst>
          </p:cNvPr>
          <p:cNvPicPr>
            <a:picLocks noGrp="1" noChangeAspect="1"/>
          </p:cNvPicPr>
          <p:nvPr>
            <p:ph idx="1"/>
          </p:nvPr>
        </p:nvPicPr>
        <p:blipFill>
          <a:blip r:embed="rId2"/>
          <a:stretch>
            <a:fillRect/>
          </a:stretch>
        </p:blipFill>
        <p:spPr>
          <a:xfrm>
            <a:off x="2167558" y="2354239"/>
            <a:ext cx="7856884" cy="3948085"/>
          </a:xfrm>
          <a:prstGeom prst="rect">
            <a:avLst/>
          </a:prstGeom>
        </p:spPr>
      </p:pic>
    </p:spTree>
    <p:extLst>
      <p:ext uri="{BB962C8B-B14F-4D97-AF65-F5344CB8AC3E}">
        <p14:creationId xmlns:p14="http://schemas.microsoft.com/office/powerpoint/2010/main" val="250078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p:txBody>
          <a:bodyPr/>
          <a:lstStyle/>
          <a:p>
            <a:r>
              <a:rPr lang="en-US" dirty="0"/>
              <a:t>The Process</a:t>
            </a:r>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nvPr>
        </p:nvGraphicFramePr>
        <p:xfrm>
          <a:off x="1118937" y="2588729"/>
          <a:ext cx="10142621" cy="376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Arrow 8">
            <a:extLst>
              <a:ext uri="{FF2B5EF4-FFF2-40B4-BE49-F238E27FC236}">
                <a16:creationId xmlns:a16="http://schemas.microsoft.com/office/drawing/2014/main" id="{389C8118-B652-EB42-A9D3-4897FD10C9BE}"/>
              </a:ext>
            </a:extLst>
          </p:cNvPr>
          <p:cNvSpPr/>
          <p:nvPr/>
        </p:nvSpPr>
        <p:spPr>
          <a:xfrm>
            <a:off x="3004456" y="3348826"/>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69E65B81-435F-A647-A92C-59F3F325C54F}"/>
              </a:ext>
            </a:extLst>
          </p:cNvPr>
          <p:cNvSpPr/>
          <p:nvPr/>
        </p:nvSpPr>
        <p:spPr>
          <a:xfrm>
            <a:off x="5056230"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2ADD6339-20C9-A948-B46E-434D41850DD3}"/>
              </a:ext>
            </a:extLst>
          </p:cNvPr>
          <p:cNvSpPr/>
          <p:nvPr/>
        </p:nvSpPr>
        <p:spPr>
          <a:xfrm>
            <a:off x="7133007"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C2A1A393-5285-474D-BD04-F604DE6F321E}"/>
              </a:ext>
            </a:extLst>
          </p:cNvPr>
          <p:cNvSpPr/>
          <p:nvPr/>
        </p:nvSpPr>
        <p:spPr>
          <a:xfrm>
            <a:off x="9209784"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52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1983430F-A540-CF41-BA91-4D90D0867C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7">
                                            <p:graphicEl>
                                              <a:dgm id="{BCCD77CE-1132-1D4F-A933-EE23E5595F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7">
                                            <p:graphicEl>
                                              <a:dgm id="{E250B024-5903-CD40-97BE-6865B38A0DCF}"/>
                                            </p:graphic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7">
                                            <p:graphicEl>
                                              <a:dgm id="{D4BA578B-4600-C94F-8AA8-C1A2FD47634B}"/>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500"/>
                                  </p:stCondLst>
                                  <p:childTnLst>
                                    <p:set>
                                      <p:cBhvr>
                                        <p:cTn id="20" dur="1" fill="hold">
                                          <p:stCondLst>
                                            <p:cond delay="0"/>
                                          </p:stCondLst>
                                        </p:cTn>
                                        <p:tgtEl>
                                          <p:spTgt spid="7">
                                            <p:graphicEl>
                                              <a:dgm id="{C4D1BB4C-8641-6747-AE93-9426DC9DC0C9}"/>
                                            </p:graphic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7">
                                            <p:graphicEl>
                                              <a:dgm id="{9C5F4463-CBC6-4747-BDBD-5F082E89320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7">
                                            <p:graphicEl>
                                              <a:dgm id="{B485D53C-5B8E-4940-B1BC-EC07BE4C10B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graphicEl>
                                              <a:dgm id="{721C0525-8127-244D-A8A0-E36E4FD8C401}"/>
                                            </p:graphicEl>
                                          </p:spTgt>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0"/>
                                          </p:stCondLst>
                                        </p:cTn>
                                        <p:tgtEl>
                                          <p:spTgt spid="7">
                                            <p:graphicEl>
                                              <a:dgm id="{3C66C132-28E1-9A47-99D4-A618512219FE}"/>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500"/>
                                  </p:stCondLst>
                                  <p:childTnLst>
                                    <p:set>
                                      <p:cBhvr>
                                        <p:cTn id="40" dur="1" fill="hold">
                                          <p:stCondLst>
                                            <p:cond delay="0"/>
                                          </p:stCondLst>
                                        </p:cTn>
                                        <p:tgtEl>
                                          <p:spTgt spid="7">
                                            <p:graphicEl>
                                              <a:dgm id="{9DBDD8D2-3674-3D4A-AB87-CF977CCF18B7}"/>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500"/>
                                  </p:stCondLst>
                                  <p:childTnLst>
                                    <p:set>
                                      <p:cBhvr>
                                        <p:cTn id="44" dur="1" fill="hold">
                                          <p:stCondLst>
                                            <p:cond delay="0"/>
                                          </p:stCondLst>
                                        </p:cTn>
                                        <p:tgtEl>
                                          <p:spTgt spid="7">
                                            <p:graphicEl>
                                              <a:dgm id="{2DB6167C-FC9D-7E4F-97BC-70B47259879E}"/>
                                            </p:graphicEl>
                                          </p:spTgt>
                                        </p:tgtEl>
                                        <p:attrNameLst>
                                          <p:attrName>style.visibility</p:attrName>
                                        </p:attrNameLst>
                                      </p:cBhvr>
                                      <p:to>
                                        <p:strVal val="visible"/>
                                      </p:to>
                                    </p:set>
                                  </p:childTnLst>
                                </p:cTn>
                              </p:par>
                              <p:par>
                                <p:cTn id="45" presetID="1" presetClass="entr" presetSubtype="0" fill="hold" grpId="0" nodeType="withEffect">
                                  <p:stCondLst>
                                    <p:cond delay="500"/>
                                  </p:stCondLst>
                                  <p:childTnLst>
                                    <p:set>
                                      <p:cBhvr>
                                        <p:cTn id="46" dur="1" fill="hold">
                                          <p:stCondLst>
                                            <p:cond delay="0"/>
                                          </p:stCondLst>
                                        </p:cTn>
                                        <p:tgtEl>
                                          <p:spTgt spid="7">
                                            <p:graphicEl>
                                              <a:dgm id="{9A870E46-FBF2-2744-8B12-60DC01FF9A20}"/>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50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7">
                                            <p:graphicEl>
                                              <a:dgm id="{90B61065-2A86-E54F-BCCC-56CE1061DDB4}"/>
                                            </p:graphicEl>
                                          </p:spTgt>
                                        </p:tgtEl>
                                        <p:attrNameLst>
                                          <p:attrName>style.visibility</p:attrName>
                                        </p:attrNameLst>
                                      </p:cBhvr>
                                      <p:to>
                                        <p:strVal val="visible"/>
                                      </p:to>
                                    </p:set>
                                  </p:childTnLst>
                                </p:cTn>
                              </p:par>
                              <p:par>
                                <p:cTn id="55" presetID="1" presetClass="entr" presetSubtype="0" fill="hold" grpId="0" nodeType="withEffect">
                                  <p:stCondLst>
                                    <p:cond delay="500"/>
                                  </p:stCondLst>
                                  <p:childTnLst>
                                    <p:set>
                                      <p:cBhvr>
                                        <p:cTn id="56" dur="1" fill="hold">
                                          <p:stCondLst>
                                            <p:cond delay="0"/>
                                          </p:stCondLst>
                                        </p:cTn>
                                        <p:tgtEl>
                                          <p:spTgt spid="7">
                                            <p:graphicEl>
                                              <a:dgm id="{6DF9EF43-E378-7542-888B-AF25B2F802BE}"/>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500"/>
                                  </p:stCondLst>
                                  <p:childTnLst>
                                    <p:set>
                                      <p:cBhvr>
                                        <p:cTn id="60" dur="1" fill="hold">
                                          <p:stCondLst>
                                            <p:cond delay="0"/>
                                          </p:stCondLst>
                                        </p:cTn>
                                        <p:tgtEl>
                                          <p:spTgt spid="7">
                                            <p:graphicEl>
                                              <a:dgm id="{46A3BA6A-67F5-674F-B016-EE8766A82C45}"/>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500"/>
                                  </p:stCondLst>
                                  <p:childTnLst>
                                    <p:set>
                                      <p:cBhvr>
                                        <p:cTn id="64" dur="1" fill="hold">
                                          <p:stCondLst>
                                            <p:cond delay="0"/>
                                          </p:stCondLst>
                                        </p:cTn>
                                        <p:tgtEl>
                                          <p:spTgt spid="7">
                                            <p:graphicEl>
                                              <a:dgm id="{4D476E2A-D2F2-8B4E-97E0-96C94EB5F41D}"/>
                                            </p:graphicEl>
                                          </p:spTgt>
                                        </p:tgtEl>
                                        <p:attrNameLst>
                                          <p:attrName>style.visibility</p:attrName>
                                        </p:attrNameLst>
                                      </p:cBhvr>
                                      <p:to>
                                        <p:strVal val="visible"/>
                                      </p:to>
                                    </p:set>
                                  </p:childTnLst>
                                </p:cTn>
                              </p:par>
                              <p:par>
                                <p:cTn id="65" presetID="1" presetClass="entr" presetSubtype="0" fill="hold" grpId="0" nodeType="withEffect">
                                  <p:stCondLst>
                                    <p:cond delay="500"/>
                                  </p:stCondLst>
                                  <p:childTnLst>
                                    <p:set>
                                      <p:cBhvr>
                                        <p:cTn id="66" dur="1" fill="hold">
                                          <p:stCondLst>
                                            <p:cond delay="0"/>
                                          </p:stCondLst>
                                        </p:cTn>
                                        <p:tgtEl>
                                          <p:spTgt spid="7">
                                            <p:graphicEl>
                                              <a:dgm id="{807481D0-F512-8F4E-B92B-F9FFC1C529AA}"/>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50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500"/>
                                  </p:stCondLst>
                                  <p:childTnLst>
                                    <p:set>
                                      <p:cBhvr>
                                        <p:cTn id="74" dur="1" fill="hold">
                                          <p:stCondLst>
                                            <p:cond delay="0"/>
                                          </p:stCondLst>
                                        </p:cTn>
                                        <p:tgtEl>
                                          <p:spTgt spid="7">
                                            <p:graphicEl>
                                              <a:dgm id="{2197F4C2-DFE5-5D43-A082-8FFF2CCDC038}"/>
                                            </p:graphicEl>
                                          </p:spTgt>
                                        </p:tgtEl>
                                        <p:attrNameLst>
                                          <p:attrName>style.visibility</p:attrName>
                                        </p:attrNameLst>
                                      </p:cBhvr>
                                      <p:to>
                                        <p:strVal val="visible"/>
                                      </p:to>
                                    </p:set>
                                  </p:childTnLst>
                                </p:cTn>
                              </p:par>
                              <p:par>
                                <p:cTn id="75" presetID="1" presetClass="entr" presetSubtype="0" fill="hold" grpId="0" nodeType="withEffect">
                                  <p:stCondLst>
                                    <p:cond delay="500"/>
                                  </p:stCondLst>
                                  <p:childTnLst>
                                    <p:set>
                                      <p:cBhvr>
                                        <p:cTn id="76" dur="1" fill="hold">
                                          <p:stCondLst>
                                            <p:cond delay="0"/>
                                          </p:stCondLst>
                                        </p:cTn>
                                        <p:tgtEl>
                                          <p:spTgt spid="7">
                                            <p:graphicEl>
                                              <a:dgm id="{8260E663-7824-8F4E-8CEA-A5C110384855}"/>
                                            </p:graphic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500"/>
                                  </p:stCondLst>
                                  <p:childTnLst>
                                    <p:set>
                                      <p:cBhvr>
                                        <p:cTn id="80" dur="1" fill="hold">
                                          <p:stCondLst>
                                            <p:cond delay="0"/>
                                          </p:stCondLst>
                                        </p:cTn>
                                        <p:tgtEl>
                                          <p:spTgt spid="7">
                                            <p:graphicEl>
                                              <a:dgm id="{B6ADAC64-8107-2F45-A299-AA41C67B8672}"/>
                                            </p:graphicEl>
                                          </p:spTgt>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7">
                                            <p:graphicEl>
                                              <a:dgm id="{66982734-D772-544F-A510-5441A9CC909D}"/>
                                            </p:graphicEl>
                                          </p:spTgt>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9"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741</TotalTime>
  <Words>760</Words>
  <Application>Microsoft Office PowerPoint</Application>
  <PresentationFormat>Widescreen</PresentationFormat>
  <Paragraphs>107</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Avenir Next LT Pro</vt:lpstr>
      <vt:lpstr>Calibri</vt:lpstr>
      <vt:lpstr>Calibri Light</vt:lpstr>
      <vt:lpstr>Gill Sans MT</vt:lpstr>
      <vt:lpstr>Söhne</vt:lpstr>
      <vt:lpstr>Wingdings</vt:lpstr>
      <vt:lpstr>Office Theme</vt:lpstr>
      <vt:lpstr>Online News Popularity</vt:lpstr>
      <vt:lpstr>The Team </vt:lpstr>
      <vt:lpstr>Table of contents</vt:lpstr>
      <vt:lpstr>Dataset Information</vt:lpstr>
      <vt:lpstr>Dataset Information</vt:lpstr>
      <vt:lpstr>What exactly we have in our Data ?</vt:lpstr>
      <vt:lpstr>Business Problem</vt:lpstr>
      <vt:lpstr>Metrics Used:</vt:lpstr>
      <vt:lpstr>The Process</vt:lpstr>
      <vt:lpstr>Data Visualization</vt:lpstr>
      <vt:lpstr>Viral Articles has how many number of Images/Videos?</vt:lpstr>
      <vt:lpstr>Which Category has More hits?</vt:lpstr>
      <vt:lpstr>Are Saturday and Sunday’s Better?</vt:lpstr>
      <vt:lpstr>Is Neutral Sentiment the Better Choice?</vt:lpstr>
      <vt:lpstr>Visualization of Target Distribution</vt:lpstr>
      <vt:lpstr>Handling Multi-Collinearity :        So can Drop:  n_non_stop_unique_tokens: 0.99 correlation with n_unique_tokens2.   n_non_stop_words: 0.99 correlation with n_unique_tokens3.   kw_avg_min: 0.93 correlation with kw_max_min4.   kw_min_min: 0.85 correlation with kw_max_max5.   is_weekend: same as the summation of Sunday and Saturday </vt:lpstr>
      <vt:lpstr>Scaling Via Log Transformation:</vt:lpstr>
      <vt:lpstr>Feature Engineering and Dimensionality Reduction:</vt:lpstr>
      <vt:lpstr>PowerPoint Presentation</vt:lpstr>
      <vt:lpstr>Got Overfitting with 100% training accuracy with Random Forest when Max_Depth=None , So will Optimize:</vt:lpstr>
      <vt:lpstr>Optimized Random Forest, But Identifying Class 2 is difficult: Very Bad Recall and F1 score.</vt:lpstr>
      <vt:lpstr>Class Balancing USING SMOTE:</vt:lpstr>
      <vt:lpstr>SVC performs better: After Class Balancing and can predict each class effectively.</vt:lpstr>
      <vt:lpstr>Hyper-Parameter Tuning:</vt:lpstr>
      <vt:lpstr>Results: SVC stands out</vt:lpstr>
      <vt:lpstr>Conclusion: Max Accuracy is still 78 %, Data ain’t Good yet. Need some Semantic Analysis.</vt:lpstr>
      <vt:lpstr>Applications and 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Sanchit Chaudhary</dc:creator>
  <cp:lastModifiedBy>Sanchit Chaudhary</cp:lastModifiedBy>
  <cp:revision>202</cp:revision>
  <dcterms:created xsi:type="dcterms:W3CDTF">2023-10-31T18:26:53Z</dcterms:created>
  <dcterms:modified xsi:type="dcterms:W3CDTF">2024-01-09T06:10:40Z</dcterms:modified>
</cp:coreProperties>
</file>