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0" r:id="rId15"/>
    <p:sldId id="273" r:id="rId16"/>
    <p:sldId id="268" r:id="rId17"/>
    <p:sldId id="274" r:id="rId18"/>
    <p:sldId id="27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10351-203D-4382-8ACA-2FE31254768C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14AF8-BF65-4570-B01C-03089744C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66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14AF8-BF65-4570-B01C-03089744C2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184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3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007E-CA8D-4FD5-8175-6FCC7F22EBE6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744B-D2DB-4FB2-B65C-E468BBF08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5105400" cy="1470025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Adventure </a:t>
            </a:r>
            <a:br>
              <a:rPr lang="en-US" sz="8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endParaRPr lang="en-US" sz="8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876800"/>
            <a:ext cx="2895600" cy="16764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Sahil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 :17/cs34 </a:t>
            </a:r>
          </a:p>
          <a:p>
            <a:pPr algn="r"/>
            <a:r>
              <a:rPr lang="en-US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Sanchit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 : 17/cs35</a:t>
            </a:r>
          </a:p>
          <a:p>
            <a:pPr algn="r"/>
            <a:r>
              <a:rPr lang="en-US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Shivam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 : 17/cs37</a:t>
            </a:r>
          </a:p>
        </p:txBody>
      </p:sp>
      <p:pic>
        <p:nvPicPr>
          <p:cNvPr id="1026" name="Picture 2" descr="C:\Users\user\Desktop\project\PokemonSun_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677" y="2990314"/>
            <a:ext cx="4495800" cy="337185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C75876-3592-4FB6-9982-274D62F3EF3C}"/>
              </a:ext>
            </a:extLst>
          </p:cNvPr>
          <p:cNvSpPr txBox="1"/>
          <p:nvPr/>
        </p:nvSpPr>
        <p:spPr>
          <a:xfrm>
            <a:off x="1371600" y="1066800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Game</a:t>
            </a:r>
            <a:endParaRPr lang="en-US" sz="8000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6A5904-3E4E-48A4-BCBE-9CADA110E0FB}"/>
              </a:ext>
            </a:extLst>
          </p:cNvPr>
          <p:cNvSpPr txBox="1"/>
          <p:nvPr/>
        </p:nvSpPr>
        <p:spPr>
          <a:xfrm>
            <a:off x="762000" y="457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Berlin Sans FB Demi" panose="020E0802020502020306" pitchFamily="34" charset="0"/>
              </a:rPr>
              <a:t>Directions.txt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335E8A-8B18-4096-A34E-65751C89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371600"/>
            <a:ext cx="8686800" cy="48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535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9014DD-839A-447E-BDE2-02DD5BAF4B1D}"/>
              </a:ext>
            </a:extLst>
          </p:cNvPr>
          <p:cNvSpPr txBox="1"/>
          <p:nvPr/>
        </p:nvSpPr>
        <p:spPr>
          <a:xfrm>
            <a:off x="533400" y="381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Berlin Sans FB Demi" panose="020E0802020502020306" pitchFamily="34" charset="0"/>
              </a:rPr>
              <a:t>Locations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A91D90-3654-4074-91E7-ABCC6D4A013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27331"/>
            <a:ext cx="8001000" cy="514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3043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52ADF4-DCB0-460E-BA46-2DF13040FE73}"/>
              </a:ext>
            </a:extLst>
          </p:cNvPr>
          <p:cNvSpPr txBox="1"/>
          <p:nvPr/>
        </p:nvSpPr>
        <p:spPr>
          <a:xfrm>
            <a:off x="609600" y="152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erlin Sans FB Demi" panose="020E0802020502020306" pitchFamily="34" charset="0"/>
              </a:rPr>
              <a:t>Writing the Data into the File: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3EA7B3-3B87-4505-A779-28CC642050CF}"/>
              </a:ext>
            </a:extLst>
          </p:cNvPr>
          <p:cNvPicPr/>
          <p:nvPr/>
        </p:nvPicPr>
        <p:blipFill rotWithShape="1">
          <a:blip r:embed="rId2"/>
          <a:srcRect l="3044" t="12661"/>
          <a:stretch/>
        </p:blipFill>
        <p:spPr bwMode="auto">
          <a:xfrm>
            <a:off x="323850" y="681335"/>
            <a:ext cx="8496300" cy="256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FF3E63-B477-48CB-A61F-681EBA7FEDB9}"/>
              </a:ext>
            </a:extLst>
          </p:cNvPr>
          <p:cNvSpPr txBox="1"/>
          <p:nvPr/>
        </p:nvSpPr>
        <p:spPr>
          <a:xfrm>
            <a:off x="580292" y="329653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erlin Sans FB Demi" panose="020E0802020502020306" pitchFamily="34" charset="0"/>
              </a:rPr>
              <a:t>Reading the data From the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C6545E-91E5-42B9-A441-CE23AA3E02F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675" y="3837912"/>
            <a:ext cx="8463475" cy="286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1830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44B4327-42F0-4276-B656-FFAE0F537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44" t="10149" r="6982" b="10149"/>
          <a:stretch/>
        </p:blipFill>
        <p:spPr>
          <a:xfrm>
            <a:off x="671512" y="1447800"/>
            <a:ext cx="7800975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208418-AF36-4BD1-99A6-C22FBF10AD6D}"/>
              </a:ext>
            </a:extLst>
          </p:cNvPr>
          <p:cNvSpPr txBox="1"/>
          <p:nvPr/>
        </p:nvSpPr>
        <p:spPr>
          <a:xfrm>
            <a:off x="914400" y="762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Code Junk:</a:t>
            </a:r>
          </a:p>
        </p:txBody>
      </p:sp>
    </p:spTree>
    <p:extLst>
      <p:ext uri="{BB962C8B-B14F-4D97-AF65-F5344CB8AC3E}">
        <p14:creationId xmlns:p14="http://schemas.microsoft.com/office/powerpoint/2010/main" xmlns="" val="210236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708DA7-84D8-4C4B-AFE6-3F0572717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66" t="7016"/>
          <a:stretch/>
        </p:blipFill>
        <p:spPr>
          <a:xfrm>
            <a:off x="647700" y="1371600"/>
            <a:ext cx="7848600" cy="4780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06D479-002A-495A-AC2C-C4C287403BC7}"/>
              </a:ext>
            </a:extLst>
          </p:cNvPr>
          <p:cNvSpPr txBox="1"/>
          <p:nvPr/>
        </p:nvSpPr>
        <p:spPr>
          <a:xfrm>
            <a:off x="950742" y="1524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Code Junk:</a:t>
            </a:r>
          </a:p>
        </p:txBody>
      </p:sp>
    </p:spTree>
    <p:extLst>
      <p:ext uri="{BB962C8B-B14F-4D97-AF65-F5344CB8AC3E}">
        <p14:creationId xmlns:p14="http://schemas.microsoft.com/office/powerpoint/2010/main" xmlns="" val="399778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E5E4E73-5864-4958-AFF3-8C4E295B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534400" cy="4661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C7A4CB-B9C5-4FAE-93C9-D16477E3BC12}"/>
              </a:ext>
            </a:extLst>
          </p:cNvPr>
          <p:cNvSpPr txBox="1"/>
          <p:nvPr/>
        </p:nvSpPr>
        <p:spPr>
          <a:xfrm>
            <a:off x="-914400" y="2286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GUI :</a:t>
            </a:r>
          </a:p>
        </p:txBody>
      </p:sp>
    </p:spTree>
    <p:extLst>
      <p:ext uri="{BB962C8B-B14F-4D97-AF65-F5344CB8AC3E}">
        <p14:creationId xmlns:p14="http://schemas.microsoft.com/office/powerpoint/2010/main" xmlns="" val="239170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FE93E-30C3-4BCF-A5AF-04313B25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946A2B-9563-4FF2-A06A-972EC4E2394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889750" cy="472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758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09165-AD8E-43E7-8C99-87568B48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END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DC762C-0B51-4E74-B074-ABB432F3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857" y="1676400"/>
            <a:ext cx="8514286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155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D2E29-E749-458C-AAD2-B52E6F6E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AA551-89CB-43A8-B265-BE5C49E8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peak we can interact with things and move around in 2-D in a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Another idea :</a:t>
            </a:r>
          </a:p>
          <a:p>
            <a:r>
              <a:rPr lang="en-US" dirty="0"/>
              <a:t>Use the java.io part to make a Virtual World Map.</a:t>
            </a:r>
          </a:p>
        </p:txBody>
      </p:sp>
      <p:pic>
        <p:nvPicPr>
          <p:cNvPr id="7172" name="Picture 4" descr="Cartoon Low Poly Earth World Map 3D model | CGTrader">
            <a:extLst>
              <a:ext uri="{FF2B5EF4-FFF2-40B4-BE49-F238E27FC236}">
                <a16:creationId xmlns:a16="http://schemas.microsoft.com/office/drawing/2014/main" xmlns="" id="{401DCE21-F4F4-4A78-A0F6-B0C13F3A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63181"/>
            <a:ext cx="5105400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225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CB3401-D55D-4B0D-A365-515FB62A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C14FBCA-0760-4F43-95F0-13F9DCB5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A List of Over 100 Awesome Essential Questions Examples by Subject –  Wabisabi Learning">
            <a:extLst>
              <a:ext uri="{FF2B5EF4-FFF2-40B4-BE49-F238E27FC236}">
                <a16:creationId xmlns:a16="http://schemas.microsoft.com/office/drawing/2014/main" xmlns="" id="{24307C4B-AD3C-43D8-A8B1-E96E5BD1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511" y="1752600"/>
            <a:ext cx="7984977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22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00B050"/>
                </a:solidFill>
                <a:latin typeface="Berlin Sans FB Demi" panose="020E0802020502020306" pitchFamily="34" charset="0"/>
              </a:rPr>
              <a:t>Objective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/>
              <a:t>Implementation of Java.io and JavaFX.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seamless interaction of a 2d adventure game.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travel to different locations and interact with things.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dventure Game Picture Backgrounds for Powerpoint Templates - PPT  Backgrounds">
            <a:extLst>
              <a:ext uri="{FF2B5EF4-FFF2-40B4-BE49-F238E27FC236}">
                <a16:creationId xmlns:a16="http://schemas.microsoft.com/office/drawing/2014/main" xmlns="" id="{6389A5CB-1352-487F-A810-1EE5FEF2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029199"/>
            <a:ext cx="40427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F0588-CADE-48A8-BE66-6445DD11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What is java.io?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BAA05-3455-4548-92C0-93572037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85" y="1905000"/>
            <a:ext cx="8229600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I/O (Input and Output).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 handling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u="sng" dirty="0" smtClean="0"/>
              <a:t>Streams</a:t>
            </a:r>
            <a:r>
              <a:rPr lang="en-US" b="1" u="sng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 Sequence of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are of two types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OutputStream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InputStream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3CBE1E-1B9C-4896-8DF0-64E5018F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783305"/>
            <a:ext cx="3651179" cy="18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50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FF185-D316-4476-9871-DB33A1BB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What is </a:t>
            </a:r>
            <a:r>
              <a:rPr lang="en-US" sz="6000" dirty="0" err="1">
                <a:solidFill>
                  <a:srgbClr val="00B050"/>
                </a:solidFill>
                <a:latin typeface="Berlin Sans FB Demi" panose="020E0802020502020306" pitchFamily="34" charset="0"/>
              </a:rPr>
              <a:t>javaFX</a:t>
            </a:r>
            <a:r>
              <a:rPr lang="en-US" sz="6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1DA8C-DEC9-4240-B079-3B836132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build </a:t>
            </a:r>
            <a:r>
              <a:rPr lang="en-US" b="1" dirty="0"/>
              <a:t>Rich Internet Applications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develop </a:t>
            </a:r>
            <a:r>
              <a:rPr lang="en-US" b="1" dirty="0"/>
              <a:t>GUI Applications.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Alternative to </a:t>
            </a:r>
            <a:r>
              <a:rPr lang="en-US" b="1" dirty="0"/>
              <a:t>Swing</a:t>
            </a:r>
            <a:r>
              <a:rPr lang="en-US" dirty="0"/>
              <a:t>.</a:t>
            </a:r>
          </a:p>
        </p:txBody>
      </p:sp>
      <p:pic>
        <p:nvPicPr>
          <p:cNvPr id="3074" name="Picture 2" descr="JavaFX - Wikipedia">
            <a:extLst>
              <a:ext uri="{FF2B5EF4-FFF2-40B4-BE49-F238E27FC236}">
                <a16:creationId xmlns:a16="http://schemas.microsoft.com/office/drawing/2014/main" xmlns="" id="{A25F29C5-AC50-4CB5-AB0A-DA2C3B682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65625"/>
            <a:ext cx="4657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00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E439E-8A20-4489-9077-65AA7C5D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A4384-66B1-49BA-A59B-847A0570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latin typeface="Berlin Sans FB Demi" panose="020E0802020502020306" pitchFamily="34" charset="0"/>
              </a:rPr>
              <a:t>Location Class 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/>
              <a:t>To store following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Location 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Locations to go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FEBE21-65DD-4FED-84B6-74AB9131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69160"/>
            <a:ext cx="4891478" cy="32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27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A1EED7-6525-4409-BC7D-F20711F3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" y="708818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Java.io(Locations)</a:t>
            </a:r>
          </a:p>
          <a:p>
            <a:pPr marL="0" indent="0">
              <a:buNone/>
            </a:pPr>
            <a:r>
              <a:rPr lang="en-US" dirty="0"/>
              <a:t>Following tasks are  performed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import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load data into the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encrypt the file.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4098" name="Picture 2" descr="How to Encrypt Your Internet Traffic – 2020 Guide - Pixel Privacy">
            <a:extLst>
              <a:ext uri="{FF2B5EF4-FFF2-40B4-BE49-F238E27FC236}">
                <a16:creationId xmlns:a16="http://schemas.microsoft.com/office/drawing/2014/main" xmlns="" id="{6C7EA537-3AD1-4E30-B522-B26AFAB73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5739" y="3581400"/>
            <a:ext cx="3611061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090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7E45DD-E8F5-4A14-8853-71C49657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Main class</a:t>
            </a:r>
          </a:p>
          <a:p>
            <a:pPr marL="0" indent="0">
              <a:buNone/>
            </a:pPr>
            <a:r>
              <a:rPr lang="en-US" dirty="0"/>
              <a:t>Following  are the tasks: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Handles the main processes.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add the dictionary.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Implement GUI.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122" name="Picture 2" descr="What is a GUI (Graphical User Interface)?">
            <a:extLst>
              <a:ext uri="{FF2B5EF4-FFF2-40B4-BE49-F238E27FC236}">
                <a16:creationId xmlns:a16="http://schemas.microsoft.com/office/drawing/2014/main" xmlns="" id="{8DBA415C-A68B-45FF-9154-1046D669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3929" y="3657600"/>
            <a:ext cx="3366671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5985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F19EC29-A7F6-44FB-B81B-9522CCDCC90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209800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DD9CA5-E606-493F-9060-B382CB7F06BA}"/>
              </a:ext>
            </a:extLst>
          </p:cNvPr>
          <p:cNvSpPr txBox="1"/>
          <p:nvPr/>
        </p:nvSpPr>
        <p:spPr>
          <a:xfrm>
            <a:off x="1066800" y="4572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  <a:latin typeface="Berlin Sans FB Demi" panose="020E0802020502020306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359675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17D6D-D55E-4BAF-8323-A6FD0DC9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ADD3AF9-E63D-46F7-BE51-E3E6A200DB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035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E51D59-BEFB-4C15-9959-905401D2619C}"/>
              </a:ext>
            </a:extLst>
          </p:cNvPr>
          <p:cNvSpPr txBox="1"/>
          <p:nvPr/>
        </p:nvSpPr>
        <p:spPr>
          <a:xfrm>
            <a:off x="457200" y="1417638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Berlin Sans FB Demi" panose="020E0802020502020306" pitchFamily="34" charset="0"/>
              </a:rPr>
              <a:t>Locations.txt</a:t>
            </a:r>
          </a:p>
        </p:txBody>
      </p:sp>
    </p:spTree>
    <p:extLst>
      <p:ext uri="{BB962C8B-B14F-4D97-AF65-F5344CB8AC3E}">
        <p14:creationId xmlns:p14="http://schemas.microsoft.com/office/powerpoint/2010/main" xmlns="" val="258237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185</Words>
  <Application>Microsoft Office PowerPoint</Application>
  <PresentationFormat>On-screen Show (4:3)</PresentationFormat>
  <Paragraphs>62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Adventure  </vt:lpstr>
      <vt:lpstr>Objective </vt:lpstr>
      <vt:lpstr>What is java.io?</vt:lpstr>
      <vt:lpstr>What is javaFX?</vt:lpstr>
      <vt:lpstr>Methodology </vt:lpstr>
      <vt:lpstr>Slide 6</vt:lpstr>
      <vt:lpstr>Slide 7</vt:lpstr>
      <vt:lpstr>Slide 8</vt:lpstr>
      <vt:lpstr>Code</vt:lpstr>
      <vt:lpstr>Slide 10</vt:lpstr>
      <vt:lpstr>Slide 11</vt:lpstr>
      <vt:lpstr>Slide 12</vt:lpstr>
      <vt:lpstr>Slide 13</vt:lpstr>
      <vt:lpstr>Slide 14</vt:lpstr>
      <vt:lpstr>Slide 15</vt:lpstr>
      <vt:lpstr>Result</vt:lpstr>
      <vt:lpstr>END RESULT</vt:lpstr>
      <vt:lpstr>Future Scope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34</cp:revision>
  <dcterms:created xsi:type="dcterms:W3CDTF">2020-12-04T13:44:04Z</dcterms:created>
  <dcterms:modified xsi:type="dcterms:W3CDTF">2021-03-25T05:00:18Z</dcterms:modified>
</cp:coreProperties>
</file>