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0" dirty="0" smtClean="0"/>
              <a:t>История появления </a:t>
            </a:r>
            <a:r>
              <a:rPr lang="en-US" b="0" dirty="0" err="1" smtClean="0"/>
              <a:t>Git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00192" y="5805264"/>
            <a:ext cx="2843808" cy="1052736"/>
          </a:xfrm>
        </p:spPr>
        <p:txBody>
          <a:bodyPr/>
          <a:lstStyle/>
          <a:p>
            <a:pPr algn="l"/>
            <a:r>
              <a:rPr lang="ru-RU" dirty="0" smtClean="0"/>
              <a:t>ИСиП 22-01/2п</a:t>
            </a:r>
          </a:p>
          <a:p>
            <a:pPr algn="l"/>
            <a:r>
              <a:rPr lang="ru-RU" dirty="0" smtClean="0"/>
              <a:t>Керимов Рамазан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Работа </a:t>
            </a:r>
            <a:r>
              <a:rPr lang="ru-RU" dirty="0" smtClean="0"/>
              <a:t>с </a:t>
            </a:r>
            <a:r>
              <a:rPr lang="ru-RU" dirty="0" smtClean="0"/>
              <a:t>git</a:t>
            </a:r>
          </a:p>
          <a:p>
            <a:r>
              <a:rPr lang="ru-RU" dirty="0" smtClean="0"/>
              <a:t> CLI</a:t>
            </a:r>
          </a:p>
          <a:p>
            <a:r>
              <a:rPr lang="ru-RU" dirty="0" smtClean="0"/>
              <a:t> GUI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  Помощь </a:t>
            </a:r>
          </a:p>
          <a:p>
            <a:r>
              <a:rPr lang="ru-RU" dirty="0" smtClean="0"/>
              <a:t>git </a:t>
            </a:r>
            <a:r>
              <a:rPr lang="ru-RU" dirty="0" smtClean="0"/>
              <a:t>help &lt;операция</a:t>
            </a:r>
            <a:r>
              <a:rPr lang="ru-RU" dirty="0" smtClean="0"/>
              <a:t>&gt;</a:t>
            </a:r>
          </a:p>
          <a:p>
            <a:r>
              <a:rPr lang="ru-RU" dirty="0" smtClean="0"/>
              <a:t> </a:t>
            </a:r>
            <a:r>
              <a:rPr lang="ru-RU" dirty="0" smtClean="0"/>
              <a:t>git &lt;операция&gt; --help </a:t>
            </a:r>
            <a:endParaRPr lang="ru-RU" dirty="0" smtClean="0"/>
          </a:p>
          <a:p>
            <a:r>
              <a:rPr lang="ru-RU" dirty="0" smtClean="0"/>
              <a:t>man </a:t>
            </a:r>
            <a:r>
              <a:rPr lang="ru-RU" dirty="0" smtClean="0"/>
              <a:t>git-&lt;операция&gt;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87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700808"/>
            <a:ext cx="8147248" cy="7223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Немного истории...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</a:t>
            </a:r>
            <a:r>
              <a:rPr lang="ru-RU" dirty="0" smtClean="0"/>
              <a:t>началось с ядра Linux: </a:t>
            </a:r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 smtClean="0"/>
              <a:t>1991 по 2002 гг. изменения передавались в виде патчей и архивов </a:t>
            </a:r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 smtClean="0"/>
              <a:t>2002 года начали использовать СКВ BitKeeper с 2005 года началась разработка собственной утилиты вместо BitKeeper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новой системе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</a:t>
            </a:r>
          </a:p>
          <a:p>
            <a:r>
              <a:rPr lang="ru-RU" dirty="0" smtClean="0"/>
              <a:t> </a:t>
            </a:r>
            <a:r>
              <a:rPr lang="ru-RU" dirty="0" smtClean="0"/>
              <a:t>Простая </a:t>
            </a:r>
            <a:r>
              <a:rPr lang="ru-RU" dirty="0" smtClean="0"/>
              <a:t>архитектура</a:t>
            </a:r>
          </a:p>
          <a:p>
            <a:r>
              <a:rPr lang="ru-RU" dirty="0" smtClean="0"/>
              <a:t> </a:t>
            </a:r>
            <a:r>
              <a:rPr lang="ru-RU" dirty="0" smtClean="0"/>
              <a:t>Хорошая поддержка нелинейной разработки Полная </a:t>
            </a:r>
            <a:r>
              <a:rPr lang="ru-RU" dirty="0" smtClean="0"/>
              <a:t>децентрализация</a:t>
            </a:r>
          </a:p>
          <a:p>
            <a:r>
              <a:rPr lang="ru-RU" dirty="0" smtClean="0"/>
              <a:t> </a:t>
            </a:r>
            <a:r>
              <a:rPr lang="ru-RU" dirty="0" smtClean="0"/>
              <a:t>Возможность эффективного управления большими проектами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img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1950" y="0"/>
            <a:ext cx="916595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других СКВ</a:t>
            </a:r>
            <a:endParaRPr lang="ru-RU" dirty="0"/>
          </a:p>
        </p:txBody>
      </p:sp>
      <p:pic>
        <p:nvPicPr>
          <p:cNvPr id="4" name="Содержимое 3" descr="img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909"/>
          <a:stretch>
            <a:fillRect/>
          </a:stretch>
        </p:blipFill>
        <p:spPr>
          <a:xfrm>
            <a:off x="1475656" y="2420888"/>
            <a:ext cx="5852583" cy="347166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975"/>
          <a:stretch>
            <a:fillRect/>
          </a:stretch>
        </p:blipFill>
        <p:spPr>
          <a:xfrm>
            <a:off x="1547664" y="2492896"/>
            <a:ext cx="5852583" cy="325564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143000"/>
          </a:xfrm>
        </p:spPr>
        <p:txBody>
          <a:bodyPr/>
          <a:lstStyle/>
          <a:p>
            <a:r>
              <a:rPr lang="ru-RU" dirty="0" smtClean="0"/>
              <a:t>Снимки, а не различия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Локальные операции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Почти </a:t>
            </a:r>
            <a:r>
              <a:rPr lang="ru-RU" dirty="0" smtClean="0"/>
              <a:t>все операции выполняются локально: </a:t>
            </a:r>
            <a:endParaRPr lang="ru-RU" dirty="0" smtClean="0"/>
          </a:p>
          <a:p>
            <a:r>
              <a:rPr lang="ru-RU" dirty="0" smtClean="0"/>
              <a:t>История </a:t>
            </a:r>
            <a:r>
              <a:rPr lang="ru-RU" dirty="0" smtClean="0"/>
              <a:t>коммитов </a:t>
            </a:r>
            <a:endParaRPr lang="ru-RU" dirty="0" smtClean="0"/>
          </a:p>
          <a:p>
            <a:r>
              <a:rPr lang="ru-RU" dirty="0" smtClean="0"/>
              <a:t>Работа </a:t>
            </a:r>
            <a:r>
              <a:rPr lang="ru-RU" dirty="0" smtClean="0"/>
              <a:t>с </a:t>
            </a:r>
            <a:r>
              <a:rPr lang="ru-RU" dirty="0" smtClean="0"/>
              <a:t>ветками</a:t>
            </a:r>
          </a:p>
          <a:p>
            <a:r>
              <a:rPr lang="ru-RU" dirty="0" smtClean="0"/>
              <a:t> </a:t>
            </a:r>
            <a:r>
              <a:rPr lang="ru-RU" dirty="0" smtClean="0"/>
              <a:t>Коммит </a:t>
            </a:r>
            <a:endParaRPr lang="ru-RU" dirty="0" smtClean="0"/>
          </a:p>
          <a:p>
            <a:r>
              <a:rPr lang="ru-RU" dirty="0" smtClean="0"/>
              <a:t>и </a:t>
            </a:r>
            <a:r>
              <a:rPr lang="ru-RU" dirty="0" smtClean="0"/>
              <a:t>т.д.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Git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Хэш-суммы </a:t>
            </a:r>
            <a:r>
              <a:rPr lang="ru-RU" dirty="0" smtClean="0"/>
              <a:t>коммитов вычисляются по алгоритму SHA-1</a:t>
            </a:r>
            <a:r>
              <a:rPr lang="ru-RU" dirty="0" smtClean="0"/>
              <a:t>:</a:t>
            </a:r>
          </a:p>
          <a:p>
            <a:r>
              <a:rPr lang="ru-RU" dirty="0" smtClean="0"/>
              <a:t> 24b9da6552252987aa493b52f8696cd6d3b00373</a:t>
            </a:r>
          </a:p>
          <a:p>
            <a:pPr algn="ctr"/>
            <a:endParaRPr lang="ru-RU" dirty="0" smtClean="0"/>
          </a:p>
          <a:p>
            <a:pPr algn="ctr">
              <a:buNone/>
            </a:pPr>
            <a:r>
              <a:rPr lang="ru-RU" dirty="0" smtClean="0"/>
              <a:t>Основные </a:t>
            </a:r>
            <a:r>
              <a:rPr lang="ru-RU" dirty="0" smtClean="0"/>
              <a:t>состояния файла </a:t>
            </a:r>
            <a:endParaRPr lang="ru-RU" dirty="0" smtClean="0"/>
          </a:p>
          <a:p>
            <a:r>
              <a:rPr lang="en-US" dirty="0" smtClean="0"/>
              <a:t>Commited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 smtClean="0"/>
              <a:t>Modified </a:t>
            </a:r>
            <a:endParaRPr lang="ru-RU" dirty="0" smtClean="0"/>
          </a:p>
          <a:p>
            <a:r>
              <a:rPr lang="en-US" dirty="0" smtClean="0"/>
              <a:t>Staged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 проекта</a:t>
            </a:r>
            <a:endParaRPr lang="ru-RU" dirty="0"/>
          </a:p>
        </p:txBody>
      </p:sp>
      <p:pic>
        <p:nvPicPr>
          <p:cNvPr id="4" name="Содержимое 3" descr="img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909"/>
          <a:stretch>
            <a:fillRect/>
          </a:stretch>
        </p:blipFill>
        <p:spPr>
          <a:xfrm>
            <a:off x="899592" y="1988840"/>
            <a:ext cx="7272808" cy="431412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141</Words>
  <Application>Microsoft Office PowerPoint</Application>
  <PresentationFormat>Экран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Git История появления Git</vt:lpstr>
      <vt:lpstr>Немного истории...  </vt:lpstr>
      <vt:lpstr>Требования к новой системе</vt:lpstr>
      <vt:lpstr>Слайд 4</vt:lpstr>
      <vt:lpstr>Устройство других СКВ</vt:lpstr>
      <vt:lpstr>Снимки, а не различия</vt:lpstr>
      <vt:lpstr>Локальные операции</vt:lpstr>
      <vt:lpstr>Целостность Git</vt:lpstr>
      <vt:lpstr>Секции проекта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История появления Git</dc:title>
  <dc:creator>user</dc:creator>
  <cp:lastModifiedBy>user</cp:lastModifiedBy>
  <cp:revision>4</cp:revision>
  <dcterms:created xsi:type="dcterms:W3CDTF">2023-12-20T07:11:50Z</dcterms:created>
  <dcterms:modified xsi:type="dcterms:W3CDTF">2023-12-20T07:48:41Z</dcterms:modified>
</cp:coreProperties>
</file>