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b0161803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b0161803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b0161803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b0161803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b0161803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b0161803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b0161803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b0161803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b0161803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b0161803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0161803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b0161803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0161803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0161803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b0161803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b0161803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0161803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b0161803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0161803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b0161803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b0161803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b0161803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b0161803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b0161803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lafenebp@mail.uc.edu" TargetMode="External"/><Relationship Id="rId4" Type="http://schemas.openxmlformats.org/officeDocument/2006/relationships/hyperlink" Target="mailto:jansense@mail.uc.edu" TargetMode="External"/><Relationship Id="rId5" Type="http://schemas.openxmlformats.org/officeDocument/2006/relationships/hyperlink" Target="mailto:jansense@mail.uc.edu" TargetMode="External"/><Relationship Id="rId6" Type="http://schemas.openxmlformats.org/officeDocument/2006/relationships/hyperlink" Target="mailto:snidersc@mail.us.edu" TargetMode="External"/><Relationship Id="rId7" Type="http://schemas.openxmlformats.org/officeDocument/2006/relationships/hyperlink" Target="mailto:gallagj9@ucmail.uc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4925" y="1853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 Tracker (official name: TBD)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98000" y="17642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Lafene, Sam Jansen, Spencer Snider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216825" y="2556750"/>
            <a:ext cx="5615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purpose of our project is to create a fun, interactive, and social habit tracking app that will help users build good habits and break bad habits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goals for this project include creating a clear and clean user interface, implementing a robust and rewarding social network system, and motivating users through an adorable virtual pet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Expected Accomplishments at End of Term</a:t>
            </a:r>
            <a:endParaRPr sz="31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725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Ultimate Goal: working prototype with all core functionality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Likely very ‘bare bones’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Secondary Goals: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Decide on UI theme/color schemes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Make decisions on user settings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Make final decision on monetization model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 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- Social networking features, cloud storage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 - Virtual Pet experience, back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 - Fluid UI &amp; core habit tracking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Demo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plan on having a version ready with at least most of our desired core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the time we are ready to demo this project, we would like to have: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UI which allows you to create a task and mark it as complete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social network system which allows users to track tasks as part of a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virtual pet which </a:t>
            </a:r>
            <a:r>
              <a:rPr lang="en"/>
              <a:t>provides incentivization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:D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Info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LaFene: 5th year Computer Science major. </a:t>
            </a:r>
            <a:r>
              <a:rPr lang="en" u="sng">
                <a:solidFill>
                  <a:schemeClr val="hlink"/>
                </a:solidFill>
                <a:hlinkClick r:id="rId3"/>
              </a:rPr>
              <a:t>lafenebp@mail.uc.edu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 Jansen: 5th year Computer Science major. </a:t>
            </a:r>
            <a:r>
              <a:rPr lang="en" u="sng">
                <a:solidFill>
                  <a:schemeClr val="hlink"/>
                </a:solidFill>
                <a:hlinkClick r:id="rId4"/>
              </a:rPr>
              <a:t>j</a:t>
            </a:r>
            <a:r>
              <a:rPr lang="en" u="sng">
                <a:solidFill>
                  <a:schemeClr val="hlink"/>
                </a:solidFill>
                <a:hlinkClick r:id="rId5"/>
              </a:rPr>
              <a:t>ansensd@mail.uc.edu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Spencer Snider: 5th year Computer Science major. </a:t>
            </a:r>
            <a:r>
              <a:rPr lang="en" u="sng">
                <a:solidFill>
                  <a:schemeClr val="hlink"/>
                </a:solidFill>
                <a:hlinkClick r:id="rId6"/>
              </a:rPr>
              <a:t>snidersc@mail.us.edu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Advisor: John Gallagher, </a:t>
            </a:r>
            <a:r>
              <a:rPr lang="en" u="sng">
                <a:solidFill>
                  <a:schemeClr val="hlink"/>
                </a:solidFill>
                <a:hlinkClick r:id="rId7"/>
              </a:rPr>
              <a:t>gallagj9@ucmail.uc.edu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Abstract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plan </a:t>
            </a:r>
            <a:r>
              <a:rPr lang="en"/>
              <a:t>to create a habit tracking app that will be easy and rewarding to build into a user's daily life. First, we aim to create a </a:t>
            </a:r>
            <a:r>
              <a:rPr lang="en">
                <a:highlight>
                  <a:srgbClr val="9900FF"/>
                </a:highlight>
              </a:rPr>
              <a:t>fluid user experience</a:t>
            </a:r>
            <a:r>
              <a:rPr lang="en"/>
              <a:t> which saves time and avoids frustration. We also aim to provide </a:t>
            </a:r>
            <a:r>
              <a:rPr lang="en">
                <a:highlight>
                  <a:srgbClr val="9900FF"/>
                </a:highlight>
              </a:rPr>
              <a:t>social network</a:t>
            </a:r>
            <a:r>
              <a:rPr lang="en"/>
              <a:t> to all users, utilizing accountability as a primary method of motivation. Our final big feature is the implementation of a </a:t>
            </a:r>
            <a:r>
              <a:rPr lang="en">
                <a:highlight>
                  <a:srgbClr val="9900FF"/>
                </a:highlight>
              </a:rPr>
              <a:t>virtual pet</a:t>
            </a:r>
            <a:r>
              <a:rPr lang="en"/>
              <a:t>. We aim to create a virtual pet who encourages you to workout, and provides a medium for you to interact with your friends. In summary, we hope to create a new habit tracking experience which will integrate seamlessly into users lives.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User Stories</a:t>
            </a:r>
            <a:endParaRPr sz="45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99600" y="1650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user, I want to connect with my friends that are also on the app so that we can all hold each other accountable for our habit goals.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user, I want the UI to be clean and intuitive so that I don't have trouble navigating the app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person trying to build better habits, I want a system that is going to give me meaningful rewards for staying on task so that I feel more motivated and can effectively build good habits and break bad ones.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 1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88" y="1703125"/>
            <a:ext cx="7673825" cy="27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 2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50" y="1307850"/>
            <a:ext cx="563515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 3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38" y="1307850"/>
            <a:ext cx="635932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</a:t>
            </a:r>
            <a:r>
              <a:rPr lang="en"/>
              <a:t>Constraints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Constraint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Avoiding “gambling”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Loot Boxes and their relation to slot machines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Virtual Pet Constraint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Commissioning an artist (necessary commitment for life of project)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Continually introducing new pets AND cosmetics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Security/Technical Constraint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expertise with TLS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Current Project Progress</a:t>
            </a:r>
            <a:endParaRPr sz="34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Accomplishments so far: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Preliminary research of market complete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Existing apps, their pros and 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Examined existing monetization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can we be better?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 environment setup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VS Code, Android studio, Flutter &amp; Dart installation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Flutter and Dart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