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524E9113.xml" ContentType="application/vnd.ms-powerpoint.comments+xml"/>
  <Override PartName="/ppt/comments/modernComment_102_C96536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5E988F-6EC9-1F9C-6B74-49D5FD6D305F}" name="Urh Prosenc" initials="UP" userId="e563ebed324345e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0_524E91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F7A2D6-C8B2-4E8D-854B-2B2AD81F409B}" authorId="{B15E988F-6EC9-1F9C-6B74-49D5FD6D305F}" created="2024-05-15T10:07:53.657">
    <pc:sldMkLst xmlns:pc="http://schemas.microsoft.com/office/powerpoint/2013/main/command">
      <pc:docMk/>
      <pc:sldMk cId="1380880659" sldId="256"/>
    </pc:sldMkLst>
    <p188:txBody>
      <a:bodyPr/>
      <a:lstStyle/>
      <a:p>
        <a:r>
          <a:rPr lang="sl-SI"/>
          <a:t>General idea about the project:
- Baseline model 
- Two different approaches with different focuses
- Why we chose LTNs (ground truth satisfaction)
</a:t>
        </a:r>
      </a:p>
    </p188:txBody>
  </p188:cm>
</p188:cmLst>
</file>

<file path=ppt/comments/modernComment_102_C96536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56579C-2CFF-48A6-8D4B-8709C9E00064}" authorId="{B15E988F-6EC9-1F9C-6B74-49D5FD6D305F}" created="2024-05-15T10:15:39.905">
    <pc:sldMkLst xmlns:pc="http://schemas.microsoft.com/office/powerpoint/2013/main/command">
      <pc:docMk/>
      <pc:sldMk cId="3378853582" sldId="258"/>
    </pc:sldMkLst>
    <p188:txBody>
      <a:bodyPr/>
      <a:lstStyle/>
      <a:p>
        <a:r>
          <a:rPr lang="sl-SI"/>
          <a:t>Comment on predictive value of important variables. Accuracy of baseline 71%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952613-5FFC-9348-D71B-6603886E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B9B9D28-668D-FFC7-63B4-EE361B47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FB96D99-38B6-2025-7014-EAC9751C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5F8A80F-7A3F-B2AB-D90F-5FB4D8C1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B927A7E-E600-63B8-D1D5-104C4E0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78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C80A8D-2FB0-C9C7-24F6-957FC14A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DD6934A-4DA6-D609-F9FF-5AC8FF2C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4CB3D1-5442-843E-289D-1C2AC9AC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8D0AA31-9109-D476-B9DA-339EA069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F5B4A77-EE48-9381-1E39-BDD35331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90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DDC1DA5-B08A-CF6F-1B7D-439C63ADE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1057193-6C4B-B239-59A2-CDAD83A2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6468568-1DE5-7FB7-2FB8-2B647467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50CB707-78A9-6314-3B38-696248E4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462A2C2-585B-2C3A-6615-1D66BF2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3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984902-1E87-3070-31DE-248206DE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214CAE-E40C-D970-0385-80BBE3F4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9ED35A-0D35-6401-23F2-D63F7402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866935E-EE7C-B5C5-D15B-4B704446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F08856-51E3-AE2F-7539-6881013B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19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65D205-6F5B-12BB-0B09-496631A5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BF37C05-6126-D151-C4A3-DEFD5CC5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AD101C5-960B-DD96-0D92-1771C1ED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875EA17-3F34-BA69-6559-3C0AE05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4AD6DF5-0A96-5790-33F0-D740688F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3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77B43C-B903-5633-5058-B4ACCF8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2CEC0D8-F670-5068-E149-6F87CF7A3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1D856D2-6889-F3F6-520C-F2C9CE70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672854D-6241-7E2B-5143-F4D0D66C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D6A7AF-63F8-90A4-1153-79CA6AE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DA1E9F4-2A1D-8EA7-376C-897A2802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020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93636-5A42-67E5-0186-A0AC8A5B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5D2177C-FA29-63BB-7FA6-51D98D4D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77573BE-A399-2C62-2E43-FC9354F7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4A5CE649-D265-A51D-2F79-25FD9B6D0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F403C3F-373F-B858-CF02-134DD08E3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B13663CB-DA36-ECC5-6F43-78C15D0F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357E937-8A45-0198-62BC-12814DA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E2BC59AD-4D08-F99A-DD53-CECD33A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43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AECACB-152D-796F-5237-4025DD0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B58F74AE-BA3E-EC03-B218-45BE8F7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81015DA8-F076-D729-8FAC-5EEC2AB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25F9B00-CF3A-E4BF-7FD9-79355F25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443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DD86FBCE-182D-9173-1B9F-01F6D41F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537D519-7A5E-9785-1DC9-2717036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BC80A30-3A38-4B9F-A640-B19B6C8D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31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784A48-D7DD-3AFA-1E2B-F7817063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3669EA-25C0-A1A1-31C5-99E3E08D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C9ACC74-1D50-780E-4848-060B5A91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AA11E8F-B7E5-E692-44EB-BA7DC78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8ACF0FF-6B61-B6C8-78EB-0EDF3795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8F654BE-DFE9-746F-1E17-2BB4254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11623-BA4F-5031-33DB-ECB7BF90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ACCB682-6412-F6C3-3361-809C10B96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085D934-B8D8-7D9F-7506-850937DE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CE02208-B2EE-51A2-A9BE-B44037B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90AB41D-C1D7-1A9F-25B1-CCA450A3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B878989-107D-41F2-B04F-10C6B713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803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C6C2C135-9C93-5FDC-35E2-9911F496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E64BD80-99CF-4C16-1416-4A55DD9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9609B1F-B36E-E302-9C29-7EC2575B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FF4E1-441B-4F27-B7D8-608E9CF6CC42}" type="datetimeFigureOut">
              <a:rPr lang="sl-SI" smtClean="0"/>
              <a:t>15. 05. 2024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E8C1DEF-1C92-62CC-7DA0-515940C98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7423E4F-82FE-DFEC-6830-7E4AE56C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D55C-3DB1-4669-BCC9-D49D3DFD88A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63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524E91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C96536CE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863C-D1DB-7388-8812-190B1B8D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91969"/>
            <a:ext cx="9144000" cy="2387600"/>
          </a:xfrm>
        </p:spPr>
        <p:txBody>
          <a:bodyPr/>
          <a:lstStyle/>
          <a:p>
            <a:r>
              <a:rPr lang="en-US" dirty="0"/>
              <a:t>Electric Grid Analysis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5F079AA-A6BD-6A9C-1B59-0131A365A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2" descr="Grid diagram">
            <a:extLst>
              <a:ext uri="{FF2B5EF4-FFF2-40B4-BE49-F238E27FC236}">
                <a16:creationId xmlns:a16="http://schemas.microsoft.com/office/drawing/2014/main" id="{8876DBBF-9978-F338-3A4C-4A3014FE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61" y="2057746"/>
            <a:ext cx="5167520" cy="40677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806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Ground Truth rules:</a:t>
            </a:r>
          </a:p>
          <a:p>
            <a:pPr lvl="1"/>
            <a:r>
              <a:rPr lang="en-US" dirty="0"/>
              <a:t>Limited dataset (no instances above 80%)</a:t>
            </a:r>
          </a:p>
          <a:p>
            <a:pPr lvl="1"/>
            <a:r>
              <a:rPr lang="en-US" dirty="0"/>
              <a:t>Battery doesn’t operate at full capacity</a:t>
            </a:r>
          </a:p>
          <a:p>
            <a:pPr lvl="1"/>
            <a:r>
              <a:rPr lang="en-US" dirty="0"/>
              <a:t>Still providing power at SOC &lt; 15%</a:t>
            </a:r>
          </a:p>
          <a:p>
            <a:r>
              <a:rPr lang="en-US" dirty="0"/>
              <a:t>Overall ~16% compliance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decision trees</a:t>
            </a:r>
          </a:p>
          <a:p>
            <a:r>
              <a:rPr lang="en-US" dirty="0"/>
              <a:t>Trained on the entire dataset and cleaned subset</a:t>
            </a:r>
          </a:p>
          <a:p>
            <a:r>
              <a:rPr lang="en-US" dirty="0"/>
              <a:t>Extracted thresholds agree with ground truths</a:t>
            </a:r>
          </a:p>
          <a:p>
            <a:r>
              <a:rPr lang="en-US" dirty="0"/>
              <a:t>Interesting: Bootstrapping reveals important features</a:t>
            </a:r>
          </a:p>
          <a:p>
            <a:pPr lvl="1"/>
            <a:r>
              <a:rPr lang="en-US" dirty="0"/>
              <a:t>Fast-charger power</a:t>
            </a:r>
          </a:p>
          <a:p>
            <a:pPr lvl="1"/>
            <a:r>
              <a:rPr lang="en-US" dirty="0"/>
              <a:t>Solar power (time of day)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A7CC770-F099-12CB-DF69-8288A33A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41" y="3821666"/>
            <a:ext cx="4614071" cy="291653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8853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1C1503-D00E-99FF-A07D-87E2685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Approach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908D84-7DD0-983E-5C9B-81FDC75F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2565" cy="4351338"/>
          </a:xfrm>
        </p:spPr>
        <p:txBody>
          <a:bodyPr/>
          <a:lstStyle/>
          <a:p>
            <a:r>
              <a:rPr lang="en-US" dirty="0"/>
              <a:t>Poor generalization of baseline model to the entire dataset – 13%</a:t>
            </a:r>
          </a:p>
          <a:p>
            <a:r>
              <a:rPr lang="en-US" dirty="0"/>
              <a:t>Fully connected MLP (100, 52, 52)</a:t>
            </a:r>
          </a:p>
          <a:p>
            <a:r>
              <a:rPr lang="en-US" dirty="0"/>
              <a:t>Improved thresholds with better performance</a:t>
            </a:r>
          </a:p>
          <a:p>
            <a:r>
              <a:rPr lang="en-US" dirty="0"/>
              <a:t>Two parameter model generalizes with 93% accuracy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B580304-7A4C-D076-30A9-D58BC6DA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11" y="1468812"/>
            <a:ext cx="5672389" cy="462121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566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110</Words>
  <Application>Microsoft Office PowerPoint</Application>
  <PresentationFormat>Širokozaslonsko</PresentationFormat>
  <Paragraphs>19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Officeova tema</vt:lpstr>
      <vt:lpstr>Electric Grid Analysis</vt:lpstr>
      <vt:lpstr>Dataset Exploration</vt:lpstr>
      <vt:lpstr>Baseline Models</vt:lpstr>
      <vt:lpstr>Neural Network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Grid Analysis</dc:title>
  <dc:creator>Urh Prosenc</dc:creator>
  <cp:lastModifiedBy>Urh Prosenc</cp:lastModifiedBy>
  <cp:revision>1</cp:revision>
  <dcterms:created xsi:type="dcterms:W3CDTF">2024-05-15T09:42:59Z</dcterms:created>
  <dcterms:modified xsi:type="dcterms:W3CDTF">2024-05-15T10:58:33Z</dcterms:modified>
</cp:coreProperties>
</file>