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TtrOkBkd0/7LUDOz560u+YDd2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5CA2C3-D836-4ACB-B312-8F8BEB06B368}">
  <a:tblStyle styleId="{7B5CA2C3-D836-4ACB-B312-8F8BEB06B3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130425"/>
            <a:ext cx="7772400" cy="173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/>
              <a:t>Hoja de ruta del producto </a:t>
            </a:r>
            <a:br>
              <a:rPr b="1" lang="es-VE"/>
            </a:br>
            <a:r>
              <a:rPr b="1" lang="es-VE"/>
              <a:t>(Agile Roadmap)</a:t>
            </a:r>
            <a:r>
              <a:rPr b="1" lang="es-VE" sz="2400">
                <a:solidFill>
                  <a:srgbClr val="00B050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[Encomienda.me]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513638" y="4229405"/>
            <a:ext cx="6116724" cy="21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[07/08/2024] al [07/12/2024]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Organización: </a:t>
            </a:r>
            <a:r>
              <a:rPr b="1" lang="es-VE" sz="2800">
                <a:solidFill>
                  <a:srgbClr val="00B050"/>
                </a:solidFill>
              </a:rPr>
              <a:t>[Encomienda.me]</a:t>
            </a:r>
            <a:endParaRPr b="1"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Cliente: </a:t>
            </a:r>
            <a:r>
              <a:rPr b="1" lang="es-VE" sz="2800">
                <a:solidFill>
                  <a:srgbClr val="00B050"/>
                </a:solidFill>
              </a:rPr>
              <a:t>[Encomienda.me]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1" lang="es-VE" sz="2800"/>
              <a:t>Dueño del producto (Owner): </a:t>
            </a:r>
            <a:r>
              <a:rPr b="1" lang="es-VE" sz="2800">
                <a:solidFill>
                  <a:srgbClr val="00B050"/>
                </a:solidFill>
              </a:rPr>
              <a:t>[Agustín Sánchez]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s-VE" sz="2800"/>
              <a:t>Scrum Master: </a:t>
            </a:r>
            <a:r>
              <a:rPr b="1" lang="es-VE" sz="2800">
                <a:solidFill>
                  <a:srgbClr val="00B050"/>
                </a:solidFill>
              </a:rPr>
              <a:t>[Agustín Sánchez]</a:t>
            </a:r>
            <a:endParaRPr b="1"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251520" y="847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{7B5CA2C3-D836-4ACB-B312-8F8BEB06B368}</a:tableStyleId>
              </a:tblPr>
              <a:tblGrid>
                <a:gridCol w="2520275"/>
                <a:gridCol w="1512175"/>
                <a:gridCol w="1584175"/>
                <a:gridCol w="1512175"/>
                <a:gridCol w="1512175"/>
              </a:tblGrid>
              <a:tr h="42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&lt;</a:t>
                      </a:r>
                      <a:r>
                        <a:rPr lang="es-VE" sz="1800"/>
                        <a:t>Encomienda.me</a:t>
                      </a:r>
                      <a:r>
                        <a:rPr lang="es-VE" sz="1800" u="none" cap="none" strike="noStrike"/>
                        <a:t>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04/09 - 18/09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14/10 - 19/10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18/11 - 23/11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2/12 - 7/12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Sprint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Sprint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Sprint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Sprint 4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2771800" y="1276550"/>
            <a:ext cx="5607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</a:t>
            </a:r>
            <a:r>
              <a:rPr b="0" i="0" lang="es-VE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291662" y="3250500"/>
            <a:ext cx="5607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3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063925" y="4953738"/>
            <a:ext cx="658200" cy="1620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10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380329" y="5791000"/>
            <a:ext cx="6090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923800" y="1523713"/>
            <a:ext cx="5607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073300" y="1806900"/>
            <a:ext cx="5607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8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178750" y="2090100"/>
            <a:ext cx="5607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484500" y="2667988"/>
            <a:ext cx="6090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24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463299" y="3532100"/>
            <a:ext cx="5607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4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681799" y="3808288"/>
            <a:ext cx="5607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5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4912150" y="4087925"/>
            <a:ext cx="6582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13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5209950" y="4367538"/>
            <a:ext cx="6582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14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5934875" y="4651450"/>
            <a:ext cx="658200" cy="1620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7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3693825" y="2950900"/>
            <a:ext cx="6090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25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384450" y="5305863"/>
            <a:ext cx="658200" cy="1620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22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6722125" y="5615650"/>
            <a:ext cx="658200" cy="1620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23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7719654" y="6040625"/>
            <a:ext cx="6090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882029" y="6293300"/>
            <a:ext cx="6090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268475" y="2385088"/>
            <a:ext cx="6090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Re. 15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8129304" y="6545975"/>
            <a:ext cx="6090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16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281704" y="6798650"/>
            <a:ext cx="6090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Re. 17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