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70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4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4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BD47-A228-48D7-AACF-E081D4129C44}" type="datetimeFigureOut">
              <a:rPr lang="en-IN" smtClean="0"/>
              <a:t>15-02-2017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2F58-30B4-448C-ADBD-5A41304DA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n.baresovi.cz/dr/en/subversion-mergeinf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Created by:-</a:t>
            </a:r>
          </a:p>
          <a:p>
            <a:r>
              <a:rPr lang="en-IN" dirty="0" smtClean="0"/>
              <a:t>Virendra kumar </a:t>
            </a:r>
            <a:r>
              <a:rPr lang="en-IN" dirty="0"/>
              <a:t>G</a:t>
            </a:r>
            <a:r>
              <a:rPr lang="en-IN" dirty="0" smtClean="0"/>
              <a:t>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6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new file in git repository:-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Committing the file:-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Transfer file to git-hub repository:-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Newly pushed file in git-hub repository:-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8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Useful command in git:-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config </a:t>
            </a:r>
            <a:r>
              <a:rPr lang="en-IN" dirty="0" smtClean="0"/>
              <a:t>--</a:t>
            </a:r>
            <a:r>
              <a:rPr lang="en-IN" dirty="0" smtClean="0"/>
              <a:t>global  </a:t>
            </a:r>
            <a:r>
              <a:rPr lang="en-IN" dirty="0" smtClean="0"/>
              <a:t>user.name  “</a:t>
            </a:r>
            <a:r>
              <a:rPr lang="en-IN" dirty="0" err="1" smtClean="0"/>
              <a:t>github_user_name</a:t>
            </a:r>
            <a:r>
              <a:rPr lang="en-IN" dirty="0" smtClean="0"/>
              <a:t>” </a:t>
            </a:r>
          </a:p>
          <a:p>
            <a:r>
              <a:rPr lang="en-IN" dirty="0" smtClean="0"/>
              <a:t>git </a:t>
            </a:r>
            <a:r>
              <a:rPr lang="en-IN" smtClean="0"/>
              <a:t>config </a:t>
            </a:r>
            <a:r>
              <a:rPr lang="en-IN" smtClean="0"/>
              <a:t>--global  </a:t>
            </a:r>
            <a:r>
              <a:rPr lang="en-IN" dirty="0" err="1" smtClean="0"/>
              <a:t>user.email</a:t>
            </a:r>
            <a:r>
              <a:rPr lang="en-IN" dirty="0" smtClean="0"/>
              <a:t> </a:t>
            </a:r>
            <a:r>
              <a:rPr lang="en-IN" dirty="0" err="1" smtClean="0"/>
              <a:t>github_Email_id</a:t>
            </a:r>
            <a:r>
              <a:rPr lang="en-IN" dirty="0" smtClean="0"/>
              <a:t> </a:t>
            </a:r>
          </a:p>
          <a:p>
            <a:r>
              <a:rPr lang="en-IN" dirty="0" smtClean="0"/>
              <a:t>git clone </a:t>
            </a:r>
            <a:r>
              <a:rPr lang="en-IN" dirty="0" err="1" smtClean="0"/>
              <a:t>url_name</a:t>
            </a:r>
            <a:endParaRPr lang="en-IN" dirty="0" smtClean="0"/>
          </a:p>
          <a:p>
            <a:r>
              <a:rPr lang="en-IN" dirty="0" smtClean="0"/>
              <a:t>git add xyz.txt</a:t>
            </a:r>
          </a:p>
          <a:p>
            <a:r>
              <a:rPr lang="en-IN" dirty="0" smtClean="0"/>
              <a:t>git status</a:t>
            </a:r>
          </a:p>
          <a:p>
            <a:r>
              <a:rPr lang="en-IN" dirty="0" smtClean="0"/>
              <a:t>git commit  –m “any comment” xyz.txt</a:t>
            </a:r>
          </a:p>
          <a:p>
            <a:r>
              <a:rPr lang="en-IN" dirty="0" smtClean="0"/>
              <a:t>git push –u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8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01532"/>
            <a:ext cx="10515600" cy="969471"/>
          </a:xfrm>
        </p:spPr>
        <p:txBody>
          <a:bodyPr/>
          <a:lstStyle/>
          <a:p>
            <a:r>
              <a:rPr lang="en-IN" b="1" dirty="0" smtClean="0"/>
              <a:t>                              Thank 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318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What is git and git-hub?</a:t>
            </a:r>
          </a:p>
          <a:p>
            <a:pPr lvl="1"/>
            <a:r>
              <a:rPr lang="en-IN" dirty="0" smtClean="0"/>
              <a:t>Difference between git and other version control system.</a:t>
            </a:r>
          </a:p>
          <a:p>
            <a:pPr lvl="1"/>
            <a:r>
              <a:rPr lang="en-IN" dirty="0" smtClean="0"/>
              <a:t>Git and git-hub example.</a:t>
            </a:r>
          </a:p>
          <a:p>
            <a:pPr lvl="1"/>
            <a:r>
              <a:rPr lang="en-IN" dirty="0" smtClean="0"/>
              <a:t>Useful command in git.</a:t>
            </a:r>
          </a:p>
          <a:p>
            <a:pPr lvl="1"/>
            <a:r>
              <a:rPr lang="en-IN" dirty="0" smtClean="0"/>
              <a:t>Branches in git- hub.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585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</a:t>
            </a:r>
            <a:r>
              <a:rPr lang="en-IN" b="1" dirty="0" smtClean="0"/>
              <a:t>Git</a:t>
            </a:r>
            <a:r>
              <a:rPr lang="en-IN" dirty="0" smtClean="0"/>
              <a:t> and </a:t>
            </a:r>
            <a:r>
              <a:rPr lang="en-IN" b="1" dirty="0" smtClean="0"/>
              <a:t>Git Hub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Git</a:t>
            </a:r>
            <a:r>
              <a:rPr lang="en-IN" dirty="0"/>
              <a:t> is a revision control system, a tool to manage your source code history</a:t>
            </a:r>
            <a:r>
              <a:rPr lang="en-IN" dirty="0" smtClean="0"/>
              <a:t>.</a:t>
            </a:r>
          </a:p>
          <a:p>
            <a:r>
              <a:rPr lang="en-IN" b="1" dirty="0"/>
              <a:t>GitHub</a:t>
            </a:r>
            <a:r>
              <a:rPr lang="en-IN" dirty="0"/>
              <a:t> is a hosting service for Git repositories. </a:t>
            </a:r>
            <a:endParaRPr lang="en-IN" dirty="0" smtClean="0"/>
          </a:p>
          <a:p>
            <a:r>
              <a:rPr lang="en-IN" b="1" dirty="0"/>
              <a:t>GitHub</a:t>
            </a:r>
            <a:r>
              <a:rPr lang="en-IN" dirty="0"/>
              <a:t> </a:t>
            </a:r>
            <a:r>
              <a:rPr lang="en-IN" dirty="0" smtClean="0"/>
              <a:t>is the </a:t>
            </a:r>
            <a:r>
              <a:rPr lang="en-IN" dirty="0"/>
              <a:t>service for projects that use </a:t>
            </a:r>
            <a:r>
              <a:rPr lang="en-IN" b="1" dirty="0"/>
              <a:t>Git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GitHub </a:t>
            </a:r>
            <a:r>
              <a:rPr lang="en-IN" dirty="0" smtClean="0"/>
              <a:t>is the central </a:t>
            </a:r>
            <a:r>
              <a:rPr lang="en-IN" smtClean="0"/>
              <a:t>repository system.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71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Difference between git and other version control system:-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GIT is distributed, SVN is not</a:t>
            </a:r>
            <a:r>
              <a:rPr lang="en-IN" b="1" dirty="0" smtClean="0"/>
              <a:t>:-</a:t>
            </a:r>
            <a:r>
              <a:rPr lang="en-IN" dirty="0"/>
              <a:t> GIT like SVN do have centralized repository or server. But, GIT is more intended to be used in distributed mode which means, every developers checking out code from central repository/server will have their own cloned repository installed on their machine</a:t>
            </a:r>
            <a:r>
              <a:rPr lang="en-IN" dirty="0" smtClean="0"/>
              <a:t>.</a:t>
            </a:r>
          </a:p>
          <a:p>
            <a:r>
              <a:rPr lang="en-IN" b="1" dirty="0"/>
              <a:t>GIT stores content as metadata, SVN stores just files</a:t>
            </a:r>
            <a:r>
              <a:rPr lang="en-IN" b="1" dirty="0" smtClean="0"/>
              <a:t>:-</a:t>
            </a:r>
            <a:r>
              <a:rPr lang="en-IN" dirty="0"/>
              <a:t> Every source control systems stores the metadata of files in hidden folders like .</a:t>
            </a:r>
            <a:r>
              <a:rPr lang="en-IN" dirty="0" err="1"/>
              <a:t>svn</a:t>
            </a:r>
            <a:r>
              <a:rPr lang="en-IN" dirty="0"/>
              <a:t>, .</a:t>
            </a:r>
            <a:r>
              <a:rPr lang="en-IN" dirty="0" err="1"/>
              <a:t>cvs</a:t>
            </a:r>
            <a:r>
              <a:rPr lang="en-IN" dirty="0"/>
              <a:t> etc., whereas GIT stores entire content inside the .git folder. If you compare the size of .git folder with .</a:t>
            </a:r>
            <a:r>
              <a:rPr lang="en-IN" dirty="0" err="1"/>
              <a:t>svn</a:t>
            </a:r>
            <a:r>
              <a:rPr lang="en-IN" dirty="0"/>
              <a:t>, you will notice a big difference. So, the .git folder is the cloned repository in your machine, it has everything that the central repository has like tags, branches, version histories etc</a:t>
            </a:r>
            <a:r>
              <a:rPr lang="en-IN" dirty="0" smtClean="0"/>
              <a:t>.</a:t>
            </a:r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1376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Difference between git and other version control system:-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3"/>
            <a:ext cx="10515600" cy="4716843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GIT branches are not the same as SVN </a:t>
            </a:r>
            <a:r>
              <a:rPr lang="en-IN" b="1" dirty="0" smtClean="0"/>
              <a:t>branches:-</a:t>
            </a:r>
            <a:r>
              <a:rPr lang="en-IN" dirty="0" smtClean="0"/>
              <a:t>Branches </a:t>
            </a:r>
            <a:r>
              <a:rPr lang="en-IN" dirty="0"/>
              <a:t>in SVN are nothing but just another folder in the repository. If you need to know if you had merged a branch, you need to explicitly run commands like </a:t>
            </a:r>
            <a:r>
              <a:rPr lang="en-IN" i="1" dirty="0" err="1">
                <a:hlinkClick r:id="rId2"/>
              </a:rPr>
              <a:t>svn</a:t>
            </a:r>
            <a:r>
              <a:rPr lang="en-IN" i="1" dirty="0">
                <a:hlinkClick r:id="rId2"/>
              </a:rPr>
              <a:t> </a:t>
            </a:r>
            <a:r>
              <a:rPr lang="en-IN" i="1" dirty="0" err="1">
                <a:hlinkClick r:id="rId2"/>
              </a:rPr>
              <a:t>propget</a:t>
            </a:r>
            <a:r>
              <a:rPr lang="en-IN" i="1" dirty="0">
                <a:hlinkClick r:id="rId2"/>
              </a:rPr>
              <a:t> </a:t>
            </a:r>
            <a:r>
              <a:rPr lang="en-IN" i="1" dirty="0" err="1">
                <a:hlinkClick r:id="rId2"/>
              </a:rPr>
              <a:t>svn:mergeinfo</a:t>
            </a:r>
            <a:r>
              <a:rPr lang="en-IN" dirty="0"/>
              <a:t> to verify if it was merged or not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Whereas</a:t>
            </a:r>
            <a:r>
              <a:rPr lang="en-IN" dirty="0"/>
              <a:t>, working with GIT branches is much more easier &amp; fun. You can quickly switch between branches from the same working directory. It helps finding un-merged branches and also help merging files fairly easily &amp; quickly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GIT does not have a global revision no. like SVN do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/>
              <a:t>This is one of the biggest feature </a:t>
            </a:r>
            <a:r>
              <a:rPr lang="en-IN" dirty="0" smtClean="0"/>
              <a:t>miss </a:t>
            </a:r>
            <a:r>
              <a:rPr lang="en-IN" dirty="0"/>
              <a:t>in GIT from SVN </a:t>
            </a:r>
            <a:r>
              <a:rPr lang="en-IN" dirty="0" smtClean="0"/>
              <a:t>.As we already know, </a:t>
            </a:r>
            <a:r>
              <a:rPr lang="en-IN" dirty="0"/>
              <a:t>SVN’s revision no. is a snapshot of source code at any given time.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8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Difference between git and other version control system:-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3"/>
            <a:ext cx="10515600" cy="4716843"/>
          </a:xfrm>
        </p:spPr>
        <p:txBody>
          <a:bodyPr>
            <a:normAutofit/>
          </a:bodyPr>
          <a:lstStyle/>
          <a:p>
            <a:r>
              <a:rPr lang="en-IN" b="1" dirty="0"/>
              <a:t>GIT’s content integrity is better than </a:t>
            </a:r>
            <a:r>
              <a:rPr lang="en-IN" b="1" dirty="0" err="1" smtClean="0"/>
              <a:t>SVN’s:</a:t>
            </a:r>
            <a:r>
              <a:rPr lang="en-IN" dirty="0" err="1"/>
              <a:t>GIT</a:t>
            </a:r>
            <a:r>
              <a:rPr lang="en-IN" dirty="0"/>
              <a:t> contents are cryptographically hashed using </a:t>
            </a:r>
            <a:r>
              <a:rPr lang="en-IN" dirty="0">
                <a:hlinkClick r:id="rId2"/>
              </a:rPr>
              <a:t>SHA-1</a:t>
            </a:r>
            <a:r>
              <a:rPr lang="en-IN" dirty="0"/>
              <a:t> hash algorithm. This will ensure the robustness of code contents by making it less prone to repository corruption due to disk failures, network issues etc.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306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user name and email id 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505" y="1927451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454025"/>
            <a:ext cx="10515600" cy="1325563"/>
          </a:xfrm>
        </p:spPr>
        <p:txBody>
          <a:bodyPr/>
          <a:lstStyle/>
          <a:p>
            <a:r>
              <a:rPr lang="en-IN" dirty="0" smtClean="0"/>
              <a:t>Clone repository into local machine :-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455" y="2112962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Clone repository into local machine 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384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</vt:lpstr>
      <vt:lpstr>Agenda</vt:lpstr>
      <vt:lpstr>What is Git and Git Hub:-</vt:lpstr>
      <vt:lpstr>Difference between git and other version control system:-</vt:lpstr>
      <vt:lpstr>Difference between git and other version control system:-</vt:lpstr>
      <vt:lpstr>Difference between git and other version control system:-</vt:lpstr>
      <vt:lpstr>Set user name and email id :-</vt:lpstr>
      <vt:lpstr>Clone repository into local machine :-</vt:lpstr>
      <vt:lpstr>Clone repository into local machine :-</vt:lpstr>
      <vt:lpstr>Add new file in git repository:-</vt:lpstr>
      <vt:lpstr>Committing the file:-</vt:lpstr>
      <vt:lpstr>Transfer file to git-hub repository:-</vt:lpstr>
      <vt:lpstr>PowerPoint Presentation</vt:lpstr>
      <vt:lpstr>Newly pushed file in git-hub repository:-</vt:lpstr>
      <vt:lpstr>Useful command in git:-</vt:lpstr>
      <vt:lpstr>                              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Virendra</dc:creator>
  <cp:lastModifiedBy>Virendra</cp:lastModifiedBy>
  <cp:revision>20</cp:revision>
  <dcterms:created xsi:type="dcterms:W3CDTF">2017-02-14T06:22:19Z</dcterms:created>
  <dcterms:modified xsi:type="dcterms:W3CDTF">2017-02-15T10:41:52Z</dcterms:modified>
</cp:coreProperties>
</file>