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  <p:sldMasterId id="2147483864" r:id="rId3"/>
    <p:sldMasterId id="2147483876" r:id="rId4"/>
    <p:sldMasterId id="2147483888" r:id="rId5"/>
    <p:sldMasterId id="2147483900" r:id="rId6"/>
  </p:sldMasterIdLst>
  <p:notesMasterIdLst>
    <p:notesMasterId r:id="rId9"/>
  </p:notesMasterIdLst>
  <p:sldIdLst>
    <p:sldId id="26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400" d="100"/>
          <a:sy n="400" d="100"/>
        </p:scale>
        <p:origin x="288" y="-57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B42F-2EAF-4154-9CD1-A38AF3A7B1B2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80893-10EC-4E74-9013-5DDD00928A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0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144000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17F7-A518-4363-9CA8-F5DC8D4ABD9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E86C-DB71-492A-8959-F143D245437B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0416" y="360362"/>
            <a:ext cx="151338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8858200" cy="566092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EEC8-0D01-499C-83D6-FA1B597FD918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1268760"/>
            <a:ext cx="7704856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6" y="3602038"/>
            <a:ext cx="77048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20CA-EE2A-42E5-856C-AF82C582E3E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251A-35A6-4BB5-AB28-EEE90A39741D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7712422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7712422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AC6C-2A89-409D-80E1-17464CFD63B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0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3738705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56" y="1268760"/>
            <a:ext cx="3744416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58666-F708-4DE6-84E7-AD48D84E6A9F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1"/>
            <a:ext cx="3738705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3738705" cy="403244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857" y="1268761"/>
            <a:ext cx="3744416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857" y="1988842"/>
            <a:ext cx="3744416" cy="40324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9B62-05EF-4007-B7A5-8BF91ABBAE4B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24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23B7-EE59-4106-B197-02CBD4B0C94E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3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E126-B139-41DB-95B5-8DB6AC9FF958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4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3362672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296-87E9-4080-BDE0-505B134C7723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0ECD-25D7-4E2D-A283-5183254DFD9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3362672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D11F-B05A-4C8A-A4B0-F202F1B970B8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9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B2FD-0CBD-489A-A16E-9D7C0FFBED9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2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8168" y="360362"/>
            <a:ext cx="93610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6553944" cy="56609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FEF-B2AE-45AA-A622-F9ABE954F11C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5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1268760"/>
            <a:ext cx="7704856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6" y="3602038"/>
            <a:ext cx="77048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BE92-83AF-4076-ADFF-412659ABB269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1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05A-BF61-416D-BB89-04FD6F3335F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8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7712422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7712422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73A-9303-4895-9F9F-E838C65A40DE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3738705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56" y="1268760"/>
            <a:ext cx="3744416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C5D6-8FE0-470F-8FE8-394AEE59CCBB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1"/>
            <a:ext cx="3738705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3738705" cy="403244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857" y="1268761"/>
            <a:ext cx="3744416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857" y="1988842"/>
            <a:ext cx="3744416" cy="40324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B967-E27E-4725-A4D2-A7BC9DDFE40F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7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C6E4-5994-4C47-A102-CD61BC92FE5E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0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6E5D-2B73-4E93-98E1-9C62EF269207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10515600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5AEB-EA4B-4450-B479-D8C5604D60F6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3362672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EF86-3922-4D1F-9F2C-F3FE3355D83C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3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3362672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B50F-D0F3-4014-B26F-CDE4BB73BBAB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8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0EEF-5599-4445-AB51-66C1E8E18D35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5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8168" y="360362"/>
            <a:ext cx="93610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6553944" cy="56609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7B00-D13A-448B-95AB-7C88D0A66285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2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416" y="1268760"/>
            <a:ext cx="7704856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416" y="3602038"/>
            <a:ext cx="77048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83F0-F02D-421C-B58E-A2C6BFA88B3F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31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F5C6-EEB5-489F-9D16-985D4C4D0506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8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7712422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7712422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D671-5274-4DE6-9BD4-D84061CA1336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3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3738705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56" y="1268760"/>
            <a:ext cx="3744416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86F6-91AA-4C65-92CC-2A57B314D3A9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14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1"/>
            <a:ext cx="3738705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3738705" cy="403244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9857" y="1268761"/>
            <a:ext cx="3744416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857" y="1988842"/>
            <a:ext cx="3744416" cy="40324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E8A7-F9A1-4FA6-B5BE-7FC5D157C42A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64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768D-6D02-4A22-92CB-AE4F4D64DFAE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5181600" cy="475252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181600" cy="475252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1F43-8052-4A75-9A3B-13BFC022E1C7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D2D5-499C-4738-A893-03C0C5149620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6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3362672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C867-E068-43A3-B4B0-7028234DE0DB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68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3362672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67C-7D2F-4CF0-AE0D-0CA0502984D9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7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76C-F824-4C04-B2C1-D6B5A5EC28AC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8168" y="360362"/>
            <a:ext cx="93610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6553944" cy="56609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0060-03F4-41FA-B371-BB15524B4C16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7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036496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3649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A6CB-BF29-4245-99B1-096847F856D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12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0993-928E-422C-9AEA-51450AAD778D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03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9728646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9728646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9C09-547E-4B1A-813E-DB716F3AC191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0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4746817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7968" y="1268760"/>
            <a:ext cx="4752528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E8C7-37EA-4FB8-B3F9-2CCD64C6DD03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6" y="1268761"/>
            <a:ext cx="4746817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4746816" cy="403244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7968" y="1268761"/>
            <a:ext cx="4752529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7968" y="1988842"/>
            <a:ext cx="4752529" cy="4032446"/>
          </a:xfr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BBA6-B211-401B-9B50-03608CBAFB72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1"/>
            <a:ext cx="5156200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5156200" cy="40324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8761"/>
            <a:ext cx="5181601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8842"/>
            <a:ext cx="5181601" cy="403244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C66E-F82E-4BEC-9113-FA099F660C84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04EA-BA31-4AD6-92FF-B7346A099761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DFE6-49F1-43E6-B65E-C5EF5C50A51D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59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5378896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2119-E4ED-4D53-B37F-5AF3BE7239CE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86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5378896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1D0E-B41E-4BEC-9B92-862BED751358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845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311E-3EE9-4076-93F1-1A0598D12BFA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19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8328" y="360362"/>
            <a:ext cx="151338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7994104" cy="56609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92C1-1E17-40AF-AA3A-298AEE92569A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61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8760"/>
            <a:ext cx="9144000" cy="224337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71AE-9A4F-4E4F-9748-6259792EEE5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46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B282-2311-4614-A061-34269CE275F4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8760"/>
            <a:ext cx="10515600" cy="3294871"/>
          </a:xfrm>
        </p:spPr>
        <p:txBody>
          <a:bodyPr anchor="b">
            <a:normAutofit/>
          </a:bodyPr>
          <a:lstStyle>
            <a:lvl1pPr>
              <a:defRPr sz="4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468655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9D60-2B98-4CCA-BEF8-3B37D368EF7B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8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268760"/>
            <a:ext cx="5181600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181600" cy="47525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7B5-027F-438C-8E16-76F69DEB08DF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E67-FCF5-43F1-AEC3-114C50038F1E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1"/>
            <a:ext cx="5156200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988841"/>
            <a:ext cx="5156200" cy="403244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8761"/>
            <a:ext cx="5181601" cy="72008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88842"/>
            <a:ext cx="5181601" cy="403244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890B-9402-4E2A-ABB9-8F71D61B4DBA}" type="datetime1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3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1D3-CFF1-4B60-8D02-1E71A34A2C36}" type="datetime1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09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61DF-29A3-4174-82CF-F69B0C11A9B4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8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6172200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8530-1B88-4B19-9A56-B2953885D5C0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59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6172200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251C-00AD-4FD5-B808-597F083B80A9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514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FCC-B477-45DD-B33D-8282E0DD7C2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6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0416" y="360362"/>
            <a:ext cx="1513384" cy="566092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3"/>
            <a:ext cx="8858200" cy="566092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0D24-BAF0-49F2-9AEA-315B851D641C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5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2C7-C439-4F1C-8536-49B749CFB3F5}" type="datetime1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457201"/>
            <a:ext cx="6172200" cy="55640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AD42-30FA-44F2-BC66-617B5942AC21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955576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457200"/>
            <a:ext cx="6172200" cy="5564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1556792"/>
            <a:ext cx="3931920" cy="44644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3A70-FBCB-4B7D-9286-61A6648763AC}" type="datetime1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2018 Blu Age Software - ne peut être copié sans l'autorisation expresse de Blu Age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10515600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20AB54-FF19-447E-849C-A32C5FC23F97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7699145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7699145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C1359C-F34E-417B-9793-7533ABF387FC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7699145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7699145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42B1F3-EDA6-440C-B29D-FB3F85C42353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7699145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7699145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B2D690-BF7B-41EA-89B2-EE6DAB7ACCE0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9715369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9715369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DDF00F-2693-4932-8946-7A3D1957DB3C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 userDrawn="1"/>
        </p:nvSpPr>
        <p:spPr>
          <a:xfrm>
            <a:off x="5513040" y="6572250"/>
            <a:ext cx="6343600" cy="3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Trademarks are property of their respective owners.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Eclipse, Built on Eclipse and Eclipse Ready, BIRT, Higgins are trademarks of Eclipse Foundation, Inc.</a:t>
            </a:r>
          </a:p>
          <a:p>
            <a:pPr algn="r"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MDA, UML and MDD are either registered trademarks or trademarks of Object Management Group, Inc. in the United States and/or other countries.</a:t>
            </a:r>
            <a:endParaRPr lang="fr-FR" sz="500" dirty="0">
              <a:solidFill>
                <a:schemeClr val="bg1">
                  <a:lumMod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59"/>
            <a:ext cx="10515600" cy="75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268760"/>
            <a:ext cx="10515600" cy="4752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7568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C86A83-C5A8-4B14-84E0-4BB3E2C1D758}" type="datetime1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76320" y="6158767"/>
            <a:ext cx="2880320" cy="5105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© 2018 Blu Age Software - ne peut être copié sans l'autorisation expresse de Blu Age Software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3040" y="61653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Wingdings 2" panose="05020102010507070707" pitchFamily="18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Wingdings 2" panose="05020102010507070707" pitchFamily="18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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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26" Type="http://schemas.openxmlformats.org/officeDocument/2006/relationships/image" Target="../media/image12.png"/><Relationship Id="rId3" Type="http://schemas.openxmlformats.org/officeDocument/2006/relationships/image" Target="../media/image423.svg"/><Relationship Id="rId34" Type="http://schemas.openxmlformats.org/officeDocument/2006/relationships/image" Target="../media/image14.png"/><Relationship Id="rId12" Type="http://schemas.openxmlformats.org/officeDocument/2006/relationships/image" Target="../media/image9.png"/><Relationship Id="rId25" Type="http://schemas.openxmlformats.org/officeDocument/2006/relationships/image" Target="../media/image357.svg"/><Relationship Id="rId33" Type="http://schemas.openxmlformats.org/officeDocument/2006/relationships/image" Target="../media/image523.svg"/><Relationship Id="rId2" Type="http://schemas.openxmlformats.org/officeDocument/2006/relationships/image" Target="../media/image7.png"/><Relationship Id="rId29" Type="http://schemas.openxmlformats.org/officeDocument/2006/relationships/image" Target="../media/image449.sv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7.svg"/><Relationship Id="rId32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36" Type="http://schemas.openxmlformats.org/officeDocument/2006/relationships/image" Target="../media/image369.svg"/><Relationship Id="rId31" Type="http://schemas.openxmlformats.org/officeDocument/2006/relationships/image" Target="../media/image28.svg"/><Relationship Id="rId4" Type="http://schemas.openxmlformats.org/officeDocument/2006/relationships/image" Target="../media/image273.svg"/><Relationship Id="rId14" Type="http://schemas.openxmlformats.org/officeDocument/2006/relationships/image" Target="../media/image12.sv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ServerLess</a:t>
            </a:r>
            <a:r>
              <a:rPr lang="fr-FR" dirty="0" smtClean="0"/>
              <a:t> </a:t>
            </a:r>
            <a:r>
              <a:rPr lang="fr-FR" dirty="0" smtClean="0"/>
              <a:t>COBOL for AWS</a:t>
            </a:r>
            <a:br>
              <a:rPr lang="fr-FR" dirty="0" smtClean="0"/>
            </a:br>
            <a:r>
              <a:rPr lang="fr-FR" dirty="0" smtClean="0"/>
              <a:t>The </a:t>
            </a:r>
            <a:r>
              <a:rPr lang="fr-FR" dirty="0" err="1" smtClean="0"/>
              <a:t>Accenture</a:t>
            </a:r>
            <a:r>
              <a:rPr lang="fr-FR" dirty="0" smtClean="0"/>
              <a:t> NCF application</a:t>
            </a:r>
            <a:br>
              <a:rPr lang="fr-FR" dirty="0" smtClean="0"/>
            </a:br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2019 </a:t>
            </a:r>
            <a:r>
              <a:rPr lang="fr-FR" dirty="0" err="1" smtClean="0"/>
              <a:t>Blu</a:t>
            </a:r>
            <a:r>
              <a:rPr lang="fr-FR" dirty="0" smtClean="0"/>
              <a:t> Age Software </a:t>
            </a:r>
            <a:r>
              <a:rPr lang="fr-FR" dirty="0" smtClean="0"/>
              <a:t>– all </a:t>
            </a:r>
            <a:r>
              <a:rPr lang="fr-FR" dirty="0" err="1" smtClean="0"/>
              <a:t>rights</a:t>
            </a:r>
            <a:r>
              <a:rPr lang="fr-FR" dirty="0" smtClean="0"/>
              <a:t> </a:t>
            </a:r>
            <a:r>
              <a:rPr lang="fr-FR" dirty="0" err="1" smtClean="0"/>
              <a:t>reserved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 err="1" smtClean="0"/>
              <a:t>Accenture</a:t>
            </a:r>
            <a:r>
              <a:rPr lang="fr-FR" sz="2000" dirty="0" smtClean="0"/>
              <a:t> NCF (COBOL/CICS online application </a:t>
            </a:r>
            <a:r>
              <a:rPr lang="fr-FR" sz="2000" dirty="0" err="1" smtClean="0"/>
              <a:t>migrated</a:t>
            </a:r>
            <a:r>
              <a:rPr lang="fr-FR" sz="2000" dirty="0" smtClean="0"/>
              <a:t> to </a:t>
            </a:r>
            <a:r>
              <a:rPr lang="fr-FR" sz="2000" dirty="0" err="1" smtClean="0"/>
              <a:t>ServerLess</a:t>
            </a:r>
            <a:r>
              <a:rPr lang="fr-FR" sz="2000" dirty="0" smtClean="0"/>
              <a:t> COBOL for AWS)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© 2019 </a:t>
            </a:r>
            <a:r>
              <a:rPr lang="fr-FR" dirty="0" err="1" smtClean="0"/>
              <a:t>Blu</a:t>
            </a:r>
            <a:r>
              <a:rPr lang="fr-FR" dirty="0" smtClean="0"/>
              <a:t> Age Software – all </a:t>
            </a:r>
            <a:r>
              <a:rPr lang="fr-FR" dirty="0" err="1" smtClean="0"/>
              <a:t>rights</a:t>
            </a:r>
            <a:r>
              <a:rPr lang="fr-FR" dirty="0" smtClean="0"/>
              <a:t> </a:t>
            </a:r>
            <a:r>
              <a:rPr lang="fr-FR" dirty="0" err="1" smtClean="0"/>
              <a:t>reserved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D8AF6CFD-7182-AE41-BE56-CA8D81C1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32662" y="2919158"/>
            <a:ext cx="711200" cy="7112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438961" y="3766145"/>
            <a:ext cx="1834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Amazon EC2</a:t>
            </a:r>
          </a:p>
          <a:p>
            <a:pPr algn="ctr"/>
            <a:r>
              <a:rPr lang="fr-FR" sz="1400" dirty="0" err="1" smtClean="0"/>
              <a:t>Tomcat</a:t>
            </a:r>
            <a:r>
              <a:rPr lang="fr-FR" sz="1400" dirty="0" smtClean="0"/>
              <a:t> 9</a:t>
            </a:r>
          </a:p>
          <a:p>
            <a:pPr algn="ctr"/>
            <a:r>
              <a:rPr lang="fr-FR" sz="1400" dirty="0" smtClean="0"/>
              <a:t>Application </a:t>
            </a:r>
            <a:r>
              <a:rPr lang="fr-FR" sz="1400" dirty="0" err="1" smtClean="0"/>
              <a:t>Frontend</a:t>
            </a:r>
            <a:endParaRPr lang="fr-FR" sz="1400" dirty="0"/>
          </a:p>
        </p:txBody>
      </p:sp>
      <p:pic>
        <p:nvPicPr>
          <p:cNvPr id="12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121846" y="2409209"/>
            <a:ext cx="476253" cy="47625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5592367" y="3350590"/>
            <a:ext cx="1670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Lambda </a:t>
            </a:r>
            <a:r>
              <a:rPr lang="fr-FR" sz="1400" dirty="0" err="1" smtClean="0"/>
              <a:t>functions</a:t>
            </a:r>
            <a:r>
              <a:rPr lang="fr-FR" sz="1400" dirty="0" smtClean="0"/>
              <a:t> (Java 8)</a:t>
            </a:r>
          </a:p>
          <a:p>
            <a:pPr algn="ctr"/>
            <a:r>
              <a:rPr lang="fr-FR" sz="1400" dirty="0" smtClean="0"/>
              <a:t>Application </a:t>
            </a:r>
            <a:r>
              <a:rPr lang="fr-FR" sz="1400" dirty="0" err="1" smtClean="0"/>
              <a:t>backend</a:t>
            </a:r>
            <a:endParaRPr lang="fr-FR" sz="1400" dirty="0"/>
          </a:p>
        </p:txBody>
      </p:sp>
      <p:pic>
        <p:nvPicPr>
          <p:cNvPr id="14" name="Graphic 25">
            <a:extLst>
              <a:ext uri="{FF2B5EF4-FFF2-40B4-BE49-F238E27FC236}">
                <a16:creationId xmlns:a16="http://schemas.microsoft.com/office/drawing/2014/main" id="{337151B8-DD47-C843-B396-C8F1EAEB2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14696" y="3424340"/>
            <a:ext cx="711200" cy="711200"/>
          </a:xfrm>
          <a:prstGeom prst="rect">
            <a:avLst/>
          </a:prstGeom>
        </p:spPr>
      </p:pic>
      <p:pic>
        <p:nvPicPr>
          <p:cNvPr id="15" name="Graphic 25">
            <a:extLst>
              <a:ext uri="{FF2B5EF4-FFF2-40B4-BE49-F238E27FC236}">
                <a16:creationId xmlns:a16="http://schemas.microsoft.com/office/drawing/2014/main" id="{337151B8-DD47-C843-B396-C8F1EAEB23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98685" y="2132381"/>
            <a:ext cx="711200" cy="7112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9615044" y="2802736"/>
            <a:ext cx="1478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Amazon Aurora</a:t>
            </a:r>
          </a:p>
          <a:p>
            <a:pPr algn="ctr"/>
            <a:r>
              <a:rPr lang="fr-FR" sz="1400" dirty="0" smtClean="0"/>
              <a:t>JICS configuration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9482066" y="4135477"/>
            <a:ext cx="1718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Amazon Aurora</a:t>
            </a:r>
          </a:p>
          <a:p>
            <a:pPr algn="ctr"/>
            <a:r>
              <a:rPr lang="fr-FR" sz="1400" dirty="0" smtClean="0"/>
              <a:t>Application </a:t>
            </a:r>
            <a:r>
              <a:rPr lang="fr-FR" sz="1400" dirty="0" err="1" smtClean="0"/>
              <a:t>database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673117" y="3332257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 smtClean="0"/>
              <a:t>BluAge</a:t>
            </a:r>
            <a:r>
              <a:rPr lang="fr-FR" sz="1400" dirty="0" smtClean="0"/>
              <a:t> </a:t>
            </a:r>
            <a:r>
              <a:rPr lang="fr-FR" sz="1400" dirty="0" err="1" smtClean="0"/>
              <a:t>ServerLess</a:t>
            </a:r>
            <a:endParaRPr lang="fr-FR" sz="1400" dirty="0" smtClean="0"/>
          </a:p>
          <a:p>
            <a:pPr algn="ctr"/>
            <a:r>
              <a:rPr lang="fr-FR" sz="1400" dirty="0" smtClean="0"/>
              <a:t>COBOL layer for AWS</a:t>
            </a:r>
            <a:endParaRPr lang="fr-FR" sz="1400" dirty="0"/>
          </a:p>
        </p:txBody>
      </p:sp>
      <p:pic>
        <p:nvPicPr>
          <p:cNvPr id="21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762607" y="2818650"/>
            <a:ext cx="469900" cy="469900"/>
          </a:xfrm>
          <a:prstGeom prst="rect">
            <a:avLst/>
          </a:prstGeom>
        </p:spPr>
      </p:pic>
      <p:pic>
        <p:nvPicPr>
          <p:cNvPr id="22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477938" y="2818650"/>
            <a:ext cx="469900" cy="4699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1991544" y="1052737"/>
            <a:ext cx="9145016" cy="43472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987478" y="1049559"/>
            <a:ext cx="330200" cy="330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4538444" y="2132381"/>
            <a:ext cx="4959671" cy="200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>
            <a:off x="7071315" y="2909777"/>
            <a:ext cx="1022473" cy="1544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353019" y="26135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use</a:t>
            </a:r>
            <a:endParaRPr lang="fr-FR" sz="14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5257190" y="2138214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AWS Lambda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309197" y="1051247"/>
            <a:ext cx="984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AWS Cloud</a:t>
            </a:r>
            <a:endParaRPr lang="fr-FR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2428074" y="1456979"/>
            <a:ext cx="1834750" cy="37022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7" name="Graphic 63">
            <a:extLst>
              <a:ext uri="{FF2B5EF4-FFF2-40B4-BE49-F238E27FC236}">
                <a16:creationId xmlns:a16="http://schemas.microsoft.com/office/drawing/2014/main" id="{18688CAE-2AF9-5C4F-9594-F951A5D15B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2424330" y="1453361"/>
            <a:ext cx="711200" cy="7112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2303692" y="2150078"/>
            <a:ext cx="1313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Amazon EC2 </a:t>
            </a:r>
            <a:endParaRPr lang="en-US" sz="1400" dirty="0" smtClean="0"/>
          </a:p>
          <a:p>
            <a:pPr algn="ctr"/>
            <a:r>
              <a:rPr lang="en-US" sz="1400" dirty="0" smtClean="0"/>
              <a:t>Auto </a:t>
            </a:r>
            <a:r>
              <a:rPr lang="en-US" sz="1400" dirty="0"/>
              <a:t>Scaling</a:t>
            </a:r>
            <a:endParaRPr lang="en-US" sz="1400" dirty="0"/>
          </a:p>
        </p:txBody>
      </p:sp>
      <p:cxnSp>
        <p:nvCxnSpPr>
          <p:cNvPr id="4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>
            <a:off x="3861596" y="3331111"/>
            <a:ext cx="1631819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3870994" y="3538381"/>
            <a:ext cx="1622421" cy="783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4742866" y="3023352"/>
            <a:ext cx="65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 smtClean="0"/>
              <a:t>invoke</a:t>
            </a:r>
            <a:endParaRPr lang="fr-FR" sz="1400" i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4544997" y="3515869"/>
            <a:ext cx="1023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return </a:t>
            </a:r>
            <a:r>
              <a:rPr lang="fr-FR" sz="1400" i="1" dirty="0" err="1" smtClean="0"/>
              <a:t>Json</a:t>
            </a:r>
            <a:endParaRPr lang="fr-FR" sz="1400" i="1" dirty="0"/>
          </a:p>
        </p:txBody>
      </p:sp>
      <p:pic>
        <p:nvPicPr>
          <p:cNvPr id="54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 flipH="1">
            <a:off x="401457" y="3027947"/>
            <a:ext cx="483586" cy="469900"/>
          </a:xfrm>
          <a:prstGeom prst="rect">
            <a:avLst/>
          </a:prstGeom>
        </p:spPr>
      </p:pic>
      <p:pic>
        <p:nvPicPr>
          <p:cNvPr id="62" name="Graphic 31">
            <a:extLst>
              <a:ext uri="{FF2B5EF4-FFF2-40B4-BE49-F238E27FC236}">
                <a16:creationId xmlns:a16="http://schemas.microsoft.com/office/drawing/2014/main" id="{0B78067A-F8EF-DF48-8A99-ED132D1955C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8201810" y="2549309"/>
            <a:ext cx="711200" cy="711200"/>
          </a:xfrm>
          <a:prstGeom prst="rect">
            <a:avLst/>
          </a:prstGeom>
        </p:spPr>
      </p:pic>
      <p:pic>
        <p:nvPicPr>
          <p:cNvPr id="64" name="Graphic 55">
            <a:extLst>
              <a:ext uri="{FF2B5EF4-FFF2-40B4-BE49-F238E27FC236}">
                <a16:creationId xmlns:a16="http://schemas.microsoft.com/office/drawing/2014/main" id="{34E60B22-5B8D-D94A-90DE-F9331EDBDEC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4598308" y="4284657"/>
            <a:ext cx="469900" cy="4699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4527557" y="4241898"/>
            <a:ext cx="3008603" cy="804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544997" y="4696845"/>
            <a:ext cx="167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Elasticache</a:t>
            </a:r>
            <a:r>
              <a:rPr lang="fr-FR" sz="1400" dirty="0" smtClean="0"/>
              <a:t> for Redis</a:t>
            </a:r>
            <a:endParaRPr lang="fr-FR" sz="1400" dirty="0"/>
          </a:p>
        </p:txBody>
      </p:sp>
      <p:sp>
        <p:nvSpPr>
          <p:cNvPr id="67" name="ZoneTexte 66"/>
          <p:cNvSpPr txBox="1"/>
          <p:nvPr/>
        </p:nvSpPr>
        <p:spPr>
          <a:xfrm>
            <a:off x="5350331" y="4347394"/>
            <a:ext cx="2130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HTTP sessions </a:t>
            </a:r>
            <a:r>
              <a:rPr lang="fr-FR" sz="1400" dirty="0" err="1" smtClean="0"/>
              <a:t>serialization</a:t>
            </a:r>
            <a:endParaRPr lang="fr-FR" sz="1400" dirty="0"/>
          </a:p>
        </p:txBody>
      </p:sp>
      <p:cxnSp>
        <p:nvCxnSpPr>
          <p:cNvPr id="70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4025877" y="4719657"/>
            <a:ext cx="501680" cy="50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9494059" y="2554201"/>
            <a:ext cx="501680" cy="50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9490002" y="3748463"/>
            <a:ext cx="501680" cy="50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859026" y="470960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smtClean="0"/>
              <a:t>use</a:t>
            </a:r>
            <a:endParaRPr lang="fr-FR" sz="1400" i="1" dirty="0"/>
          </a:p>
        </p:txBody>
      </p:sp>
      <p:pic>
        <p:nvPicPr>
          <p:cNvPr id="23" name="Graphic 43">
            <a:extLst>
              <a:ext uri="{FF2B5EF4-FFF2-40B4-BE49-F238E27FC236}">
                <a16:creationId xmlns:a16="http://schemas.microsoft.com/office/drawing/2014/main" id="{49BFD3E4-C3C7-C84A-A0A2-EF5E2E8D06D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35473" y="2130000"/>
            <a:ext cx="711200" cy="711200"/>
          </a:xfrm>
          <a:prstGeom prst="rect">
            <a:avLst/>
          </a:prstGeom>
        </p:spPr>
      </p:pic>
      <p:cxnSp>
        <p:nvCxnSpPr>
          <p:cNvPr id="76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1042296" y="3057381"/>
            <a:ext cx="1383745" cy="139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1043311" y="3289440"/>
            <a:ext cx="1383745" cy="139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18">
            <a:extLst>
              <a:ext uri="{FF2B5EF4-FFF2-40B4-BE49-F238E27FC236}">
                <a16:creationId xmlns:a16="http://schemas.microsoft.com/office/drawing/2014/main" id="{C1391436-33C4-4E4D-9260-8B83E0DABA58}"/>
              </a:ext>
            </a:extLst>
          </p:cNvPr>
          <p:cNvCxnSpPr>
            <a:cxnSpLocks/>
          </p:cNvCxnSpPr>
          <p:nvPr/>
        </p:nvCxnSpPr>
        <p:spPr>
          <a:xfrm flipH="1" flipV="1">
            <a:off x="1042346" y="3508904"/>
            <a:ext cx="1383745" cy="1393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35009532-91F2-4049-A67F-F2AEBD121320}"/>
    </a:ext>
  </a:extLst>
</a:theme>
</file>

<file path=ppt/theme/theme2.xml><?xml version="1.0" encoding="utf-8"?>
<a:theme xmlns:a="http://schemas.openxmlformats.org/drawingml/2006/main" name="1_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FB3C70D3-E7DA-4DF2-A5C2-23382B00E937}"/>
    </a:ext>
  </a:extLst>
</a:theme>
</file>

<file path=ppt/theme/theme3.xml><?xml version="1.0" encoding="utf-8"?>
<a:theme xmlns:a="http://schemas.openxmlformats.org/drawingml/2006/main" name="2_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EC02473C-3475-40CC-8D04-E85E445758DB}"/>
    </a:ext>
  </a:extLst>
</a:theme>
</file>

<file path=ppt/theme/theme4.xml><?xml version="1.0" encoding="utf-8"?>
<a:theme xmlns:a="http://schemas.openxmlformats.org/drawingml/2006/main" name="3_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BE8430BA-CD44-41E7-8C8F-86F11A44C6E5}"/>
    </a:ext>
  </a:extLst>
</a:theme>
</file>

<file path=ppt/theme/theme5.xml><?xml version="1.0" encoding="utf-8"?>
<a:theme xmlns:a="http://schemas.openxmlformats.org/drawingml/2006/main" name="4_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04F7EA79-A5FA-426A-9198-06D003646030}"/>
    </a:ext>
  </a:extLst>
</a:theme>
</file>

<file path=ppt/theme/theme6.xml><?xml version="1.0" encoding="utf-8"?>
<a:theme xmlns:a="http://schemas.openxmlformats.org/drawingml/2006/main" name="5_HDOfficeLightV0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5DF81C1-0862-4D9B-8A36-F26309B83A3E}" vid="{4D04D4B9-1860-45F1-A375-A876384EA60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bluage_software_2018</Template>
  <TotalTime>1145</TotalTime>
  <Words>84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Calibri</vt:lpstr>
      <vt:lpstr>Calibri Light</vt:lpstr>
      <vt:lpstr>Verdana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ServerLess COBOL for AWS The Accenture NCF application architecture</vt:lpstr>
      <vt:lpstr>Accenture NCF (COBOL/CICS online application migrated to ServerLess COBOL for AWS)</vt:lpstr>
    </vt:vector>
  </TitlesOfParts>
  <Company>NETFECTIVE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Objectifs Démo</dc:title>
  <dc:creator>PARISY Olivier</dc:creator>
  <cp:lastModifiedBy>MASSON Thierry</cp:lastModifiedBy>
  <cp:revision>111</cp:revision>
  <dcterms:created xsi:type="dcterms:W3CDTF">2019-02-22T09:29:59Z</dcterms:created>
  <dcterms:modified xsi:type="dcterms:W3CDTF">2019-05-28T13:49:52Z</dcterms:modified>
</cp:coreProperties>
</file>