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87" r:id="rId3"/>
    <p:sldId id="273" r:id="rId4"/>
    <p:sldId id="274" r:id="rId5"/>
    <p:sldId id="283" r:id="rId6"/>
    <p:sldId id="275" r:id="rId7"/>
    <p:sldId id="264" r:id="rId8"/>
    <p:sldId id="289" r:id="rId9"/>
    <p:sldId id="285" r:id="rId10"/>
    <p:sldId id="268" r:id="rId11"/>
    <p:sldId id="265" r:id="rId12"/>
    <p:sldId id="281" r:id="rId13"/>
    <p:sldId id="257" r:id="rId14"/>
    <p:sldId id="276" r:id="rId15"/>
    <p:sldId id="288" r:id="rId16"/>
    <p:sldId id="277" r:id="rId17"/>
    <p:sldId id="278" r:id="rId18"/>
    <p:sldId id="284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1"/>
    <a:srgbClr val="8FA7C4"/>
    <a:srgbClr val="FFFFFF"/>
    <a:srgbClr val="DC880A"/>
    <a:srgbClr val="6BAC3E"/>
    <a:srgbClr val="D92D6D"/>
    <a:srgbClr val="D62A6B"/>
    <a:srgbClr val="FF9933"/>
    <a:srgbClr val="A166FF"/>
    <a:srgbClr val="684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3" autoAdjust="0"/>
    <p:restoredTop sz="96374" autoAdjust="0"/>
  </p:normalViewPr>
  <p:slideViewPr>
    <p:cSldViewPr snapToGrid="0">
      <p:cViewPr>
        <p:scale>
          <a:sx n="57" d="100"/>
          <a:sy n="57" d="100"/>
        </p:scale>
        <p:origin x="-840" y="-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pPr/>
              <a:t>2020-09-16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svg"/><Relationship Id="rId18" Type="http://schemas.openxmlformats.org/officeDocument/2006/relationships/image" Target="../media/image17.png"/><Relationship Id="rId3" Type="http://schemas.openxmlformats.org/officeDocument/2006/relationships/image" Target="../media/image12.svg"/><Relationship Id="rId21" Type="http://schemas.openxmlformats.org/officeDocument/2006/relationships/image" Target="../media/image19.png"/><Relationship Id="rId7" Type="http://schemas.openxmlformats.org/officeDocument/2006/relationships/image" Target="../media/image16.svg"/><Relationship Id="rId12" Type="http://schemas.openxmlformats.org/officeDocument/2006/relationships/image" Target="../media/image14.png"/><Relationship Id="rId17" Type="http://schemas.openxmlformats.org/officeDocument/2006/relationships/image" Target="../media/image9.sv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3.png"/><Relationship Id="rId19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8.svg"/><Relationship Id="rId14" Type="http://schemas.openxmlformats.org/officeDocument/2006/relationships/image" Target="../media/image15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="" xmlns:a16="http://schemas.microsoft.com/office/drawing/2014/main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="" xmlns:a16="http://schemas.microsoft.com/office/drawing/2014/main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Blu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Maître de stage : Alexis Henry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d’exécution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="" xmlns:a16="http://schemas.microsoft.com/office/drawing/2014/main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C55DAD9B-5F83-443E-A961-FBA272407F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1035" y="517364"/>
            <a:ext cx="2947950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="" xmlns:a16="http://schemas.microsoft.com/office/drawing/2014/main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="" xmlns:a16="http://schemas.microsoft.com/office/drawing/2014/main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="" xmlns:a16="http://schemas.microsoft.com/office/drawing/2014/main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="" xmlns:a16="http://schemas.microsoft.com/office/drawing/2014/main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="" xmlns:a16="http://schemas.microsoft.com/office/drawing/2014/main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="" xmlns:a16="http://schemas.microsoft.com/office/drawing/2014/main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="" xmlns:a16="http://schemas.microsoft.com/office/drawing/2014/main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="" xmlns:a16="http://schemas.microsoft.com/office/drawing/2014/main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="" xmlns:a16="http://schemas.microsoft.com/office/drawing/2014/main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="" xmlns:a16="http://schemas.microsoft.com/office/drawing/2014/main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="" xmlns:a16="http://schemas.microsoft.com/office/drawing/2014/main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="" xmlns:a16="http://schemas.microsoft.com/office/drawing/2014/main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="" xmlns:a16="http://schemas.microsoft.com/office/drawing/2014/main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="" xmlns:a16="http://schemas.microsoft.com/office/drawing/2014/main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="" xmlns:a16="http://schemas.microsoft.com/office/drawing/2014/main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="" xmlns:a16="http://schemas.microsoft.com/office/drawing/2014/main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="" xmlns:a16="http://schemas.microsoft.com/office/drawing/2014/main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="" xmlns:a16="http://schemas.microsoft.com/office/drawing/2014/main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="" xmlns:a16="http://schemas.microsoft.com/office/drawing/2014/main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="" xmlns:a16="http://schemas.microsoft.com/office/drawing/2014/main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="" xmlns:a16="http://schemas.microsoft.com/office/drawing/2014/main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="" xmlns:a16="http://schemas.microsoft.com/office/drawing/2014/main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="" xmlns:a16="http://schemas.microsoft.com/office/drawing/2014/main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="" xmlns:a16="http://schemas.microsoft.com/office/drawing/2014/main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="" xmlns:a16="http://schemas.microsoft.com/office/drawing/2014/main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="" xmlns:a16="http://schemas.microsoft.com/office/drawing/2014/main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="" xmlns:a16="http://schemas.microsoft.com/office/drawing/2014/main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="" xmlns:a16="http://schemas.microsoft.com/office/drawing/2014/main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="" xmlns:a16="http://schemas.microsoft.com/office/drawing/2014/main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="" xmlns:a16="http://schemas.microsoft.com/office/drawing/2014/main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="" xmlns:a16="http://schemas.microsoft.com/office/drawing/2014/main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="" xmlns:a16="http://schemas.microsoft.com/office/drawing/2014/main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="" xmlns:a16="http://schemas.microsoft.com/office/drawing/2014/main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="" xmlns:a16="http://schemas.microsoft.com/office/drawing/2014/main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="" xmlns:a16="http://schemas.microsoft.com/office/drawing/2014/main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="" xmlns:a16="http://schemas.microsoft.com/office/drawing/2014/main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="" xmlns:a16="http://schemas.microsoft.com/office/drawing/2014/main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="" xmlns:a16="http://schemas.microsoft.com/office/drawing/2014/main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="" xmlns:a16="http://schemas.microsoft.com/office/drawing/2014/main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="" xmlns:a16="http://schemas.microsoft.com/office/drawing/2014/main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="" xmlns:a16="http://schemas.microsoft.com/office/drawing/2014/main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="" xmlns:a16="http://schemas.microsoft.com/office/drawing/2014/main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="" xmlns:a16="http://schemas.microsoft.com/office/drawing/2014/main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="" xmlns:a16="http://schemas.microsoft.com/office/drawing/2014/main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="" xmlns:a16="http://schemas.microsoft.com/office/drawing/2014/main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="" xmlns:a16="http://schemas.microsoft.com/office/drawing/2014/main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="" xmlns:a16="http://schemas.microsoft.com/office/drawing/2014/main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="" xmlns:a16="http://schemas.microsoft.com/office/drawing/2014/main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="" xmlns:a16="http://schemas.microsoft.com/office/drawing/2014/main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="" xmlns:a16="http://schemas.microsoft.com/office/drawing/2014/main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="" xmlns:a16="http://schemas.microsoft.com/office/drawing/2014/main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="" xmlns:a16="http://schemas.microsoft.com/office/drawing/2014/main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="" xmlns:a16="http://schemas.microsoft.com/office/drawing/2014/main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="" xmlns:a16="http://schemas.microsoft.com/office/drawing/2014/main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="" xmlns:a16="http://schemas.microsoft.com/office/drawing/2014/main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="" xmlns:a16="http://schemas.microsoft.com/office/drawing/2014/main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="" xmlns:a16="http://schemas.microsoft.com/office/drawing/2014/main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="" xmlns:a16="http://schemas.microsoft.com/office/drawing/2014/main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="" xmlns:a16="http://schemas.microsoft.com/office/drawing/2014/main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="" xmlns:a16="http://schemas.microsoft.com/office/drawing/2014/main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="" xmlns:a16="http://schemas.microsoft.com/office/drawing/2014/main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="" xmlns:a16="http://schemas.microsoft.com/office/drawing/2014/main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="" xmlns:a16="http://schemas.microsoft.com/office/drawing/2014/main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="" xmlns:a16="http://schemas.microsoft.com/office/drawing/2014/main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="" xmlns:a16="http://schemas.microsoft.com/office/drawing/2014/main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="" xmlns:a16="http://schemas.microsoft.com/office/drawing/2014/main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="" xmlns:a16="http://schemas.microsoft.com/office/drawing/2014/main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="" xmlns:a16="http://schemas.microsoft.com/office/drawing/2014/main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="" xmlns:a16="http://schemas.microsoft.com/office/drawing/2014/main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="" xmlns:a16="http://schemas.microsoft.com/office/drawing/2014/main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="" xmlns:a16="http://schemas.microsoft.com/office/drawing/2014/main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="" xmlns:a16="http://schemas.microsoft.com/office/drawing/2014/main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val="369833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="" xmlns:a16="http://schemas.microsoft.com/office/drawing/2014/main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="" xmlns:a16="http://schemas.microsoft.com/office/drawing/2014/main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de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0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246799" y="1679342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6688" y="1679342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=""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788" y="2144856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2406869" y="2153614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566888" y="2619127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=""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6888" y="2628741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3802312" y="3810269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=""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706" y="4026432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=""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 rot="548094">
            <a:off x="6655933" y="434702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="" xmlns:a16="http://schemas.microsoft.com/office/drawing/2014/main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6683" y="3988608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8813130" y="2767870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4382" y="3284034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=""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4385" y="4503296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=""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499363" y="4271934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2476104" y="4577854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=""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8468383" y="5027695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=""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6229624" y="3494972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=""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6229624" y="4335765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="" xmlns:a16="http://schemas.microsoft.com/office/drawing/2014/main" id="{B28BD9AF-47E4-4675-86FF-0061CF96C707}"/>
              </a:ext>
            </a:extLst>
          </p:cNvPr>
          <p:cNvSpPr txBox="1"/>
          <p:nvPr/>
        </p:nvSpPr>
        <p:spPr>
          <a:xfrm>
            <a:off x="5028303" y="4423041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="" xmlns:a16="http://schemas.microsoft.com/office/drawing/2014/main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337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="" xmlns:a16="http://schemas.microsoft.com/office/drawing/2014/main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="" xmlns:a16="http://schemas.microsoft.com/office/drawing/2014/main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401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1032"/>
            <a:ext cx="12094614" cy="56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0076"/>
            <a:ext cx="12192000" cy="564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3676" b="4606"/>
          <a:stretch>
            <a:fillRect/>
          </a:stretch>
        </p:blipFill>
        <p:spPr bwMode="auto">
          <a:xfrm>
            <a:off x="0" y="0"/>
            <a:ext cx="12192000" cy="541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 flipV="1">
            <a:off x="-98854" y="5404022"/>
            <a:ext cx="12505038" cy="32957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1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50" y="4725768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8"/>
          <a:stretch/>
        </p:blipFill>
        <p:spPr>
          <a:xfrm>
            <a:off x="4341236" y="5397785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F032BC-3EDE-4A8C-8EB3-6B83699E9589}"/>
              </a:ext>
            </a:extLst>
          </p:cNvPr>
          <p:cNvSpPr/>
          <p:nvPr/>
        </p:nvSpPr>
        <p:spPr>
          <a:xfrm>
            <a:off x="4625381" y="4017882"/>
            <a:ext cx="348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Vue problème et export CSV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F032BC-3EDE-4A8C-8EB3-6B83699E9589}"/>
              </a:ext>
            </a:extLst>
          </p:cNvPr>
          <p:cNvSpPr/>
          <p:nvPr/>
        </p:nvSpPr>
        <p:spPr>
          <a:xfrm>
            <a:off x="2321878" y="5994936"/>
            <a:ext cx="796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Diagramme UML des classes qui gèrent l’export de la vue problème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5FD6EB6-13B4-4F3D-BE2A-A56086A2E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841"/>
            <a:ext cx="12192000" cy="49852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1134" y="3794727"/>
            <a:ext cx="161925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2795" y="4718394"/>
            <a:ext cx="161925" cy="1508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5495" y="4209878"/>
            <a:ext cx="136525" cy="1555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7083" y="3688061"/>
            <a:ext cx="133350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25544" y="3172594"/>
            <a:ext cx="152400" cy="144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02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Age Cobol</a:t>
            </a:r>
          </a:p>
          <a:p>
            <a:r>
              <a:rPr lang="fr-FR" dirty="0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l’extension Blu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0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>
            <a:extLst>
              <a:ext uri="{FF2B5EF4-FFF2-40B4-BE49-F238E27FC236}">
                <a16:creationId xmlns="" xmlns:a16="http://schemas.microsoft.com/office/drawing/2014/main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1" name="Picture 2" descr="ACCT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462" y="1620192"/>
            <a:ext cx="7496175" cy="458152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328247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Application legacy - COBOL</a:t>
            </a:r>
            <a:endParaRPr lang="fr-FR" sz="16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16AD88C-2942-4C9E-99F8-79F9B0EC90A3}"/>
              </a:ext>
            </a:extLst>
          </p:cNvPr>
          <p:cNvSpPr/>
          <p:nvPr/>
        </p:nvSpPr>
        <p:spPr>
          <a:xfrm>
            <a:off x="3931867" y="6010070"/>
            <a:ext cx="428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d’une application en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408904" y="1783211"/>
            <a:ext cx="7621189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32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  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Amazon Web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Service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>
              <a:spcAft>
                <a:spcPts val="1800"/>
              </a:spcAf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32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retenue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2"/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1811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</a:t>
            </a:r>
            <a:r>
              <a:rPr lang="fr-FR" sz="2400" b="1" dirty="0" smtClean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automatiser le </a:t>
            </a:r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déploiement du Runtime de </a:t>
            </a:r>
            <a:r>
              <a:rPr lang="fr-FR" sz="2400" b="1" i="1" dirty="0" err="1" smtClean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</a:t>
            </a:r>
            <a:r>
              <a:rPr lang="fr-FR" sz="2400" b="1" i="1" dirty="0" smtClean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fr-FR" sz="2400" b="1" i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COBOL for AWS </a:t>
            </a:r>
            <a:r>
              <a:rPr lang="fr-FR" sz="2400" b="1" i="1" dirty="0" smtClean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</a:t>
            </a:r>
            <a:endParaRPr lang="fr-FR" sz="2400" b="1" i="1" dirty="0">
              <a:solidFill>
                <a:srgbClr val="FB970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1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L’environnement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="" xmlns:a16="http://schemas.microsoft.com/office/drawing/2014/main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="" xmlns:a16="http://schemas.microsoft.com/office/drawing/2014/main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="" xmlns:a16="http://schemas.microsoft.com/office/drawing/2014/main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16AD88C-2942-4C9E-99F8-79F9B0EC90A3}"/>
              </a:ext>
            </a:extLst>
          </p:cNvPr>
          <p:cNvSpPr/>
          <p:nvPr/>
        </p:nvSpPr>
        <p:spPr>
          <a:xfrm>
            <a:off x="3708699" y="58018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215" y="1321150"/>
            <a:ext cx="8733904" cy="47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756" t="3644" r="1938" b="3182"/>
          <a:stretch>
            <a:fillRect/>
          </a:stretch>
        </p:blipFill>
        <p:spPr>
          <a:xfrm>
            <a:off x="1515761" y="1701312"/>
            <a:ext cx="9720839" cy="407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serverless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0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D237EDE-145B-4A9E-BD85-5CEBADA8170A}"/>
              </a:ext>
            </a:extLst>
          </p:cNvPr>
          <p:cNvSpPr/>
          <p:nvPr/>
        </p:nvSpPr>
        <p:spPr>
          <a:xfrm>
            <a:off x="753809" y="2656061"/>
            <a:ext cx="108400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es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droits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d’accès (ACL)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dans toute les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régions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paramétrable</a:t>
            </a:r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 et le bon déroulement doit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observable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5573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Crée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une nouvelle version d’une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Layer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contenant la dernière release du Runtime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</a:p>
          <a:p>
            <a:pPr marL="342900" indent="-342900" algn="ctr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ou 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la créer si elle n’ existe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pas</a:t>
            </a:r>
            <a:r>
              <a:rPr lang="fr-FR" sz="2400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encore.</a:t>
            </a:r>
            <a:endParaRPr lang="fr-FR" sz="2400" dirty="0">
              <a:solidFill>
                <a:srgbClr val="FB9701"/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5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/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94586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=""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397" y="2124435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1772529" y="2130837"/>
            <a:ext cx="8598909" cy="4345301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590418" y="1761664"/>
            <a:ext cx="10417140" cy="4890805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=""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5488" y="1753276"/>
            <a:ext cx="311085" cy="31108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=""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=""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="" xmlns:a16="http://schemas.microsoft.com/office/drawing/2014/main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=""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2360934" y="3384524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=""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4F2FCF1-7534-4A94-B6C5-7346286ECF79}"/>
              </a:ext>
            </a:extLst>
          </p:cNvPr>
          <p:cNvSpPr/>
          <p:nvPr/>
        </p:nvSpPr>
        <p:spPr>
          <a:xfrm>
            <a:off x="1941524" y="1761665"/>
            <a:ext cx="80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="" xmlns:a16="http://schemas.microsoft.com/office/drawing/2014/main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="" xmlns:a16="http://schemas.microsoft.com/office/drawing/2014/main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="" xmlns:a16="http://schemas.microsoft.com/office/drawing/2014/main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="" xmlns:a16="http://schemas.microsoft.com/office/drawing/2014/main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="" xmlns:a16="http://schemas.microsoft.com/office/drawing/2014/main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="" xmlns:a16="http://schemas.microsoft.com/office/drawing/2014/main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="" xmlns:a16="http://schemas.microsoft.com/office/drawing/2014/main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="" xmlns:a16="http://schemas.microsoft.com/office/drawing/2014/main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="" xmlns:a16="http://schemas.microsoft.com/office/drawing/2014/main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="" xmlns:a16="http://schemas.microsoft.com/office/drawing/2014/main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="" xmlns:a16="http://schemas.microsoft.com/office/drawing/2014/main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="" xmlns:a16="http://schemas.microsoft.com/office/drawing/2014/main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="" xmlns:a16="http://schemas.microsoft.com/office/drawing/2014/main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="" xmlns:a16="http://schemas.microsoft.com/office/drawing/2014/main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="" xmlns:a16="http://schemas.microsoft.com/office/drawing/2014/main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="" xmlns:a16="http://schemas.microsoft.com/office/drawing/2014/main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="" xmlns:a16="http://schemas.microsoft.com/office/drawing/2014/main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="" xmlns:a16="http://schemas.microsoft.com/office/drawing/2014/main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="" xmlns:a16="http://schemas.microsoft.com/office/drawing/2014/main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="" xmlns:a16="http://schemas.microsoft.com/office/drawing/2014/main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="" xmlns:a16="http://schemas.microsoft.com/office/drawing/2014/main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="" xmlns:a16="http://schemas.microsoft.com/office/drawing/2014/main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="" xmlns:a16="http://schemas.microsoft.com/office/drawing/2014/main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="" xmlns:a16="http://schemas.microsoft.com/office/drawing/2014/main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="" xmlns:a16="http://schemas.microsoft.com/office/drawing/2014/main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="" xmlns:a16="http://schemas.microsoft.com/office/drawing/2014/main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="" xmlns:a16="http://schemas.microsoft.com/office/drawing/2014/main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="" xmlns:a16="http://schemas.microsoft.com/office/drawing/2014/main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="" xmlns:a16="http://schemas.microsoft.com/office/drawing/2014/main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640130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="" xmlns:a16="http://schemas.microsoft.com/office/drawing/2014/main" id="{45031984-26E6-4D5D-A7BA-F36FD2F7A233}"/>
              </a:ext>
            </a:extLst>
          </p:cNvPr>
          <p:cNvSpPr/>
          <p:nvPr/>
        </p:nvSpPr>
        <p:spPr>
          <a:xfrm rot="11019638">
            <a:off x="7933277" y="3205687"/>
            <a:ext cx="263603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="" xmlns:a16="http://schemas.microsoft.com/office/drawing/2014/main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="" xmlns:a16="http://schemas.microsoft.com/office/drawing/2014/main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="" xmlns:a16="http://schemas.microsoft.com/office/drawing/2014/main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="" xmlns:a16="http://schemas.microsoft.com/office/drawing/2014/main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="" xmlns:a16="http://schemas.microsoft.com/office/drawing/2014/main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="" xmlns:a16="http://schemas.microsoft.com/office/drawing/2014/main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10885" y="2715768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="" xmlns:a16="http://schemas.microsoft.com/office/drawing/2014/main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="" xmlns:a16="http://schemas.microsoft.com/office/drawing/2014/main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="" xmlns:a16="http://schemas.microsoft.com/office/drawing/2014/main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="" xmlns:a16="http://schemas.microsoft.com/office/drawing/2014/main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="" xmlns:a16="http://schemas.microsoft.com/office/drawing/2014/main" id="{FFEC59A6-6460-4A10-B640-EE2BA8EECD9F}"/>
              </a:ext>
            </a:extLst>
          </p:cNvPr>
          <p:cNvCxnSpPr>
            <a:cxnSpLocks/>
          </p:cNvCxnSpPr>
          <p:nvPr/>
        </p:nvCxnSpPr>
        <p:spPr>
          <a:xfrm flipV="1">
            <a:off x="9544817" y="2875459"/>
            <a:ext cx="1007108" cy="1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="" xmlns:a16="http://schemas.microsoft.com/office/drawing/2014/main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="" xmlns:a16="http://schemas.microsoft.com/office/drawing/2014/main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="" xmlns:a16="http://schemas.microsoft.com/office/drawing/2014/main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="" xmlns:a16="http://schemas.microsoft.com/office/drawing/2014/main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9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="" xmlns:a16="http://schemas.microsoft.com/office/drawing/2014/main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="" xmlns:a16="http://schemas.microsoft.com/office/drawing/2014/main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="" xmlns:a16="http://schemas.microsoft.com/office/drawing/2014/main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="" xmlns:a16="http://schemas.microsoft.com/office/drawing/2014/main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="" xmlns:a16="http://schemas.microsoft.com/office/drawing/2014/main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="" xmlns:a16="http://schemas.microsoft.com/office/drawing/2014/main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668463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="" xmlns:a16="http://schemas.microsoft.com/office/drawing/2014/main" id="{A0496E36-4467-49F5-A71B-9373841CEC09}"/>
              </a:ext>
            </a:extLst>
          </p:cNvPr>
          <p:cNvSpPr/>
          <p:nvPr/>
        </p:nvSpPr>
        <p:spPr>
          <a:xfrm rot="11019638">
            <a:off x="7935786" y="5155831"/>
            <a:ext cx="2680095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="" xmlns:a16="http://schemas.microsoft.com/office/drawing/2014/main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="" xmlns:a16="http://schemas.microsoft.com/office/drawing/2014/main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="" xmlns:a16="http://schemas.microsoft.com/office/drawing/2014/main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="" xmlns:a16="http://schemas.microsoft.com/office/drawing/2014/main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="" xmlns:a16="http://schemas.microsoft.com/office/drawing/2014/main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="" xmlns:a16="http://schemas.microsoft.com/office/drawing/2014/main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="" xmlns:a16="http://schemas.microsoft.com/office/drawing/2014/main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="" xmlns:a16="http://schemas.microsoft.com/office/drawing/2014/main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="" xmlns:a16="http://schemas.microsoft.com/office/drawing/2014/main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="" xmlns:a16="http://schemas.microsoft.com/office/drawing/2014/main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="" xmlns:a16="http://schemas.microsoft.com/office/drawing/2014/main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10045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="" xmlns:a16="http://schemas.microsoft.com/office/drawing/2014/main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="" xmlns:a16="http://schemas.microsoft.com/office/drawing/2014/main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="" xmlns:a16="http://schemas.microsoft.com/office/drawing/2014/main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="" xmlns:a16="http://schemas.microsoft.com/office/drawing/2014/main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="" xmlns:a16="http://schemas.microsoft.com/office/drawing/2014/main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="" xmlns:a16="http://schemas.microsoft.com/office/drawing/2014/main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="" xmlns:a16="http://schemas.microsoft.com/office/drawing/2014/main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="" xmlns:a16="http://schemas.microsoft.com/office/drawing/2014/main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="" xmlns:a16="http://schemas.microsoft.com/office/drawing/2014/main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="" xmlns:a16="http://schemas.microsoft.com/office/drawing/2014/main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="" xmlns:a16="http://schemas.microsoft.com/office/drawing/2014/main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="" xmlns:a16="http://schemas.microsoft.com/office/drawing/2014/main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="" xmlns:a16="http://schemas.microsoft.com/office/drawing/2014/main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="" xmlns:a16="http://schemas.microsoft.com/office/drawing/2014/main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="" xmlns:a16="http://schemas.microsoft.com/office/drawing/2014/main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A3FC1C5-0DC1-4683-B0AE-7313833D4764}"/>
              </a:ext>
            </a:extLst>
          </p:cNvPr>
          <p:cNvSpPr/>
          <p:nvPr/>
        </p:nvSpPr>
        <p:spPr>
          <a:xfrm>
            <a:off x="274074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8081" y="254484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0B90C2A-C3D2-4687-BB2C-EC66B7C46FC3}"/>
              </a:ext>
            </a:extLst>
          </p:cNvPr>
          <p:cNvSpPr/>
          <p:nvPr/>
        </p:nvSpPr>
        <p:spPr>
          <a:xfrm>
            <a:off x="4456372" y="425872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DA26998-5F01-4563-8675-DFA37C9D8103}"/>
              </a:ext>
            </a:extLst>
          </p:cNvPr>
          <p:cNvSpPr/>
          <p:nvPr/>
        </p:nvSpPr>
        <p:spPr>
          <a:xfrm>
            <a:off x="6284292" y="3322894"/>
            <a:ext cx="650687" cy="158445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DA26998-5F01-4563-8675-DFA37C9D8103}"/>
              </a:ext>
            </a:extLst>
          </p:cNvPr>
          <p:cNvSpPr/>
          <p:nvPr/>
        </p:nvSpPr>
        <p:spPr>
          <a:xfrm>
            <a:off x="6289208" y="3902998"/>
            <a:ext cx="660520" cy="153528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7B459C2-117F-4C73-97F9-94E9D2D40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" y="1791221"/>
            <a:ext cx="11690698" cy="4198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A26998-5F01-4563-8675-DFA37C9D8103}"/>
              </a:ext>
            </a:extLst>
          </p:cNvPr>
          <p:cNvSpPr/>
          <p:nvPr/>
        </p:nvSpPr>
        <p:spPr>
          <a:xfrm>
            <a:off x="5410899" y="2835479"/>
            <a:ext cx="796954" cy="1342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AD3D44-EC8C-4113-840E-72221068A820}"/>
              </a:ext>
            </a:extLst>
          </p:cNvPr>
          <p:cNvSpPr/>
          <p:nvPr/>
        </p:nvSpPr>
        <p:spPr>
          <a:xfrm>
            <a:off x="3084945" y="5744608"/>
            <a:ext cx="638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des variables d’environnements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216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817</Words>
  <Application>Microsoft Office PowerPoint</Application>
  <PresentationFormat>Personnalisé</PresentationFormat>
  <Paragraphs>251</Paragraphs>
  <Slides>20</Slides>
  <Notes>0</Notes>
  <HiddenSlides>3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de la chaîne de déploiement  Architecture de la chaîne de déploiement du Runtime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NETFECTIVE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sand jrd</cp:lastModifiedBy>
  <cp:revision>122</cp:revision>
  <dcterms:created xsi:type="dcterms:W3CDTF">2020-07-20T12:20:22Z</dcterms:created>
  <dcterms:modified xsi:type="dcterms:W3CDTF">2020-09-16T14:26:26Z</dcterms:modified>
</cp:coreProperties>
</file>