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8"/>
  </p:notesMasterIdLst>
  <p:handoutMasterIdLst>
    <p:handoutMasterId r:id="rId9"/>
  </p:handoutMasterIdLst>
  <p:sldIdLst>
    <p:sldId id="265" r:id="rId3"/>
    <p:sldId id="270" r:id="rId4"/>
    <p:sldId id="273" r:id="rId5"/>
    <p:sldId id="272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1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9BDA-BD19-4064-BF2C-14D89FF3C190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8E8E-C91D-44A0-93D6-1E4294D2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8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DF147-A9B1-468D-860B-052CCDB90DB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8310F-3F7A-4A9C-892D-242CD6C3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5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10F-3F7A-4A9C-892D-242CD6C380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3B0C-DDAB-42F4-8C24-B1FE6CABC65D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59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C6A-E15D-42F1-AAF6-839123805FBB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4DB9-A473-442C-B086-D1F93506A4BE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97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991-E95B-472C-BB57-B5B9032A924B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7AFD-ABC7-4364-90EF-95B15C8A323B}" type="datetime1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589463"/>
            <a:ext cx="1012825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9738"/>
            <a:ext cx="1012825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60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E068-E05A-439C-97F8-45AC8119FCD5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5111" y="1825625"/>
            <a:ext cx="49834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4296" y="1825625"/>
            <a:ext cx="49834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825" y="365125"/>
            <a:ext cx="10134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8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03B3-DEE5-43F8-925B-912AA65DCD81}" type="datetime1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9832" y="2193925"/>
            <a:ext cx="49834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9832" y="1489075"/>
            <a:ext cx="4983480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454" y="2193925"/>
            <a:ext cx="49834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454" y="1489075"/>
            <a:ext cx="4983480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454" y="274638"/>
            <a:ext cx="1012299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03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C9F-8B7D-49D2-9820-A92EA66BAD43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73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59C-4DF7-43AB-9953-A9E9C32BDFAB}" type="datetime1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3EC7-B7A8-467B-A043-A6BA6621D453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619" y="987425"/>
            <a:ext cx="5943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13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13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11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6EBB-3674-4C80-A7FF-3B979F5315DA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96249" y="987425"/>
            <a:ext cx="59436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2767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767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01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9F0484A-F300-4B64-A3A1-4509DE43DA60}" type="datetime1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7644" y="6356350"/>
            <a:ext cx="5926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85938" y="6356350"/>
            <a:ext cx="767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842422B5-12DA-40CC-AE4D-EB9F472458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189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>
            <a:solidFill>
              <a:schemeClr val="accent1">
                <a:lumMod val="75000"/>
              </a:schemeClr>
            </a:solidFill>
          </a:ln>
          <a:solidFill>
            <a:schemeClr val="accent6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4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0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768" userDrawn="1">
          <p15:clr>
            <a:srgbClr val="F26B43"/>
          </p15:clr>
        </p15:guide>
        <p15:guide id="2" pos="7152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9418"/>
            <a:ext cx="9144000" cy="2320407"/>
          </a:xfrm>
        </p:spPr>
        <p:txBody>
          <a:bodyPr>
            <a:normAutofit/>
          </a:bodyPr>
          <a:lstStyle/>
          <a:p>
            <a:r>
              <a:rPr lang="en-US" dirty="0" err="1"/>
              <a:t>Chethan</a:t>
            </a:r>
            <a:r>
              <a:rPr lang="en-US" dirty="0"/>
              <a:t> </a:t>
            </a:r>
            <a:r>
              <a:rPr lang="en-US" dirty="0" err="1"/>
              <a:t>Bhaskar</a:t>
            </a:r>
            <a:endParaRPr lang="en-US" dirty="0"/>
          </a:p>
          <a:p>
            <a:r>
              <a:rPr lang="en-US" dirty="0"/>
              <a:t>Nagaraj Hegde</a:t>
            </a:r>
          </a:p>
          <a:p>
            <a:r>
              <a:rPr lang="en-US" dirty="0"/>
              <a:t>Sandeep Nagendra</a:t>
            </a:r>
          </a:p>
          <a:p>
            <a:r>
              <a:rPr lang="en-US" dirty="0"/>
              <a:t>Shashank </a:t>
            </a:r>
            <a:r>
              <a:rPr lang="en-US" dirty="0" err="1"/>
              <a:t>Ravindranath</a:t>
            </a:r>
            <a:endParaRPr lang="en-US" dirty="0"/>
          </a:p>
          <a:p>
            <a:r>
              <a:rPr lang="en-US" dirty="0" err="1"/>
              <a:t>Sudhindra</a:t>
            </a:r>
            <a:r>
              <a:rPr lang="en-US" dirty="0"/>
              <a:t> Manohar </a:t>
            </a:r>
            <a:r>
              <a:rPr lang="en-US" dirty="0" err="1"/>
              <a:t>Bellur</a:t>
            </a:r>
            <a:r>
              <a:rPr lang="en-US" dirty="0"/>
              <a:t> Vasudeva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2748"/>
            <a:ext cx="9144000" cy="1156252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94642" y="60912"/>
            <a:ext cx="3843131" cy="1156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0" kern="1200" cap="none" spc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Phase 1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2155" y="133161"/>
            <a:ext cx="3843131" cy="1156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0" kern="1200" cap="none" spc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Team - 20</a:t>
            </a:r>
          </a:p>
        </p:txBody>
      </p:sp>
    </p:spTree>
    <p:extLst>
      <p:ext uri="{BB962C8B-B14F-4D97-AF65-F5344CB8AC3E}">
        <p14:creationId xmlns:p14="http://schemas.microsoft.com/office/powerpoint/2010/main" val="37276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SAT Scores</a:t>
            </a:r>
          </a:p>
          <a:p>
            <a:pPr lvl="1"/>
            <a:r>
              <a:rPr lang="en-US" dirty="0"/>
              <a:t>Average SAT scores of students</a:t>
            </a:r>
          </a:p>
          <a:p>
            <a:r>
              <a:rPr lang="en-US" dirty="0"/>
              <a:t> Gender Proportion</a:t>
            </a:r>
          </a:p>
          <a:p>
            <a:pPr lvl="1"/>
            <a:r>
              <a:rPr lang="en-US" dirty="0"/>
              <a:t>Male and Female gender census of various schools across USA.</a:t>
            </a:r>
          </a:p>
          <a:p>
            <a:r>
              <a:rPr lang="en-US" dirty="0"/>
              <a:t> On Campus Crime</a:t>
            </a:r>
          </a:p>
          <a:p>
            <a:pPr lvl="1"/>
            <a:r>
              <a:rPr lang="en-US" dirty="0"/>
              <a:t>Arrests for different crimes that includes drugs, liquor, weapons. </a:t>
            </a:r>
          </a:p>
          <a:p>
            <a:r>
              <a:rPr lang="en-US" dirty="0"/>
              <a:t> School Profile</a:t>
            </a:r>
          </a:p>
          <a:p>
            <a:pPr lvl="1"/>
            <a:r>
              <a:rPr lang="en-US" dirty="0"/>
              <a:t>Consists of statistics of the students in various schools, categorized based on secondary, primary, enrollment rate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Progress Report</a:t>
            </a:r>
          </a:p>
          <a:p>
            <a:pPr lvl="1"/>
            <a:r>
              <a:rPr lang="en-US" dirty="0"/>
              <a:t>Consists of student growth rating based on different subjects.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Datasets</a:t>
            </a:r>
          </a:p>
        </p:txBody>
      </p:sp>
    </p:spTree>
    <p:extLst>
      <p:ext uri="{BB962C8B-B14F-4D97-AF65-F5344CB8AC3E}">
        <p14:creationId xmlns:p14="http://schemas.microsoft.com/office/powerpoint/2010/main" val="11950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User filters out best schools in multiple states based on:</a:t>
            </a:r>
          </a:p>
          <a:p>
            <a:pPr lvl="1"/>
            <a:r>
              <a:rPr lang="en-US" dirty="0"/>
              <a:t> School Profile</a:t>
            </a:r>
          </a:p>
          <a:p>
            <a:pPr lvl="1"/>
            <a:r>
              <a:rPr lang="en-US" dirty="0"/>
              <a:t> Better Sat Scores acceptance</a:t>
            </a:r>
          </a:p>
          <a:p>
            <a:pPr lvl="1"/>
            <a:r>
              <a:rPr lang="en-US" dirty="0"/>
              <a:t> Lesser On Campus crime rate</a:t>
            </a:r>
          </a:p>
          <a:p>
            <a:pPr lvl="1"/>
            <a:r>
              <a:rPr lang="en-US" dirty="0"/>
              <a:t> Better Student Progress report based on different subject scores.</a:t>
            </a:r>
          </a:p>
          <a:p>
            <a:pPr lvl="1"/>
            <a:r>
              <a:rPr lang="en-US" dirty="0"/>
              <a:t> Better gender ratio.</a:t>
            </a:r>
          </a:p>
          <a:p>
            <a:r>
              <a:rPr lang="en-US" dirty="0"/>
              <a:t> User can view different charts.</a:t>
            </a:r>
          </a:p>
          <a:p>
            <a:r>
              <a:rPr lang="en-US" dirty="0"/>
              <a:t> User can import / export data set.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3502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7067" y="543467"/>
            <a:ext cx="2357120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691" y="0"/>
            <a:ext cx="7661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1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771" y="2288752"/>
            <a:ext cx="10134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20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rligig desig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  <a:txDef>
      <a:spPr>
        <a:noFill/>
        <a:ln>
          <a:solidFill>
            <a:schemeClr val="accent4">
              <a:lumMod val="5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Whirligig design template" id="{C20C433A-93F8-478B-AC4D-DD4E52A28B92}" vid="{C901235C-D99E-4DA4-B3B6-5E8DC515C8A8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F9C49E1-11F2-4EB9-9390-F2D155C1AA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Whirligig design slides</Template>
  <TotalTime>0</TotalTime>
  <Words>161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Whirligig design template</vt:lpstr>
      <vt:lpstr>EDUCATION</vt:lpstr>
      <vt:lpstr>List of Datasets</vt:lpstr>
      <vt:lpstr>Use cases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2017-03-08T08:22:24Z</dcterms:created>
  <dcterms:modified xsi:type="dcterms:W3CDTF">2017-03-11T10:28:22Z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TC034606169991</vt:lpwstr>
  </property>
</Properties>
</file>