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838200" y="6356350"/>
            <a:ext cx="1248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147643" y="6356350"/>
            <a:ext cx="59260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10585938" y="6356350"/>
            <a:ext cx="7678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720"/>
              </a:spcBef>
              <a:buClr>
                <a:srgbClr val="3A6331"/>
              </a:buClr>
              <a:buFont typeface="Noto Sans Symbols"/>
              <a:buNone/>
              <a:defRPr b="0" i="0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Font typeface="Noto Sans Symbols"/>
              <a:buNone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Font typeface="Noto Sans Symbols"/>
              <a:buNone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E9DD"/>
              </a:buClr>
              <a:buFont typeface="Century Gothic"/>
              <a:buNone/>
              <a:defRPr b="0" i="0" sz="6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838200" y="6356350"/>
            <a:ext cx="1248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47643" y="6356350"/>
            <a:ext cx="59260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10585938" y="6356350"/>
            <a:ext cx="7678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4110830" y="-1066006"/>
            <a:ext cx="4351338" cy="10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4140" lvl="0" marL="228600" marR="0" rtl="0" algn="l">
              <a:lnSpc>
                <a:spcPct val="90000"/>
              </a:lnSpc>
              <a:spcBef>
                <a:spcPts val="8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1919" lvl="1" marL="685800" marR="0" rtl="0" algn="l">
              <a:lnSpc>
                <a:spcPct val="90000"/>
              </a:lnSpc>
              <a:spcBef>
                <a:spcPts val="72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589" lvl="3" marL="16002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48589" lvl="4" marL="20574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48589" lvl="5" marL="25146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48589" lvl="6" marL="29718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48590" lvl="7" marL="34290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48590" lvl="8" marL="38862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1219200" y="365125"/>
            <a:ext cx="10134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6"/>
              </a:buClr>
              <a:buFont typeface="Century Gothic"/>
              <a:buNone/>
              <a:defRPr b="0" i="0" sz="4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0" type="dt"/>
          </p:nvPr>
        </p:nvSpPr>
        <p:spPr>
          <a:xfrm>
            <a:off x="838200" y="6356350"/>
            <a:ext cx="1248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47643" y="6356350"/>
            <a:ext cx="59260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585938" y="6356350"/>
            <a:ext cx="7678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4140" lvl="0" marL="228600" marR="0" rtl="0" algn="l">
              <a:lnSpc>
                <a:spcPct val="90000"/>
              </a:lnSpc>
              <a:spcBef>
                <a:spcPts val="8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1919" lvl="1" marL="685800" marR="0" rtl="0" algn="l">
              <a:lnSpc>
                <a:spcPct val="90000"/>
              </a:lnSpc>
              <a:spcBef>
                <a:spcPts val="72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589" lvl="3" marL="16002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48589" lvl="4" marL="20574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48589" lvl="5" marL="25146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48589" lvl="6" marL="29718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48590" lvl="7" marL="34290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48590" lvl="8" marL="38862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6"/>
              </a:buClr>
              <a:buFont typeface="Century Gothic"/>
              <a:buNone/>
              <a:defRPr b="0" i="0" sz="4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0" type="dt"/>
          </p:nvPr>
        </p:nvSpPr>
        <p:spPr>
          <a:xfrm>
            <a:off x="838200" y="6356350"/>
            <a:ext cx="1248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47643" y="6356350"/>
            <a:ext cx="59260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0585938" y="6356350"/>
            <a:ext cx="7678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219200" y="1825625"/>
            <a:ext cx="10134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4140" lvl="0" marL="228600" marR="0" rtl="0" algn="l">
              <a:lnSpc>
                <a:spcPct val="90000"/>
              </a:lnSpc>
              <a:spcBef>
                <a:spcPts val="8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1919" lvl="1" marL="685800" marR="0" rtl="0" algn="l">
              <a:lnSpc>
                <a:spcPct val="90000"/>
              </a:lnSpc>
              <a:spcBef>
                <a:spcPts val="72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589" lvl="3" marL="16002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48589" lvl="4" marL="20574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48589" lvl="5" marL="25146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48589" lvl="6" marL="29718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48590" lvl="7" marL="34290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48590" lvl="8" marL="38862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219200" y="365125"/>
            <a:ext cx="10134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6"/>
              </a:buClr>
              <a:buFont typeface="Century Gothic"/>
              <a:buNone/>
              <a:defRPr b="0" i="0" sz="4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1248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47643" y="6356350"/>
            <a:ext cx="59260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0585938" y="6356350"/>
            <a:ext cx="7678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365110" y="1825625"/>
            <a:ext cx="498347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4140" lvl="0" marL="228600" marR="0" rtl="0" algn="l">
              <a:lnSpc>
                <a:spcPct val="90000"/>
              </a:lnSpc>
              <a:spcBef>
                <a:spcPts val="8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1919" lvl="1" marL="685800" marR="0" rtl="0" algn="l">
              <a:lnSpc>
                <a:spcPct val="90000"/>
              </a:lnSpc>
              <a:spcBef>
                <a:spcPts val="72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589" lvl="3" marL="16002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48589" lvl="4" marL="20574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48589" lvl="5" marL="25146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48589" lvl="6" marL="29718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48590" lvl="7" marL="34290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48590" lvl="8" marL="38862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1224295" y="1825625"/>
            <a:ext cx="498347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4140" lvl="0" marL="228600" marR="0" rtl="0" algn="l">
              <a:lnSpc>
                <a:spcPct val="90000"/>
              </a:lnSpc>
              <a:spcBef>
                <a:spcPts val="8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1919" lvl="1" marL="685800" marR="0" rtl="0" algn="l">
              <a:lnSpc>
                <a:spcPct val="90000"/>
              </a:lnSpc>
              <a:spcBef>
                <a:spcPts val="72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589" lvl="3" marL="16002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48589" lvl="4" marL="20574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48589" lvl="5" marL="25146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48589" lvl="6" marL="29718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48590" lvl="7" marL="34290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48590" lvl="8" marL="38862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1228825" y="365125"/>
            <a:ext cx="10134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6"/>
              </a:buClr>
              <a:buFont typeface="Century Gothic"/>
              <a:buNone/>
              <a:defRPr b="0" i="0" sz="4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0" type="dt"/>
          </p:nvPr>
        </p:nvSpPr>
        <p:spPr>
          <a:xfrm>
            <a:off x="838200" y="6356350"/>
            <a:ext cx="1248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47643" y="6356350"/>
            <a:ext cx="59260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0585938" y="6356350"/>
            <a:ext cx="7678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219200" y="4589462"/>
            <a:ext cx="1012825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20"/>
              </a:spcBef>
              <a:buClr>
                <a:srgbClr val="3A6331"/>
              </a:buClr>
              <a:buFont typeface="Noto Sans Symbols"/>
              <a:buNone/>
              <a:defRPr b="0" i="0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Font typeface="Noto Sans Symbols"/>
              <a:buNone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Font typeface="Noto Sans Symbols"/>
              <a:buNone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1219200" y="1709738"/>
            <a:ext cx="10128250" cy="28622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6"/>
              </a:buClr>
              <a:buFont typeface="Century Gothic"/>
              <a:buNone/>
              <a:defRPr b="0" i="0" sz="60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1248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47643" y="6356350"/>
            <a:ext cx="59260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0585938" y="6356350"/>
            <a:ext cx="7678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369832" y="2193925"/>
            <a:ext cx="4983479" cy="3978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28600" marR="0" rtl="0" algn="l">
              <a:lnSpc>
                <a:spcPct val="90000"/>
              </a:lnSpc>
              <a:spcBef>
                <a:spcPts val="72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9700" lvl="1" marL="6858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8589" lvl="2" marL="11430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369832" y="1489075"/>
            <a:ext cx="4983479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20"/>
              </a:spcBef>
              <a:buClr>
                <a:srgbClr val="3A6331"/>
              </a:buClr>
              <a:buFont typeface="Noto Sans Symbols"/>
              <a:buNone/>
              <a:defRPr b="0" i="0" sz="2400" u="none" cap="none" strike="noStrik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Font typeface="Noto Sans Symbols"/>
              <a:buNone/>
              <a:defRPr b="1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Font typeface="Noto Sans Symbols"/>
              <a:buNone/>
              <a:defRPr b="1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1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1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1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1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1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1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1224454" y="2193925"/>
            <a:ext cx="4983479" cy="3978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1920" lvl="0" marL="228600" marR="0" rtl="0" algn="l">
              <a:lnSpc>
                <a:spcPct val="90000"/>
              </a:lnSpc>
              <a:spcBef>
                <a:spcPts val="72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9700" lvl="1" marL="6858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8589" lvl="2" marL="11430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1224454" y="1489075"/>
            <a:ext cx="4983479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20"/>
              </a:spcBef>
              <a:buClr>
                <a:srgbClr val="3A6331"/>
              </a:buClr>
              <a:buFont typeface="Noto Sans Symbols"/>
              <a:buNone/>
              <a:defRPr b="0" i="0" sz="2400" u="none" cap="none" strike="noStrik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Font typeface="Noto Sans Symbols"/>
              <a:buNone/>
              <a:defRPr b="1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Font typeface="Noto Sans Symbols"/>
              <a:buNone/>
              <a:defRPr b="1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1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1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1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1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1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1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1224454" y="274637"/>
            <a:ext cx="1012299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6"/>
              </a:buClr>
              <a:buFont typeface="Century Gothic"/>
              <a:buNone/>
              <a:defRPr b="0" i="0" sz="4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1248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47643" y="6356350"/>
            <a:ext cx="59260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585938" y="6356350"/>
            <a:ext cx="7678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219200" y="365125"/>
            <a:ext cx="10134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6"/>
              </a:buClr>
              <a:buFont typeface="Century Gothic"/>
              <a:buNone/>
              <a:defRPr b="0" i="0" sz="4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1248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47643" y="6356350"/>
            <a:ext cx="59260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10585938" y="6356350"/>
            <a:ext cx="7678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838200" y="6356350"/>
            <a:ext cx="1248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47643" y="6356350"/>
            <a:ext cx="59260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585938" y="6356350"/>
            <a:ext cx="7678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5411619" y="987425"/>
            <a:ext cx="59435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360" lvl="0" marL="228600" marR="0" rtl="0" algn="l">
              <a:lnSpc>
                <a:spcPct val="90000"/>
              </a:lnSpc>
              <a:spcBef>
                <a:spcPts val="96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32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4140" lvl="1" marL="685800" marR="0" rtl="0" algn="l">
              <a:lnSpc>
                <a:spcPct val="90000"/>
              </a:lnSpc>
              <a:spcBef>
                <a:spcPts val="8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1919" lvl="2" marL="1143000" marR="0" rtl="0" algn="l">
              <a:lnSpc>
                <a:spcPct val="90000"/>
              </a:lnSpc>
              <a:spcBef>
                <a:spcPts val="72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39700" lvl="3" marL="16002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39700" lvl="4" marL="20574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229137" y="2101850"/>
            <a:ext cx="3932237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20"/>
              </a:spcBef>
              <a:buClr>
                <a:srgbClr val="3A6331"/>
              </a:buClr>
              <a:buFont typeface="Noto Sans Symbols"/>
              <a:buNone/>
              <a:defRPr b="0" i="0" sz="1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360"/>
              </a:spcBef>
              <a:buClr>
                <a:srgbClr val="3A6331"/>
              </a:buClr>
              <a:buFont typeface="Noto Sans Symbols"/>
              <a:buNone/>
              <a:defRPr b="0" i="0" sz="12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300"/>
              </a:spcBef>
              <a:buClr>
                <a:srgbClr val="3A6331"/>
              </a:buClr>
              <a:buFont typeface="Noto Sans Symbols"/>
              <a:buNone/>
              <a:defRPr b="0" i="0" sz="1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300"/>
              </a:spcBef>
              <a:buClr>
                <a:srgbClr val="3A6331"/>
              </a:buClr>
              <a:buFont typeface="Noto Sans Symbols"/>
              <a:buNone/>
              <a:defRPr b="0" i="0" sz="1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300"/>
              </a:spcBef>
              <a:buClr>
                <a:srgbClr val="3A6331"/>
              </a:buClr>
              <a:buFont typeface="Noto Sans Symbols"/>
              <a:buNone/>
              <a:defRPr b="0" i="0" sz="1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300"/>
              </a:spcBef>
              <a:buClr>
                <a:srgbClr val="3A6331"/>
              </a:buClr>
              <a:buFont typeface="Noto Sans Symbols"/>
              <a:buNone/>
              <a:defRPr b="0" i="0" sz="1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300"/>
              </a:spcBef>
              <a:buClr>
                <a:srgbClr val="3A6331"/>
              </a:buClr>
              <a:buFont typeface="Noto Sans Symbols"/>
              <a:buNone/>
              <a:defRPr b="0" i="0" sz="1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300"/>
              </a:spcBef>
              <a:buClr>
                <a:srgbClr val="3A6331"/>
              </a:buClr>
              <a:buFont typeface="Noto Sans Symbols"/>
              <a:buNone/>
              <a:defRPr b="0" i="0" sz="1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122913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6"/>
              </a:buClr>
              <a:buFont typeface="Century Gothic"/>
              <a:buNone/>
              <a:defRPr b="0" i="0" sz="3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0" type="dt"/>
          </p:nvPr>
        </p:nvSpPr>
        <p:spPr>
          <a:xfrm>
            <a:off x="838200" y="6356350"/>
            <a:ext cx="1248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47643" y="6356350"/>
            <a:ext cx="59260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585938" y="6356350"/>
            <a:ext cx="7678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5396248" y="987425"/>
            <a:ext cx="59435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60"/>
              </a:spcBef>
              <a:buClr>
                <a:srgbClr val="3A6331"/>
              </a:buClr>
              <a:buFont typeface="Noto Sans Symbols"/>
              <a:buNone/>
              <a:defRPr b="0" i="0" sz="32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840"/>
              </a:spcBef>
              <a:buClr>
                <a:srgbClr val="3A6331"/>
              </a:buClr>
              <a:buFont typeface="Noto Sans Symbols"/>
              <a:buNone/>
              <a:defRPr b="0" i="0" sz="2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720"/>
              </a:spcBef>
              <a:buClr>
                <a:srgbClr val="3A6331"/>
              </a:buClr>
              <a:buFont typeface="Noto Sans Symbols"/>
              <a:buNone/>
              <a:defRPr b="0" i="0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Font typeface="Noto Sans Symbols"/>
              <a:buNone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Font typeface="Noto Sans Symbols"/>
              <a:buNone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Font typeface="Noto Sans Symbols"/>
              <a:buNone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Font typeface="Noto Sans Symbols"/>
              <a:buNone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Font typeface="Noto Sans Symbols"/>
              <a:buNone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Font typeface="Noto Sans Symbols"/>
              <a:buNone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222766" y="2101850"/>
            <a:ext cx="3932237" cy="37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480"/>
              </a:spcBef>
              <a:buClr>
                <a:srgbClr val="3A6331"/>
              </a:buClr>
              <a:buFont typeface="Noto Sans Symbols"/>
              <a:buNone/>
              <a:defRPr b="0" i="0" sz="16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20"/>
              </a:spcBef>
              <a:buClr>
                <a:srgbClr val="3A6331"/>
              </a:buClr>
              <a:buFont typeface="Noto Sans Symbols"/>
              <a:buNone/>
              <a:defRPr b="0" i="0" sz="1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360"/>
              </a:spcBef>
              <a:buClr>
                <a:srgbClr val="3A6331"/>
              </a:buClr>
              <a:buFont typeface="Noto Sans Symbols"/>
              <a:buNone/>
              <a:defRPr b="0" i="0" sz="12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300"/>
              </a:spcBef>
              <a:buClr>
                <a:srgbClr val="3A6331"/>
              </a:buClr>
              <a:buFont typeface="Noto Sans Symbols"/>
              <a:buNone/>
              <a:defRPr b="0" i="0" sz="1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300"/>
              </a:spcBef>
              <a:buClr>
                <a:srgbClr val="3A6331"/>
              </a:buClr>
              <a:buFont typeface="Noto Sans Symbols"/>
              <a:buNone/>
              <a:defRPr b="0" i="0" sz="1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300"/>
              </a:spcBef>
              <a:buClr>
                <a:srgbClr val="3A6331"/>
              </a:buClr>
              <a:buFont typeface="Noto Sans Symbols"/>
              <a:buNone/>
              <a:defRPr b="0" i="0" sz="1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300"/>
              </a:spcBef>
              <a:buClr>
                <a:srgbClr val="3A6331"/>
              </a:buClr>
              <a:buFont typeface="Noto Sans Symbols"/>
              <a:buNone/>
              <a:defRPr b="0" i="0" sz="1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300"/>
              </a:spcBef>
              <a:buClr>
                <a:srgbClr val="3A6331"/>
              </a:buClr>
              <a:buFont typeface="Noto Sans Symbols"/>
              <a:buNone/>
              <a:defRPr b="0" i="0" sz="1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300"/>
              </a:spcBef>
              <a:buClr>
                <a:srgbClr val="3A6331"/>
              </a:buClr>
              <a:buFont typeface="Noto Sans Symbols"/>
              <a:buNone/>
              <a:defRPr b="0" i="0" sz="1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1222766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6"/>
              </a:buClr>
              <a:buFont typeface="Century Gothic"/>
              <a:buNone/>
              <a:defRPr b="0" i="0" sz="32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-16998" l="0" r="0" t="-16997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0" type="dt"/>
          </p:nvPr>
        </p:nvSpPr>
        <p:spPr>
          <a:xfrm>
            <a:off x="838200" y="6356350"/>
            <a:ext cx="1248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147643" y="6356350"/>
            <a:ext cx="59260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0585938" y="6356350"/>
            <a:ext cx="7678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219200" y="1825625"/>
            <a:ext cx="10134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4140" lvl="0" marL="228600" marR="0" rtl="0" algn="l">
              <a:lnSpc>
                <a:spcPct val="90000"/>
              </a:lnSpc>
              <a:spcBef>
                <a:spcPts val="8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1919" lvl="1" marL="685800" marR="0" rtl="0" algn="l">
              <a:lnSpc>
                <a:spcPct val="90000"/>
              </a:lnSpc>
              <a:spcBef>
                <a:spcPts val="72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lnSpc>
                <a:spcPct val="90000"/>
              </a:lnSpc>
              <a:spcBef>
                <a:spcPts val="60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2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48589" lvl="3" marL="16002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48589" lvl="4" marL="20574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48589" lvl="5" marL="25146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48589" lvl="6" marL="29718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48590" lvl="7" marL="34290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48590" lvl="8" marL="3886200" marR="0" rtl="0" algn="l">
              <a:lnSpc>
                <a:spcPct val="90000"/>
              </a:lnSpc>
              <a:spcBef>
                <a:spcPts val="540"/>
              </a:spcBef>
              <a:buClr>
                <a:srgbClr val="3A6331"/>
              </a:buClr>
              <a:buSzPct val="70000"/>
              <a:buFont typeface="Noto Sans Symbols"/>
              <a:buChar char="▶"/>
              <a:defRPr b="0" i="0" sz="1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1219200" y="365125"/>
            <a:ext cx="10134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6"/>
              </a:buClr>
              <a:buFont typeface="Century Gothic"/>
              <a:buNone/>
              <a:defRPr b="0" i="0" sz="4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4239417"/>
            <a:ext cx="9144000" cy="2320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633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Chethan Bhaskar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3A633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Nagaraj Hegde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3A633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Sandeep Nagendra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3A633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Shashank Ravindranath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720"/>
              </a:spcBef>
              <a:buClr>
                <a:srgbClr val="3A633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Sudhindra Manohar Bellur Vasudeva</a:t>
            </a:r>
          </a:p>
        </p:txBody>
      </p:sp>
      <p:sp>
        <p:nvSpPr>
          <p:cNvPr id="90" name="Shape 90"/>
          <p:cNvSpPr txBox="1"/>
          <p:nvPr>
            <p:ph type="ctrTitle"/>
          </p:nvPr>
        </p:nvSpPr>
        <p:spPr>
          <a:xfrm>
            <a:off x="1524000" y="2272748"/>
            <a:ext cx="9144000" cy="1156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2E9DD"/>
              </a:buClr>
              <a:buSzPct val="25000"/>
              <a:buFont typeface="Century Gothic"/>
              <a:buNone/>
            </a:pPr>
            <a:r>
              <a:rPr b="0" i="0" lang="en-US" sz="60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EDUCATION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8494642" y="60911"/>
            <a:ext cx="3843130" cy="1156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2E9DD"/>
              </a:buClr>
              <a:buSzPct val="25000"/>
              <a:buFont typeface="Century Gothic"/>
              <a:buNone/>
            </a:pPr>
            <a:r>
              <a:rPr b="0" i="0" lang="en-US" sz="4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Phase 1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92155" y="133160"/>
            <a:ext cx="3843130" cy="1156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2E9DD"/>
              </a:buClr>
              <a:buSzPct val="25000"/>
              <a:buFont typeface="Century Gothic"/>
              <a:buNone/>
            </a:pPr>
            <a:r>
              <a:rPr b="0" i="0" lang="en-US" sz="4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- 20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1219200" y="1825625"/>
            <a:ext cx="10134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6331"/>
              </a:buClr>
              <a:buSzPct val="69730"/>
              <a:buFont typeface="Noto Sans Symbols"/>
              <a:buChar char="▶"/>
            </a:pPr>
            <a:r>
              <a:rPr b="0" i="0" lang="en-US" sz="259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SAT Scores</a:t>
            </a:r>
          </a:p>
          <a:p>
            <a:pPr indent="-228600" lvl="1" marL="685800" marR="0" rtl="0" algn="l">
              <a:lnSpc>
                <a:spcPct val="80000"/>
              </a:lnSpc>
              <a:spcBef>
                <a:spcPts val="666"/>
              </a:spcBef>
              <a:spcAft>
                <a:spcPts val="0"/>
              </a:spcAft>
              <a:buClr>
                <a:srgbClr val="3A6331"/>
              </a:buClr>
              <a:buSzPct val="70636"/>
              <a:buFont typeface="Noto Sans Symbols"/>
              <a:buChar char="▶"/>
            </a:pPr>
            <a:r>
              <a:rPr b="0" i="0" lang="en-US" sz="222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Average SAT scores of students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Clr>
                <a:srgbClr val="3A6331"/>
              </a:buClr>
              <a:buSzPct val="69730"/>
              <a:buFont typeface="Noto Sans Symbols"/>
              <a:buChar char="▶"/>
            </a:pPr>
            <a:r>
              <a:rPr b="0" i="0" lang="en-US" sz="259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Gender Proportion</a:t>
            </a:r>
          </a:p>
          <a:p>
            <a:pPr indent="-228600" lvl="1" marL="685800" marR="0" rtl="0" algn="l">
              <a:lnSpc>
                <a:spcPct val="80000"/>
              </a:lnSpc>
              <a:spcBef>
                <a:spcPts val="666"/>
              </a:spcBef>
              <a:spcAft>
                <a:spcPts val="0"/>
              </a:spcAft>
              <a:buClr>
                <a:srgbClr val="3A6331"/>
              </a:buClr>
              <a:buSzPct val="70636"/>
              <a:buFont typeface="Noto Sans Symbols"/>
              <a:buChar char="▶"/>
            </a:pPr>
            <a:r>
              <a:rPr b="0" i="0" lang="en-US" sz="222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Male and Female gender census of various schools across USA.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Clr>
                <a:srgbClr val="3A6331"/>
              </a:buClr>
              <a:buSzPct val="69730"/>
              <a:buFont typeface="Noto Sans Symbols"/>
              <a:buChar char="▶"/>
            </a:pPr>
            <a:r>
              <a:rPr b="0" i="0" lang="en-US" sz="259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On Campus Crime</a:t>
            </a:r>
          </a:p>
          <a:p>
            <a:pPr indent="-228600" lvl="1" marL="685800" marR="0" rtl="0" algn="l">
              <a:lnSpc>
                <a:spcPct val="80000"/>
              </a:lnSpc>
              <a:spcBef>
                <a:spcPts val="666"/>
              </a:spcBef>
              <a:spcAft>
                <a:spcPts val="0"/>
              </a:spcAft>
              <a:buClr>
                <a:srgbClr val="3A6331"/>
              </a:buClr>
              <a:buSzPct val="70636"/>
              <a:buFont typeface="Noto Sans Symbols"/>
              <a:buChar char="▶"/>
            </a:pPr>
            <a:r>
              <a:rPr b="0" i="0" lang="en-US" sz="222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Arrests for different crimes that includes drugs, liquor, weapons. 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Clr>
                <a:srgbClr val="3A6331"/>
              </a:buClr>
              <a:buSzPct val="69730"/>
              <a:buFont typeface="Noto Sans Symbols"/>
              <a:buChar char="▶"/>
            </a:pPr>
            <a:r>
              <a:rPr b="0" i="0" lang="en-US" sz="259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School Profile</a:t>
            </a:r>
          </a:p>
          <a:p>
            <a:pPr indent="-228600" lvl="1" marL="685800" marR="0" rtl="0" algn="l">
              <a:lnSpc>
                <a:spcPct val="80000"/>
              </a:lnSpc>
              <a:spcBef>
                <a:spcPts val="666"/>
              </a:spcBef>
              <a:spcAft>
                <a:spcPts val="0"/>
              </a:spcAft>
              <a:buClr>
                <a:srgbClr val="3A6331"/>
              </a:buClr>
              <a:buSzPct val="70636"/>
              <a:buFont typeface="Noto Sans Symbols"/>
              <a:buChar char="▶"/>
            </a:pPr>
            <a:r>
              <a:rPr b="0" i="0" lang="en-US" sz="222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Consists of statistics of the students in various schools, categorized based on secondary, primary, enrollment rate etc</a:t>
            </a:r>
          </a:p>
          <a:p>
            <a:pPr indent="-228600" lvl="0" marL="228600" marR="0" rtl="0" algn="l">
              <a:lnSpc>
                <a:spcPct val="80000"/>
              </a:lnSpc>
              <a:spcBef>
                <a:spcPts val="777"/>
              </a:spcBef>
              <a:spcAft>
                <a:spcPts val="0"/>
              </a:spcAft>
              <a:buClr>
                <a:srgbClr val="3A6331"/>
              </a:buClr>
              <a:buSzPct val="69730"/>
              <a:buFont typeface="Noto Sans Symbols"/>
              <a:buChar char="▶"/>
            </a:pPr>
            <a:r>
              <a:rPr b="0" i="0" lang="en-US" sz="259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Progress Report</a:t>
            </a:r>
          </a:p>
          <a:p>
            <a:pPr indent="-228600" lvl="1" marL="685800" marR="0" rtl="0" algn="l">
              <a:lnSpc>
                <a:spcPct val="80000"/>
              </a:lnSpc>
              <a:spcBef>
                <a:spcPts val="666"/>
              </a:spcBef>
              <a:buClr>
                <a:srgbClr val="3A6331"/>
              </a:buClr>
              <a:buSzPct val="70636"/>
              <a:buFont typeface="Noto Sans Symbols"/>
              <a:buChar char="▶"/>
            </a:pPr>
            <a:r>
              <a:rPr b="0" i="0" lang="en-US" sz="222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Consists of student growth rating based on different subjects.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1219200" y="365125"/>
            <a:ext cx="10134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6"/>
              </a:buClr>
              <a:buSzPct val="25000"/>
              <a:buFont typeface="Century Gothic"/>
              <a:buNone/>
            </a:pPr>
            <a:r>
              <a:rPr b="0" i="0" lang="en-US" sz="4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of Datasets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1219200" y="1825625"/>
            <a:ext cx="10134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6331"/>
              </a:buClr>
              <a:buSzPct val="7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User filters out best schools in multiple states based on: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3A6331"/>
              </a:buClr>
              <a:buSzPct val="7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School Profile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3A6331"/>
              </a:buClr>
              <a:buSzPct val="7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Better Sat Scores acceptance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3A6331"/>
              </a:buClr>
              <a:buSzPct val="7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Lesser On Campus crime rate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3A6331"/>
              </a:buClr>
              <a:buSzPct val="7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Better Student Progress report based on different subject scores.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3A6331"/>
              </a:buClr>
              <a:buSzPct val="700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Better gender ratio.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3A6331"/>
              </a:buClr>
              <a:buSzPct val="7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User can view different charts.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buClr>
                <a:srgbClr val="3A6331"/>
              </a:buClr>
              <a:buSzPct val="70000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rgbClr val="F2E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User can import / export data set.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1219200" y="365125"/>
            <a:ext cx="10134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6"/>
              </a:buClr>
              <a:buSzPct val="25000"/>
              <a:buFont typeface="Century Gothic"/>
              <a:buNone/>
            </a:pPr>
            <a:r>
              <a:rPr b="0" i="0" lang="en-US" sz="4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cases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237066" y="543466"/>
            <a:ext cx="2357119" cy="369332"/>
          </a:xfrm>
          <a:prstGeom prst="rect">
            <a:avLst/>
          </a:prstGeom>
          <a:noFill/>
          <a:ln cap="flat" cmpd="sng" w="9525">
            <a:solidFill>
              <a:srgbClr val="27422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Case Diagram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8691" y="0"/>
            <a:ext cx="766101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40770" y="2288751"/>
            <a:ext cx="10134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6"/>
              </a:buClr>
              <a:buSzPct val="25000"/>
              <a:buFont typeface="Century Gothic"/>
              <a:buNone/>
            </a:pPr>
            <a:r>
              <a:rPr b="0" i="0" lang="en-US" sz="4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Whirligig design template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