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8" r:id="rId3"/>
    <p:sldId id="256" r:id="rId4"/>
    <p:sldId id="262" r:id="rId5"/>
    <p:sldId id="259" r:id="rId6"/>
    <p:sldId id="264" r:id="rId7"/>
    <p:sldId id="269" r:id="rId8"/>
    <p:sldId id="261" r:id="rId9"/>
    <p:sldId id="263" r:id="rId10"/>
    <p:sldId id="270" r:id="rId11"/>
    <p:sldId id="260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41F7-6F7E-5743-8671-364C9FD1951C}" type="datetimeFigureOut">
              <a:rPr lang="en-US" smtClean="0"/>
              <a:t>11/3/13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7B0F-BFEB-E648-8A4E-F4B23F03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1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41F7-6F7E-5743-8671-364C9FD1951C}" type="datetimeFigureOut">
              <a:rPr lang="en-US" smtClean="0"/>
              <a:t>11/3/13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7B0F-BFEB-E648-8A4E-F4B23F03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5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41F7-6F7E-5743-8671-364C9FD1951C}" type="datetimeFigureOut">
              <a:rPr lang="en-US" smtClean="0"/>
              <a:t>11/3/13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7B0F-BFEB-E648-8A4E-F4B23F03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7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41F7-6F7E-5743-8671-364C9FD1951C}" type="datetimeFigureOut">
              <a:rPr lang="en-US" smtClean="0"/>
              <a:t>11/3/13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7B0F-BFEB-E648-8A4E-F4B23F03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3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41F7-6F7E-5743-8671-364C9FD1951C}" type="datetimeFigureOut">
              <a:rPr lang="en-US" smtClean="0"/>
              <a:t>11/3/13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7B0F-BFEB-E648-8A4E-F4B23F03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41F7-6F7E-5743-8671-364C9FD1951C}" type="datetimeFigureOut">
              <a:rPr lang="en-US" smtClean="0"/>
              <a:t>11/3/13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7B0F-BFEB-E648-8A4E-F4B23F03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2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41F7-6F7E-5743-8671-364C9FD1951C}" type="datetimeFigureOut">
              <a:rPr lang="en-US" smtClean="0"/>
              <a:t>11/3/13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7B0F-BFEB-E648-8A4E-F4B23F03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8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41F7-6F7E-5743-8671-364C9FD1951C}" type="datetimeFigureOut">
              <a:rPr lang="en-US" smtClean="0"/>
              <a:t>11/3/13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7B0F-BFEB-E648-8A4E-F4B23F03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0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41F7-6F7E-5743-8671-364C9FD1951C}" type="datetimeFigureOut">
              <a:rPr lang="en-US" smtClean="0"/>
              <a:t>11/3/13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7B0F-BFEB-E648-8A4E-F4B23F03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41F7-6F7E-5743-8671-364C9FD1951C}" type="datetimeFigureOut">
              <a:rPr lang="en-US" smtClean="0"/>
              <a:t>11/3/13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7B0F-BFEB-E648-8A4E-F4B23F03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9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41F7-6F7E-5743-8671-364C9FD1951C}" type="datetimeFigureOut">
              <a:rPr lang="en-US" smtClean="0"/>
              <a:t>11/3/13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7B0F-BFEB-E648-8A4E-F4B23F03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141F7-6F7E-5743-8671-364C9FD1951C}" type="datetimeFigureOut">
              <a:rPr lang="en-US" smtClean="0"/>
              <a:t>11/3/13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7B0F-BFEB-E648-8A4E-F4B23F03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6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te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0" y="0"/>
            <a:ext cx="8801320" cy="65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00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nsa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22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7738" y="198294"/>
            <a:ext cx="607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Deviations Assuming 1 meter data error – 10 degrees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06738" y="6388100"/>
            <a:ext cx="9470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nsa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2" y="126556"/>
            <a:ext cx="8982738" cy="67314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45978" y="254321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PDOP and GDOP, 15 degree cutoff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8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nsa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22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21038" y="6394057"/>
            <a:ext cx="9470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1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ithclo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14" y="204020"/>
            <a:ext cx="7842311" cy="2963126"/>
          </a:xfrm>
          <a:prstGeom prst="rect">
            <a:avLst/>
          </a:prstGeom>
        </p:spPr>
      </p:pic>
      <p:pic>
        <p:nvPicPr>
          <p:cNvPr id="6" name="Picture 5" descr="nocl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1" y="3381699"/>
            <a:ext cx="7442204" cy="32054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41400" y="63500"/>
            <a:ext cx="68777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Standard deviation – assuming a receiver clock is estimated each epoch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7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nsa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22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54500" y="6457558"/>
            <a:ext cx="9470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minutes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3300" y="145658"/>
            <a:ext cx="53659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Position Solutions using elevation cutoff of 10 degrees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9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nsa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47" y="188234"/>
            <a:ext cx="8571303" cy="64231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21928" y="3405630"/>
            <a:ext cx="4260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deviations </a:t>
            </a:r>
            <a:r>
              <a:rPr lang="en-US" dirty="0" err="1" smtClean="0"/>
              <a:t>wrt</a:t>
            </a:r>
            <a:r>
              <a:rPr lang="en-US" dirty="0" smtClean="0"/>
              <a:t> RINEX </a:t>
            </a:r>
            <a:r>
              <a:rPr lang="en-US" dirty="0" smtClean="0"/>
              <a:t>header</a:t>
            </a:r>
          </a:p>
          <a:p>
            <a:endParaRPr lang="en-US" dirty="0"/>
          </a:p>
          <a:p>
            <a:r>
              <a:rPr lang="en-US" dirty="0" smtClean="0"/>
              <a:t>Note: these don’t quite agree with the </a:t>
            </a:r>
            <a:r>
              <a:rPr lang="en-US" dirty="0" err="1" smtClean="0"/>
              <a:t>ariori</a:t>
            </a:r>
            <a:r>
              <a:rPr lang="en-US" dirty="0" smtClean="0"/>
              <a:t> coordinates. </a:t>
            </a:r>
            <a:r>
              <a:rPr lang="en-US" i="1" dirty="0" smtClean="0"/>
              <a:t>Nor should they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6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nsa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22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17338" y="198294"/>
            <a:ext cx="482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Deviations Assuming 1 meter data error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7378" y="6343134"/>
            <a:ext cx="94704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5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nsa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09" y="223087"/>
            <a:ext cx="8425885" cy="631415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38178" y="6167907"/>
            <a:ext cx="94704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minutes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45978" y="254321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PDOP and GDOP are dimensionless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2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nsa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979" cy="69669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1594" y="94251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15 degrees instead of 10 degree cutoff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5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nsa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22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1594" y="94251"/>
            <a:ext cx="463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to this – our 10 </a:t>
            </a:r>
            <a:r>
              <a:rPr lang="en-US" dirty="0" smtClean="0"/>
              <a:t>degree </a:t>
            </a:r>
            <a:r>
              <a:rPr lang="en-US" dirty="0" smtClean="0"/>
              <a:t>cutoff 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88978" y="6438116"/>
            <a:ext cx="94704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4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nsa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021"/>
            <a:ext cx="8687934" cy="6510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99878" y="3748973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</a:t>
            </a:r>
            <a:r>
              <a:rPr lang="en-US" dirty="0" smtClean="0"/>
              <a:t>deviations again, </a:t>
            </a:r>
            <a:r>
              <a:rPr lang="en-US" dirty="0" err="1" smtClean="0"/>
              <a:t>wrt</a:t>
            </a:r>
            <a:endParaRPr lang="en-US" dirty="0" smtClean="0"/>
          </a:p>
          <a:p>
            <a:r>
              <a:rPr lang="en-US" dirty="0" smtClean="0"/>
              <a:t>RINEX header coordinates.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0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nsa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860" y="-180030"/>
            <a:ext cx="9391860" cy="70380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7438" y="0"/>
            <a:ext cx="739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deviations – 15 </a:t>
            </a:r>
            <a:r>
              <a:rPr lang="en-US" dirty="0" smtClean="0"/>
              <a:t>degree elev. Cutoff – assuming </a:t>
            </a:r>
            <a:r>
              <a:rPr lang="en-US" dirty="0" err="1" smtClean="0"/>
              <a:t>obs</a:t>
            </a:r>
            <a:r>
              <a:rPr lang="en-US" dirty="0" smtClean="0"/>
              <a:t> error of 1 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3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115</Words>
  <Application>Microsoft Macintosh PowerPoint</Application>
  <PresentationFormat>On-screen Show (4:3)</PresentationFormat>
  <Paragraphs>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Colorado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Kristine Larson</dc:creator>
  <cp:lastModifiedBy>Kristine Larson</cp:lastModifiedBy>
  <cp:revision>35</cp:revision>
  <dcterms:created xsi:type="dcterms:W3CDTF">2013-11-01T13:57:56Z</dcterms:created>
  <dcterms:modified xsi:type="dcterms:W3CDTF">2013-11-03T17:56:55Z</dcterms:modified>
</cp:coreProperties>
</file>