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7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76" r:id="rId11"/>
    <p:sldId id="358" r:id="rId12"/>
    <p:sldId id="377" r:id="rId13"/>
    <p:sldId id="359" r:id="rId14"/>
    <p:sldId id="361" r:id="rId15"/>
    <p:sldId id="378" r:id="rId16"/>
    <p:sldId id="360" r:id="rId17"/>
    <p:sldId id="367" r:id="rId18"/>
    <p:sldId id="362" r:id="rId19"/>
    <p:sldId id="363" r:id="rId20"/>
    <p:sldId id="364" r:id="rId21"/>
    <p:sldId id="365" r:id="rId22"/>
    <p:sldId id="366" r:id="rId23"/>
    <p:sldId id="368" r:id="rId24"/>
    <p:sldId id="369" r:id="rId25"/>
    <p:sldId id="370" r:id="rId26"/>
    <p:sldId id="371" r:id="rId27"/>
    <p:sldId id="375" r:id="rId28"/>
    <p:sldId id="372" r:id="rId29"/>
    <p:sldId id="373" r:id="rId30"/>
    <p:sldId id="3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1" autoAdjust="0"/>
  </p:normalViewPr>
  <p:slideViewPr>
    <p:cSldViewPr>
      <p:cViewPr>
        <p:scale>
          <a:sx n="90" d="100"/>
          <a:sy n="90" d="100"/>
        </p:scale>
        <p:origin x="-1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571C4-E54F-244D-820D-D3DE95A62215}" type="datetimeFigureOut">
              <a:rPr lang="en-US" smtClean="0"/>
              <a:t>9/11/13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4CAD-B612-6A45-A4C6-4A5233F2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6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38691-7807-6B49-9370-AF7F7F0E64A9}" type="datetimeFigureOut">
              <a:rPr lang="en-US" smtClean="0"/>
              <a:t>9/11/13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33CE-5D39-144A-989C-44686202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2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C33CE-5D39-144A-989C-44686202B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5A399C-95B0-EA4D-B45A-3A8F785DBDAF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EF8957-E331-2E4F-A3DA-5B40B9BE6B7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9D25D7-33F5-0642-9808-3667FE997336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677B92-AE21-FA4E-8384-5A386109B707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FB879"/>
                </a:solidFill>
              </a:defRPr>
            </a:lvl1pPr>
          </a:lstStyle>
          <a:p>
            <a:r>
              <a:rPr lang="en-US" smtClean="0"/>
              <a:t>ASEN 5090 Axelrad and Larson</a:t>
            </a:r>
            <a:endParaRPr lang="en-US" dirty="0"/>
          </a:p>
        </p:txBody>
      </p:sp>
      <p:pic>
        <p:nvPicPr>
          <p:cNvPr id="10" name="Picture 9" descr="UCB_logo-horiz_WHT–smal.e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300" y="6159326"/>
            <a:ext cx="2247900" cy="5337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Signal Structure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ASEN 5090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5257800" y="6400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900">
                <a:latin typeface="Comic Sans MS" charset="0"/>
              </a:rPr>
              <a:t> </a:t>
            </a:r>
          </a:p>
          <a:p>
            <a:r>
              <a:rPr lang="en-US" sz="900">
                <a:latin typeface="Comic Sans MS" charset="0"/>
              </a:rPr>
              <a:t>ASEN 5090 LECTURE NOTES – LARSON, AXELRAD      </a:t>
            </a: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/>
          <a:srcRect l="2875" t="16138" r="33682" b="22725"/>
          <a:stretch>
            <a:fillRect/>
          </a:stretch>
        </p:blipFill>
        <p:spPr bwMode="auto">
          <a:xfrm>
            <a:off x="3848158" y="228600"/>
            <a:ext cx="514820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6096000" y="3962400"/>
            <a:ext cx="2895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00"/>
              <a:t>Courtesy He Lin, University of Colorado</a:t>
            </a:r>
          </a:p>
        </p:txBody>
      </p:sp>
    </p:spTree>
    <p:extLst>
      <p:ext uri="{BB962C8B-B14F-4D97-AF65-F5344CB8AC3E}">
        <p14:creationId xmlns:p14="http://schemas.microsoft.com/office/powerpoint/2010/main" val="28247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3538" y="2438400"/>
            <a:ext cx="8232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" charset="0"/>
              </a:rPr>
              <a:t>0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1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00</a:t>
            </a:r>
            <a:r>
              <a:rPr lang="en-US" sz="2400">
                <a:latin typeface="Courier" charset="0"/>
              </a:rPr>
              <a:t>0101010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1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</a:t>
            </a:r>
            <a:r>
              <a:rPr lang="en-US" sz="2400">
                <a:latin typeface="Courier" charset="0"/>
              </a:rPr>
              <a:t>01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00</a:t>
            </a:r>
            <a:r>
              <a:rPr lang="en-US" sz="2400">
                <a:latin typeface="Courier" charset="0"/>
              </a:rPr>
              <a:t>01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</a:t>
            </a:r>
            <a:r>
              <a:rPr lang="en-US" sz="2400">
                <a:latin typeface="Courier" charset="0"/>
              </a:rPr>
              <a:t>01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0000</a:t>
            </a:r>
            <a:r>
              <a:rPr lang="en-US" sz="2400">
                <a:latin typeface="Courier" charset="0"/>
              </a:rPr>
              <a:t>0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1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0000</a:t>
            </a:r>
            <a:r>
              <a:rPr lang="en-US" sz="2400">
                <a:latin typeface="Courier" charset="0"/>
              </a:rPr>
              <a:t>0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111</a:t>
            </a:r>
            <a:r>
              <a:rPr lang="en-US" sz="2400">
                <a:latin typeface="Courier" charset="0"/>
              </a:rPr>
              <a:t>1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000</a:t>
            </a:r>
            <a:r>
              <a:rPr lang="en-US" sz="2400">
                <a:latin typeface="Courier" charset="0"/>
              </a:rPr>
              <a:t>0</a:t>
            </a:r>
          </a:p>
          <a:p>
            <a:r>
              <a:rPr lang="en-US" sz="2400">
                <a:latin typeface="Courier" charset="0"/>
              </a:rPr>
              <a:t>1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0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00</a:t>
            </a:r>
            <a:r>
              <a:rPr lang="en-US" sz="2400">
                <a:latin typeface="Courier" charset="0"/>
              </a:rPr>
              <a:t>1010101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0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</a:t>
            </a:r>
            <a:r>
              <a:rPr lang="en-US" sz="2400">
                <a:latin typeface="Courier" charset="0"/>
              </a:rPr>
              <a:t>10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00</a:t>
            </a:r>
            <a:r>
              <a:rPr lang="en-US" sz="2400">
                <a:latin typeface="Courier" charset="0"/>
              </a:rPr>
              <a:t>10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</a:t>
            </a:r>
            <a:r>
              <a:rPr lang="en-US" sz="2400">
                <a:latin typeface="Courier" charset="0"/>
              </a:rPr>
              <a:t>10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0000</a:t>
            </a:r>
            <a:r>
              <a:rPr lang="en-US" sz="2400">
                <a:latin typeface="Courier" charset="0"/>
              </a:rPr>
              <a:t>1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0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0000</a:t>
            </a:r>
            <a:r>
              <a:rPr lang="en-US" sz="2400">
                <a:latin typeface="Courier" charset="0"/>
              </a:rPr>
              <a:t>1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111</a:t>
            </a:r>
            <a:r>
              <a:rPr lang="en-US" sz="2400">
                <a:latin typeface="Courier" charset="0"/>
              </a:rPr>
              <a:t>0</a:t>
            </a:r>
            <a:r>
              <a:rPr lang="en-US" sz="2400">
                <a:solidFill>
                  <a:srgbClr val="E3452C"/>
                </a:solidFill>
                <a:latin typeface="Courier" charset="0"/>
              </a:rPr>
              <a:t>000</a:t>
            </a:r>
            <a:r>
              <a:rPr lang="en-US" sz="2400">
                <a:latin typeface="Courier" charset="0"/>
              </a:rPr>
              <a:t>1</a:t>
            </a:r>
            <a:br>
              <a:rPr lang="en-US" sz="2400">
                <a:latin typeface="Courier" charset="0"/>
              </a:rPr>
            </a:br>
            <a:endParaRPr lang="en-US" sz="2400">
              <a:latin typeface="Courier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000" y="3917950"/>
            <a:ext cx="84153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ourier" charset="0"/>
              </a:rPr>
              <a:t>0</a:t>
            </a:r>
            <a:r>
              <a:rPr lang="en-US" sz="2400" dirty="0">
                <a:solidFill>
                  <a:srgbClr val="E3452C"/>
                </a:solidFill>
                <a:latin typeface="Courier" charset="0"/>
              </a:rPr>
              <a:t>1100010101011001000100100000110000011110000</a:t>
            </a:r>
            <a:endParaRPr lang="en-US" sz="2400" dirty="0">
              <a:latin typeface="Courier" charset="0"/>
            </a:endParaRPr>
          </a:p>
          <a:p>
            <a:r>
              <a:rPr lang="en-US" sz="2400" dirty="0">
                <a:solidFill>
                  <a:srgbClr val="E3452C"/>
                </a:solidFill>
                <a:latin typeface="Courier" charset="0"/>
              </a:rPr>
              <a:t> 1100010101011001000100100000110000011110000</a:t>
            </a:r>
            <a:r>
              <a:rPr lang="en-US" sz="2400" dirty="0">
                <a:latin typeface="Courier" charset="0"/>
              </a:rPr>
              <a:t>1</a:t>
            </a:r>
            <a:br>
              <a:rPr lang="en-US" sz="2400" dirty="0">
                <a:latin typeface="Courier" charset="0"/>
              </a:rPr>
            </a:br>
            <a:endParaRPr lang="en-US" sz="2400" dirty="0">
              <a:latin typeface="Courier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90600" y="50292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Agreement is perfect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14400" y="3276600"/>
            <a:ext cx="577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But if you recognize they are shifted by 1: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81000" y="754063"/>
            <a:ext cx="861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This example: same satellite codes, but shifted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050925" y="1876425"/>
            <a:ext cx="362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Not so good - score of -3.</a:t>
            </a:r>
          </a:p>
        </p:txBody>
      </p:sp>
    </p:spTree>
    <p:extLst>
      <p:ext uri="{BB962C8B-B14F-4D97-AF65-F5344CB8AC3E}">
        <p14:creationId xmlns:p14="http://schemas.microsoft.com/office/powerpoint/2010/main" val="59950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15374C13-D2D9-4945-ADE7-3AF53F644DC2}" type="slidenum">
              <a:rPr lang="en-US" sz="900">
                <a:latin typeface="Comic Sans MS" charset="0"/>
              </a:rPr>
              <a:pPr eaLnBrk="1" hangingPunct="1"/>
              <a:t>11</a:t>
            </a:fld>
            <a:endParaRPr lang="en-US" sz="900">
              <a:latin typeface="Comic Sans MS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CALCULATING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AUTOCORRELATION(</a:t>
            </a:r>
            <a:r>
              <a:rPr lang="en-US" dirty="0" err="1">
                <a:latin typeface="Symbol" charset="2"/>
                <a:ea typeface="ＭＳ Ｐゴシック" charset="0"/>
                <a:cs typeface="Symbol" charset="2"/>
              </a:rPr>
              <a:t>τ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88538" name="Group 90"/>
          <p:cNvGraphicFramePr>
            <a:graphicFrameLocks noGrp="1"/>
          </p:cNvGraphicFramePr>
          <p:nvPr/>
        </p:nvGraphicFramePr>
        <p:xfrm>
          <a:off x="838200" y="1447800"/>
          <a:ext cx="7467600" cy="4516440"/>
        </p:xfrm>
        <a:graphic>
          <a:graphicData uri="http://schemas.openxmlformats.org/drawingml/2006/table">
            <a:tbl>
              <a:tblPr/>
              <a:tblGrid>
                <a:gridCol w="1158875"/>
                <a:gridCol w="1812925"/>
                <a:gridCol w="1066800"/>
                <a:gridCol w="1371600"/>
                <a:gridCol w="2057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SHIFT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AGREE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DISAGREE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AUTOCORRELATION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-107" charset="0"/>
                        </a:rPr>
                        <a:t>REF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-107" charset="0"/>
                        </a:rPr>
                        <a:t>1110010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-107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-107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-107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1110010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0111001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15374C13-D2D9-4945-ADE7-3AF53F644DC2}" type="slidenum">
              <a:rPr lang="en-US" sz="900">
                <a:latin typeface="Comic Sans MS" charset="0"/>
              </a:rPr>
              <a:pPr eaLnBrk="1" hangingPunct="1"/>
              <a:t>12</a:t>
            </a:fld>
            <a:endParaRPr lang="en-US" sz="900">
              <a:latin typeface="Comic Sans MS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CALCULATING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AUTOCORRELATION(</a:t>
            </a:r>
            <a:r>
              <a:rPr lang="en-US" dirty="0" err="1">
                <a:latin typeface="Symbol" charset="2"/>
                <a:ea typeface="ＭＳ Ｐゴシック" charset="0"/>
                <a:cs typeface="Symbol" charset="2"/>
              </a:rPr>
              <a:t>τ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8853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34490"/>
              </p:ext>
            </p:extLst>
          </p:nvPr>
        </p:nvGraphicFramePr>
        <p:xfrm>
          <a:off x="838200" y="1447800"/>
          <a:ext cx="7467600" cy="4516440"/>
        </p:xfrm>
        <a:graphic>
          <a:graphicData uri="http://schemas.openxmlformats.org/drawingml/2006/table">
            <a:tbl>
              <a:tblPr/>
              <a:tblGrid>
                <a:gridCol w="1158875"/>
                <a:gridCol w="1812925"/>
                <a:gridCol w="1066800"/>
                <a:gridCol w="1371600"/>
                <a:gridCol w="2057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SHIFT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AGREE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DISAGREE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AUTOCORRELATION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-107" charset="0"/>
                        </a:rPr>
                        <a:t>REF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-107" charset="0"/>
                        </a:rPr>
                        <a:t>1110010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-107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-107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-107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1110010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0111001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1011100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0101110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0010111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1001011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1100101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1110010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-107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08DF3DA1-582D-9148-AB15-AE53644607FD}" type="slidenum">
              <a:rPr lang="en-US" sz="900">
                <a:latin typeface="Comic Sans MS" charset="0"/>
              </a:rPr>
              <a:pPr eaLnBrk="1" hangingPunct="1"/>
              <a:t>13</a:t>
            </a:fld>
            <a:endParaRPr lang="en-US" sz="900">
              <a:latin typeface="Comic Sans MS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GENERATING PRN CODES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Tapped feedback shift register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Epoch state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1990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787400" y="3237455"/>
            <a:ext cx="1912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800100" algn="l"/>
              </a:tabLst>
            </a:pPr>
            <a:r>
              <a:rPr lang="en-US" dirty="0" smtClean="0">
                <a:cs typeface="Times New Roman" charset="0"/>
              </a:rPr>
              <a:t>XOR </a:t>
            </a:r>
            <a:r>
              <a:rPr lang="en-US" dirty="0">
                <a:cs typeface="Times New Roman" charset="0"/>
              </a:rPr>
              <a:t>Logic Table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490602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483"/>
              </p:ext>
            </p:extLst>
          </p:nvPr>
        </p:nvGraphicFramePr>
        <p:xfrm>
          <a:off x="609600" y="3778885"/>
          <a:ext cx="2743200" cy="1859915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B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53" name="Picture 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13999"/>
            <a:ext cx="5257800" cy="336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55FAC64B-3796-304A-8CD3-1DD28AFF72F9}" type="slidenum">
              <a:rPr lang="en-US" sz="900">
                <a:latin typeface="Comic Sans MS" charset="0"/>
              </a:rPr>
              <a:pPr eaLnBrk="1" hangingPunct="1"/>
              <a:t>14</a:t>
            </a:fld>
            <a:endParaRPr lang="en-US" sz="900">
              <a:latin typeface="Comic Sans MS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GENERATING A CODE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Example: Generate the PRN code for a 3 stage shift register tapped at [3,2] starting from an all ones state. (The PRN Code is made up of the third stage bit values.)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-88900" y="1801813"/>
            <a:ext cx="1841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1828800" algn="l"/>
              </a:tabLst>
            </a:pPr>
            <a:endParaRPr lang="en-US" sz="600"/>
          </a:p>
          <a:p>
            <a:pPr eaLnBrk="0" hangingPunct="0">
              <a:tabLst>
                <a:tab pos="1828800" algn="l"/>
              </a:tabLst>
            </a:pPr>
            <a:endParaRPr lang="en-US"/>
          </a:p>
        </p:txBody>
      </p:sp>
      <p:graphicFrame>
        <p:nvGraphicFramePr>
          <p:cNvPr id="491812" name="Group 2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75989"/>
              </p:ext>
            </p:extLst>
          </p:nvPr>
        </p:nvGraphicFramePr>
        <p:xfrm>
          <a:off x="4038600" y="2023872"/>
          <a:ext cx="4038600" cy="3767328"/>
        </p:xfrm>
        <a:graphic>
          <a:graphicData uri="http://schemas.openxmlformats.org/drawingml/2006/table">
            <a:tbl>
              <a:tblPr/>
              <a:tblGrid>
                <a:gridCol w="807720"/>
                <a:gridCol w="807720"/>
                <a:gridCol w="807720"/>
                <a:gridCol w="807720"/>
                <a:gridCol w="80772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Shift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Stage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Code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55FAC64B-3796-304A-8CD3-1DD28AFF72F9}" type="slidenum">
              <a:rPr lang="en-US" sz="900">
                <a:latin typeface="Comic Sans MS" charset="0"/>
              </a:rPr>
              <a:pPr eaLnBrk="1" hangingPunct="1"/>
              <a:t>15</a:t>
            </a:fld>
            <a:endParaRPr lang="en-US" sz="900">
              <a:latin typeface="Comic Sans MS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GENERATING A CODE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Example: Generate the PRN code for a 3 stage shift register tapped at [3,2] starting from an all ones state. (The PRN Code is made up of the third stage bit values.)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-88900" y="1801813"/>
            <a:ext cx="1841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1828800" algn="l"/>
              </a:tabLst>
            </a:pPr>
            <a:endParaRPr lang="en-US" sz="600"/>
          </a:p>
          <a:p>
            <a:pPr eaLnBrk="0" hangingPunct="0">
              <a:tabLst>
                <a:tab pos="1828800" algn="l"/>
              </a:tabLst>
            </a:pPr>
            <a:endParaRPr lang="en-US"/>
          </a:p>
        </p:txBody>
      </p:sp>
      <p:graphicFrame>
        <p:nvGraphicFramePr>
          <p:cNvPr id="491812" name="Group 2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44073"/>
              </p:ext>
            </p:extLst>
          </p:nvPr>
        </p:nvGraphicFramePr>
        <p:xfrm>
          <a:off x="4038600" y="2023872"/>
          <a:ext cx="4038600" cy="3767328"/>
        </p:xfrm>
        <a:graphic>
          <a:graphicData uri="http://schemas.openxmlformats.org/drawingml/2006/table">
            <a:tbl>
              <a:tblPr/>
              <a:tblGrid>
                <a:gridCol w="807720"/>
                <a:gridCol w="807720"/>
                <a:gridCol w="807720"/>
                <a:gridCol w="807720"/>
                <a:gridCol w="80772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Shift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Stage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Code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</a:t>
                      </a:r>
                      <a:endParaRPr lang="en-US" dirty="0"/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</a:t>
                      </a:r>
                      <a:endParaRPr lang="en-US" dirty="0"/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1</a:t>
                      </a:r>
                      <a:endParaRPr lang="en-US" dirty="0"/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7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2A7A0AA2-A288-1549-94BF-1038E52F1335}" type="slidenum">
              <a:rPr lang="en-US" sz="900">
                <a:latin typeface="Comic Sans MS" charset="0"/>
              </a:rPr>
              <a:pPr eaLnBrk="1" hangingPunct="1"/>
              <a:t>16</a:t>
            </a:fld>
            <a:endParaRPr lang="en-US" sz="900">
              <a:latin typeface="Comic Sans MS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MAXIMAL LENGTH CODES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Maximal length codes are the longest codes that can be generated by a given number of shift register stages.  For an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-stage shift register, the longest code is 2</a:t>
            </a:r>
            <a:r>
              <a:rPr lang="en-US" i="1" baseline="3000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- 1 chips (i.e. 1's or 0's).  Maximal length codes have many interesting properties, especially their autocorrelation function.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a maximal length code, the autocorrelation function for a phase shift other than 0 or (2</a:t>
            </a:r>
            <a:r>
              <a:rPr lang="en-US" i="1" baseline="3000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- 1) is -1.  For any code, the autocorrelation for a 0 shift is equal to the number of chips in the code.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Why is maximal length code 2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-1?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39282104-5469-5244-892B-95037E3391CC}" type="slidenum">
              <a:rPr lang="en-US" sz="900">
                <a:latin typeface="Comic Sans MS" charset="0"/>
              </a:rPr>
              <a:pPr eaLnBrk="1" hangingPunct="1"/>
              <a:t>17</a:t>
            </a:fld>
            <a:endParaRPr lang="en-US" sz="900">
              <a:latin typeface="Comic Sans M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GPS C/A CODES  (From Misra &amp; Enge, Problem 2.1)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DFBC2B2A-3120-A548-88B0-2746F61FF1ED}" type="slidenum">
              <a:rPr lang="en-US" sz="900">
                <a:latin typeface="Comic Sans MS" charset="0"/>
              </a:rPr>
              <a:pPr eaLnBrk="1" hangingPunct="1"/>
              <a:t>18</a:t>
            </a:fld>
            <a:endParaRPr lang="en-US" sz="900">
              <a:latin typeface="Comic Sans MS" charset="0"/>
            </a:endParaRPr>
          </a:p>
        </p:txBody>
      </p:sp>
      <p:pic>
        <p:nvPicPr>
          <p:cNvPr id="33796" name="Picture 5" descr="Problem 2_1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25500"/>
            <a:ext cx="84328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PRN 5 CODE SEQUENCE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A8F3FD3F-7C91-3243-94A1-C85E84E623B1}" type="slidenum">
              <a:rPr lang="en-US" sz="900">
                <a:latin typeface="Comic Sans MS" charset="0"/>
              </a:rPr>
              <a:pPr eaLnBrk="1" hangingPunct="1"/>
              <a:t>19</a:t>
            </a:fld>
            <a:endParaRPr lang="en-US" sz="900">
              <a:latin typeface="Comic Sans MS" charset="0"/>
            </a:endParaRPr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1430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L1 and L2 carriers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PRN Codes, CDMA, BPSK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Navigation Message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Correlation properties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Spectrum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Signal power 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Reading Assignment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err="1">
                <a:latin typeface="Arial" charset="0"/>
                <a:ea typeface="ＭＳ Ｐゴシック" charset="0"/>
              </a:rPr>
              <a:t>Ch</a:t>
            </a:r>
            <a:r>
              <a:rPr lang="en-US" dirty="0">
                <a:latin typeface="Arial" charset="0"/>
                <a:ea typeface="ＭＳ Ｐゴシック" charset="0"/>
              </a:rPr>
              <a:t> 2, problems 2-1 and 2-2 (See assignment page)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Questions to think about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What features of GPS are enabled by the codes?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Why 2 frequencies?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Would there be an advantage to substantially increasing the GPS signal power?  Any downsides?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Autocorrelation of PRN 5 C/A Code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5E0FB754-88F1-2D4F-BE1B-DD365CF59A04}" type="slidenum">
              <a:rPr lang="en-US" sz="900">
                <a:latin typeface="Comic Sans MS" charset="0"/>
              </a:rPr>
              <a:pPr eaLnBrk="1" hangingPunct="1"/>
              <a:t>20</a:t>
            </a:fld>
            <a:endParaRPr lang="en-US" sz="900">
              <a:latin typeface="Comic Sans MS" charset="0"/>
            </a:endParaRPr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219200"/>
            <a:ext cx="629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Computing a cyclic correlation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7F8B15F1-3227-4047-AA08-427FFEDA0161}" type="slidenum">
              <a:rPr lang="en-US" sz="900">
                <a:latin typeface="Comic Sans MS" charset="0"/>
              </a:rPr>
              <a:pPr eaLnBrk="1" hangingPunct="1"/>
              <a:t>21</a:t>
            </a:fld>
            <a:endParaRPr lang="en-US" sz="900">
              <a:latin typeface="Comic Sans MS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57200" y="1219200"/>
            <a:ext cx="6858000" cy="45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cs typeface="Courier" charset="0"/>
              </a:rPr>
              <a:t>function P = </a:t>
            </a:r>
            <a:r>
              <a:rPr lang="en-US" dirty="0" err="1">
                <a:latin typeface="Courier" charset="0"/>
                <a:cs typeface="Courier" charset="0"/>
              </a:rPr>
              <a:t>cyc_corr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cs typeface="Courier" charset="0"/>
              </a:rPr>
              <a:t>x,y</a:t>
            </a:r>
            <a:r>
              <a:rPr lang="en-US" dirty="0">
                <a:latin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cs typeface="Courier" charset="0"/>
              </a:rPr>
              <a:t>% Function to compute the cyclic correlation</a:t>
            </a:r>
          </a:p>
          <a:p>
            <a:r>
              <a:rPr lang="en-US" dirty="0">
                <a:latin typeface="Courier" charset="0"/>
                <a:cs typeface="Courier" charset="0"/>
              </a:rPr>
              <a:t>% for ASEN 5090</a:t>
            </a:r>
          </a:p>
          <a:p>
            <a:r>
              <a:rPr lang="en-US" dirty="0">
                <a:latin typeface="Courier" charset="0"/>
                <a:cs typeface="Courier" charset="0"/>
              </a:rPr>
              <a:t>% P. Axelrad, University of Colorado, 9/</a:t>
            </a:r>
            <a:r>
              <a:rPr lang="en-US" dirty="0" smtClean="0">
                <a:latin typeface="Courier" charset="0"/>
                <a:cs typeface="Courier" charset="0"/>
              </a:rPr>
              <a:t>2009</a:t>
            </a:r>
          </a:p>
          <a:p>
            <a:r>
              <a:rPr lang="en-US" smtClean="0">
                <a:latin typeface="Courier" charset="0"/>
                <a:cs typeface="Courier" charset="0"/>
              </a:rPr>
              <a:t>%</a:t>
            </a:r>
          </a:p>
          <a:p>
            <a:r>
              <a:rPr lang="en-US" dirty="0" smtClean="0">
                <a:latin typeface="Courier" charset="0"/>
                <a:cs typeface="Courier" charset="0"/>
              </a:rPr>
              <a:t>% define the inputs! What do they mean?</a:t>
            </a:r>
            <a:endParaRPr lang="en-US" dirty="0">
              <a:latin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cs typeface="Courier" charset="0"/>
              </a:rPr>
              <a:t> </a:t>
            </a:r>
          </a:p>
          <a:p>
            <a:r>
              <a:rPr lang="en-US" dirty="0">
                <a:latin typeface="Courier" charset="0"/>
                <a:cs typeface="Courier" charset="0"/>
              </a:rPr>
              <a:t>Y = [y y y]'</a:t>
            </a:r>
          </a:p>
          <a:p>
            <a:r>
              <a:rPr lang="en-US" dirty="0">
                <a:latin typeface="Courier" charset="0"/>
                <a:cs typeface="Courier" charset="0"/>
              </a:rPr>
              <a:t>n = length(x)</a:t>
            </a:r>
          </a:p>
          <a:p>
            <a:r>
              <a:rPr lang="en-US" dirty="0">
                <a:latin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cs typeface="Courier" charset="0"/>
              </a:rPr>
              <a:t> = 1:2*</a:t>
            </a:r>
            <a:r>
              <a:rPr lang="en-US" dirty="0" smtClean="0">
                <a:latin typeface="Courier" charset="0"/>
                <a:cs typeface="Courier" charset="0"/>
              </a:rPr>
              <a:t>n  % sweep the lag from –n to + n</a:t>
            </a:r>
            <a:endParaRPr lang="en-US" dirty="0">
              <a:latin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cs typeface="Courier" charset="0"/>
              </a:rPr>
              <a:t>Rxy</a:t>
            </a:r>
            <a:r>
              <a:rPr lang="en-US" dirty="0" smtClean="0">
                <a:latin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cs typeface="Courier" charset="0"/>
              </a:rPr>
              <a:t>) = x*Y(i:i+n-1);</a:t>
            </a:r>
          </a:p>
          <a:p>
            <a:r>
              <a:rPr lang="en-US" dirty="0">
                <a:latin typeface="Courier" charset="0"/>
                <a:cs typeface="Courier" charset="0"/>
              </a:rPr>
              <a:t>    lag(</a:t>
            </a:r>
            <a:r>
              <a:rPr lang="en-US" dirty="0" err="1">
                <a:latin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cs typeface="Courier" charset="0"/>
              </a:rPr>
              <a:t>) = i-1-n;</a:t>
            </a:r>
          </a:p>
          <a:p>
            <a:r>
              <a:rPr lang="en-US" dirty="0">
                <a:latin typeface="Courier" charset="0"/>
                <a:cs typeface="Courier" charset="0"/>
              </a:rPr>
              <a:t>end</a:t>
            </a:r>
          </a:p>
          <a:p>
            <a:r>
              <a:rPr lang="en-US" dirty="0">
                <a:latin typeface="Courier" charset="0"/>
                <a:cs typeface="Courier" charset="0"/>
              </a:rPr>
              <a:t>plot(</a:t>
            </a:r>
            <a:r>
              <a:rPr lang="en-US" dirty="0" err="1">
                <a:latin typeface="Courier" charset="0"/>
                <a:cs typeface="Courier" charset="0"/>
              </a:rPr>
              <a:t>lag</a:t>
            </a:r>
            <a:r>
              <a:rPr lang="en-US" dirty="0" err="1" smtClean="0">
                <a:latin typeface="Courier" charset="0"/>
                <a:cs typeface="Courier" charset="0"/>
              </a:rPr>
              <a:t>,Rxy</a:t>
            </a:r>
            <a:r>
              <a:rPr lang="en-US" dirty="0" smtClean="0">
                <a:latin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cs typeface="Courier" charset="0"/>
              </a:rPr>
              <a:t>,</a:t>
            </a:r>
            <a:r>
              <a:rPr lang="en-US" dirty="0" err="1">
                <a:latin typeface="Courier" charset="0"/>
                <a:cs typeface="Courier" charset="0"/>
              </a:rPr>
              <a:t>grid,xlim</a:t>
            </a:r>
            <a:r>
              <a:rPr lang="en-US" dirty="0">
                <a:latin typeface="Courier" charset="0"/>
                <a:cs typeface="Courier" charset="0"/>
              </a:rPr>
              <a:t>([-n n])</a:t>
            </a:r>
          </a:p>
          <a:p>
            <a:r>
              <a:rPr lang="en-US" dirty="0" err="1">
                <a:latin typeface="Courier" charset="0"/>
                <a:cs typeface="Courier" charset="0"/>
              </a:rPr>
              <a:t>xlabel</a:t>
            </a:r>
            <a:r>
              <a:rPr lang="en-US" dirty="0">
                <a:latin typeface="Courier" charset="0"/>
                <a:cs typeface="Courier" charset="0"/>
              </a:rPr>
              <a:t>('LAG'),</a:t>
            </a:r>
            <a:r>
              <a:rPr lang="en-US" dirty="0" err="1">
                <a:latin typeface="Courier" charset="0"/>
                <a:cs typeface="Courier" charset="0"/>
              </a:rPr>
              <a:t>ylabel</a:t>
            </a:r>
            <a:r>
              <a:rPr lang="en-US" dirty="0">
                <a:latin typeface="Courier" charset="0"/>
                <a:cs typeface="Courier" charset="0"/>
              </a:rPr>
              <a:t>('CORRELATION')</a:t>
            </a:r>
          </a:p>
          <a:p>
            <a:endParaRPr lang="en-US" dirty="0">
              <a:latin typeface="Courier" charset="0"/>
              <a:cs typeface="Courie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33400" y="277813"/>
            <a:ext cx="8305800" cy="5603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Cross correlation between shifted PRN5 &amp; reference PRN 5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BD67614B-BE24-B149-8DED-F3213B8DF23E}" type="slidenum">
              <a:rPr lang="en-US" sz="900">
                <a:latin typeface="Comic Sans MS" charset="0"/>
              </a:rPr>
              <a:pPr eaLnBrk="1" hangingPunct="1"/>
              <a:t>22</a:t>
            </a:fld>
            <a:endParaRPr lang="en-US" sz="900">
              <a:latin typeface="Comic Sans MS" charset="0"/>
            </a:endParaRP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619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3886200" y="914400"/>
            <a:ext cx="5257800" cy="64611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" charset="0"/>
                <a:cs typeface="Courier" charset="0"/>
              </a:rPr>
              <a:t>yshifted = [y(101:1023) y(1:100)];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urier" charset="0"/>
                <a:cs typeface="Courier" charset="0"/>
              </a:rPr>
              <a:t>P = cyc_corr(yshifted,y);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8B37923D-C1D2-8B47-8A25-0B74ADA84D73}" type="slidenum">
              <a:rPr lang="en-US" sz="900">
                <a:latin typeface="Comic Sans MS" charset="0"/>
              </a:rPr>
              <a:pPr eaLnBrk="1" hangingPunct="1"/>
              <a:t>23</a:t>
            </a:fld>
            <a:endParaRPr lang="en-US" sz="900">
              <a:latin typeface="Comic Sans MS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IMPACT OF CORRELATION PROPERTIES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What makes a useful code?</a:t>
            </a:r>
          </a:p>
          <a:p>
            <a:pPr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For ranging:</a:t>
            </a:r>
          </a:p>
          <a:p>
            <a:pPr lvl="1" eaLnBrk="1" hangingPunct="1"/>
            <a:endParaRPr lang="en-US" sz="20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For CDMA:</a:t>
            </a:r>
          </a:p>
          <a:p>
            <a:pPr lvl="1" eaLnBrk="1" hangingPunct="1"/>
            <a:endParaRPr lang="en-US" sz="20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For acquisition: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NAVIGATION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MESSAGE (from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Misra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&amp;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Enge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21D246C2-BC51-A144-B023-6CEA85CA36EF}" type="slidenum">
              <a:rPr lang="en-US" sz="900">
                <a:latin typeface="Comic Sans MS" charset="0"/>
              </a:rPr>
              <a:pPr eaLnBrk="1" hangingPunct="1"/>
              <a:t>24</a:t>
            </a:fld>
            <a:endParaRPr lang="en-US" sz="900">
              <a:latin typeface="Comic Sans MS" charset="0"/>
            </a:endParaRPr>
          </a:p>
        </p:txBody>
      </p:sp>
      <p:sp>
        <p:nvSpPr>
          <p:cNvPr id="40964" name="Text Box 7"/>
          <p:cNvSpPr txBox="1">
            <a:spLocks noChangeArrowheads="1"/>
          </p:cNvSpPr>
          <p:nvPr/>
        </p:nvSpPr>
        <p:spPr bwMode="auto">
          <a:xfrm>
            <a:off x="3886200" y="5943600"/>
            <a:ext cx="480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Misra &amp; Enge Fig. 4.13</a:t>
            </a:r>
          </a:p>
        </p:txBody>
      </p:sp>
      <p:pic>
        <p:nvPicPr>
          <p:cNvPr id="40965" name="Picture 11" descr="Figure 3_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066800"/>
            <a:ext cx="85661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SIGNAL SPECTRUM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frequencies are present in the signal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62A233F4-7107-8044-8AEB-DC0308A7E229}" type="slidenum">
              <a:rPr lang="en-US" sz="900">
                <a:latin typeface="Comic Sans MS" charset="0"/>
              </a:rPr>
              <a:pPr eaLnBrk="1" hangingPunct="1"/>
              <a:t>25</a:t>
            </a:fld>
            <a:endParaRPr lang="en-US" sz="900">
              <a:latin typeface="Comic Sans M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LEGACY GPS SPECTRUM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551B79DF-446C-3448-AD6D-FCB5A9E46563}" type="slidenum">
              <a:rPr lang="en-US" sz="900">
                <a:latin typeface="Comic Sans MS" charset="0"/>
              </a:rPr>
              <a:pPr eaLnBrk="1" hangingPunct="1"/>
              <a:t>26</a:t>
            </a:fld>
            <a:endParaRPr lang="en-US" sz="900">
              <a:latin typeface="Comic Sans MS" charset="0"/>
            </a:endParaRPr>
          </a:p>
        </p:txBody>
      </p:sp>
      <p:pic>
        <p:nvPicPr>
          <p:cNvPr id="43012" name="Picture 4" descr="Fig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825750"/>
            <a:ext cx="92202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3810000" y="1447800"/>
            <a:ext cx="5029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800"/>
              <a:t> PRN codes have a sinc</a:t>
            </a:r>
            <a:r>
              <a:rPr lang="en-US" sz="1800" baseline="30000"/>
              <a:t>2</a:t>
            </a:r>
            <a:r>
              <a:rPr lang="en-US" sz="1800"/>
              <a:t> spectrum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/>
              <a:t> Main lobe is 2x chipping rate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/>
              <a:t> Side lobes are 1x chipping rate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/>
              <a:t> Power density is very low</a:t>
            </a:r>
          </a:p>
          <a:p>
            <a:pPr eaLnBrk="1" hangingPunct="1">
              <a:buFont typeface="Arial" charset="0"/>
              <a:buChar char="•"/>
            </a:pPr>
            <a:endParaRPr lang="en-US" sz="1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/>
          <a:srcRect l="2875" t="16138" r="33682" b="22725"/>
          <a:stretch>
            <a:fillRect/>
          </a:stretch>
        </p:blipFill>
        <p:spPr bwMode="auto">
          <a:xfrm>
            <a:off x="-15159" y="104675"/>
            <a:ext cx="9311559" cy="675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2698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06ED3F9B-7C33-C14E-A185-A6173E725355}" type="slidenum">
              <a:rPr lang="en-US" sz="900">
                <a:latin typeface="Comic Sans MS" charset="0"/>
              </a:rPr>
              <a:pPr eaLnBrk="1" hangingPunct="1"/>
              <a:t>28</a:t>
            </a:fld>
            <a:endParaRPr lang="en-US" sz="900">
              <a:latin typeface="Comic Sans MS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SIGNAL POWER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GPS Satellites transmit 27W toward the earth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GPS Signal level on the ground: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L1 C/A: -158.5 dBW	~10</a:t>
            </a:r>
            <a:r>
              <a:rPr lang="en-US" baseline="30000">
                <a:latin typeface="Arial" charset="0"/>
                <a:ea typeface="ＭＳ Ｐゴシック" charset="0"/>
              </a:rPr>
              <a:t>-16 </a:t>
            </a:r>
            <a:r>
              <a:rPr lang="en-US">
                <a:latin typeface="Arial" charset="0"/>
                <a:ea typeface="ＭＳ Ｐゴシック" charset="0"/>
              </a:rPr>
              <a:t>Watts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L1 P(Y): -161.5 dBW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L2 P(Y): -164.5 dBW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Spread spectrum signal is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sub-thermal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or below the noise floor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After correlation in the receiver the recovered or despread carrier is above the noise (typical SNR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 6-15 dB).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Processing gain for spread spectrum is signal BW/ data BW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6705600" y="914400"/>
            <a:ext cx="18288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DECIBELS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RdB = 10 log10 (R)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729E4194-4942-8345-A2E1-0D5044491919}" type="slidenum">
              <a:rPr lang="en-US" sz="900">
                <a:latin typeface="Comic Sans MS" charset="0"/>
              </a:rPr>
              <a:pPr eaLnBrk="1" hangingPunct="1"/>
              <a:t>29</a:t>
            </a:fld>
            <a:endParaRPr lang="en-US" sz="900">
              <a:latin typeface="Comic Sans M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SIGNAL COMPONENTS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Base frequency is f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= 10.23 MHz = 10,230,000 Hz (cycles/sec)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L1 = 154 f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= 1575.42 MHz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L2 = 120 f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= 1227.6 MHz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C/A code chip rate = f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/10 = 1.023 Mcps (MHz), 1 ms long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 code chip rate = f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= 10.23 Mcps (MHz), 37 weeks long, each satellite gets a 1 week segment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Navigation Data rate = 50 bps, 20ms per bit, 6 s per frame, 30 s for individual satellite data, 12.5 min for all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6AB27108-97E1-AE40-9464-04FA920F6D71}" type="slidenum">
              <a:rPr lang="en-US" sz="900">
                <a:latin typeface="Comic Sans MS" charset="0"/>
              </a:rPr>
              <a:pPr eaLnBrk="1" hangingPunct="1"/>
              <a:t>30</a:t>
            </a:fld>
            <a:endParaRPr lang="en-US" sz="900">
              <a:latin typeface="Comic Sans MS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GPS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LEGACY SIGNAL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GENERATION</a:t>
            </a:r>
          </a:p>
        </p:txBody>
      </p:sp>
      <p:grpSp>
        <p:nvGrpSpPr>
          <p:cNvPr id="46084" name="Group 99"/>
          <p:cNvGrpSpPr>
            <a:grpSpLocks/>
          </p:cNvGrpSpPr>
          <p:nvPr/>
        </p:nvGrpSpPr>
        <p:grpSpPr bwMode="auto">
          <a:xfrm>
            <a:off x="6096000" y="5181600"/>
            <a:ext cx="762000" cy="228600"/>
            <a:chOff x="3984" y="2976"/>
            <a:chExt cx="480" cy="144"/>
          </a:xfrm>
        </p:grpSpPr>
        <p:grpSp>
          <p:nvGrpSpPr>
            <p:cNvPr id="46248" name="Group 89"/>
            <p:cNvGrpSpPr>
              <a:grpSpLocks/>
            </p:cNvGrpSpPr>
            <p:nvPr/>
          </p:nvGrpSpPr>
          <p:grpSpPr bwMode="auto">
            <a:xfrm>
              <a:off x="3984" y="2976"/>
              <a:ext cx="240" cy="144"/>
              <a:chOff x="1741" y="1391"/>
              <a:chExt cx="2210" cy="2092"/>
            </a:xfrm>
          </p:grpSpPr>
          <p:sp>
            <p:nvSpPr>
              <p:cNvPr id="46254" name="Freeform 90"/>
              <p:cNvSpPr>
                <a:spLocks/>
              </p:cNvSpPr>
              <p:nvPr/>
            </p:nvSpPr>
            <p:spPr bwMode="auto">
              <a:xfrm>
                <a:off x="1741" y="1391"/>
                <a:ext cx="562" cy="1829"/>
              </a:xfrm>
              <a:custGeom>
                <a:avLst/>
                <a:gdLst>
                  <a:gd name="T0" fmla="*/ 9 w 562"/>
                  <a:gd name="T1" fmla="*/ 979 h 1829"/>
                  <a:gd name="T2" fmla="*/ 23 w 562"/>
                  <a:gd name="T3" fmla="*/ 881 h 1829"/>
                  <a:gd name="T4" fmla="*/ 36 w 562"/>
                  <a:gd name="T5" fmla="*/ 783 h 1829"/>
                  <a:gd name="T6" fmla="*/ 49 w 562"/>
                  <a:gd name="T7" fmla="*/ 690 h 1829"/>
                  <a:gd name="T8" fmla="*/ 63 w 562"/>
                  <a:gd name="T9" fmla="*/ 597 h 1829"/>
                  <a:gd name="T10" fmla="*/ 76 w 562"/>
                  <a:gd name="T11" fmla="*/ 512 h 1829"/>
                  <a:gd name="T12" fmla="*/ 90 w 562"/>
                  <a:gd name="T13" fmla="*/ 428 h 1829"/>
                  <a:gd name="T14" fmla="*/ 103 w 562"/>
                  <a:gd name="T15" fmla="*/ 352 h 1829"/>
                  <a:gd name="T16" fmla="*/ 116 w 562"/>
                  <a:gd name="T17" fmla="*/ 281 h 1829"/>
                  <a:gd name="T18" fmla="*/ 130 w 562"/>
                  <a:gd name="T19" fmla="*/ 218 h 1829"/>
                  <a:gd name="T20" fmla="*/ 143 w 562"/>
                  <a:gd name="T21" fmla="*/ 161 h 1829"/>
                  <a:gd name="T22" fmla="*/ 156 w 562"/>
                  <a:gd name="T23" fmla="*/ 112 h 1829"/>
                  <a:gd name="T24" fmla="*/ 170 w 562"/>
                  <a:gd name="T25" fmla="*/ 72 h 1829"/>
                  <a:gd name="T26" fmla="*/ 183 w 562"/>
                  <a:gd name="T27" fmla="*/ 40 h 1829"/>
                  <a:gd name="T28" fmla="*/ 196 w 562"/>
                  <a:gd name="T29" fmla="*/ 18 h 1829"/>
                  <a:gd name="T30" fmla="*/ 210 w 562"/>
                  <a:gd name="T31" fmla="*/ 5 h 1829"/>
                  <a:gd name="T32" fmla="*/ 223 w 562"/>
                  <a:gd name="T33" fmla="*/ 0 h 1829"/>
                  <a:gd name="T34" fmla="*/ 237 w 562"/>
                  <a:gd name="T35" fmla="*/ 5 h 1829"/>
                  <a:gd name="T36" fmla="*/ 250 w 562"/>
                  <a:gd name="T37" fmla="*/ 18 h 1829"/>
                  <a:gd name="T38" fmla="*/ 263 w 562"/>
                  <a:gd name="T39" fmla="*/ 40 h 1829"/>
                  <a:gd name="T40" fmla="*/ 277 w 562"/>
                  <a:gd name="T41" fmla="*/ 72 h 1829"/>
                  <a:gd name="T42" fmla="*/ 290 w 562"/>
                  <a:gd name="T43" fmla="*/ 112 h 1829"/>
                  <a:gd name="T44" fmla="*/ 303 w 562"/>
                  <a:gd name="T45" fmla="*/ 161 h 1829"/>
                  <a:gd name="T46" fmla="*/ 317 w 562"/>
                  <a:gd name="T47" fmla="*/ 218 h 1829"/>
                  <a:gd name="T48" fmla="*/ 330 w 562"/>
                  <a:gd name="T49" fmla="*/ 281 h 1829"/>
                  <a:gd name="T50" fmla="*/ 343 w 562"/>
                  <a:gd name="T51" fmla="*/ 352 h 1829"/>
                  <a:gd name="T52" fmla="*/ 357 w 562"/>
                  <a:gd name="T53" fmla="*/ 428 h 1829"/>
                  <a:gd name="T54" fmla="*/ 370 w 562"/>
                  <a:gd name="T55" fmla="*/ 512 h 1829"/>
                  <a:gd name="T56" fmla="*/ 384 w 562"/>
                  <a:gd name="T57" fmla="*/ 597 h 1829"/>
                  <a:gd name="T58" fmla="*/ 397 w 562"/>
                  <a:gd name="T59" fmla="*/ 690 h 1829"/>
                  <a:gd name="T60" fmla="*/ 410 w 562"/>
                  <a:gd name="T61" fmla="*/ 783 h 1829"/>
                  <a:gd name="T62" fmla="*/ 424 w 562"/>
                  <a:gd name="T63" fmla="*/ 881 h 1829"/>
                  <a:gd name="T64" fmla="*/ 437 w 562"/>
                  <a:gd name="T65" fmla="*/ 979 h 1829"/>
                  <a:gd name="T66" fmla="*/ 450 w 562"/>
                  <a:gd name="T67" fmla="*/ 1077 h 1829"/>
                  <a:gd name="T68" fmla="*/ 464 w 562"/>
                  <a:gd name="T69" fmla="*/ 1175 h 1829"/>
                  <a:gd name="T70" fmla="*/ 477 w 562"/>
                  <a:gd name="T71" fmla="*/ 1273 h 1829"/>
                  <a:gd name="T72" fmla="*/ 490 w 562"/>
                  <a:gd name="T73" fmla="*/ 1366 h 1829"/>
                  <a:gd name="T74" fmla="*/ 504 w 562"/>
                  <a:gd name="T75" fmla="*/ 1460 h 1829"/>
                  <a:gd name="T76" fmla="*/ 517 w 562"/>
                  <a:gd name="T77" fmla="*/ 1549 h 1829"/>
                  <a:gd name="T78" fmla="*/ 531 w 562"/>
                  <a:gd name="T79" fmla="*/ 1633 h 1829"/>
                  <a:gd name="T80" fmla="*/ 539 w 562"/>
                  <a:gd name="T81" fmla="*/ 1709 h 1829"/>
                  <a:gd name="T82" fmla="*/ 553 w 562"/>
                  <a:gd name="T83" fmla="*/ 1785 h 182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2"/>
                  <a:gd name="T127" fmla="*/ 0 h 1829"/>
                  <a:gd name="T128" fmla="*/ 562 w 562"/>
                  <a:gd name="T129" fmla="*/ 1829 h 182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2" h="1829">
                    <a:moveTo>
                      <a:pt x="0" y="1046"/>
                    </a:moveTo>
                    <a:lnTo>
                      <a:pt x="5" y="1010"/>
                    </a:lnTo>
                    <a:lnTo>
                      <a:pt x="9" y="979"/>
                    </a:lnTo>
                    <a:lnTo>
                      <a:pt x="14" y="944"/>
                    </a:lnTo>
                    <a:lnTo>
                      <a:pt x="18" y="913"/>
                    </a:lnTo>
                    <a:lnTo>
                      <a:pt x="23" y="881"/>
                    </a:lnTo>
                    <a:lnTo>
                      <a:pt x="27" y="846"/>
                    </a:lnTo>
                    <a:lnTo>
                      <a:pt x="32" y="815"/>
                    </a:lnTo>
                    <a:lnTo>
                      <a:pt x="36" y="783"/>
                    </a:lnTo>
                    <a:lnTo>
                      <a:pt x="41" y="752"/>
                    </a:lnTo>
                    <a:lnTo>
                      <a:pt x="45" y="721"/>
                    </a:lnTo>
                    <a:lnTo>
                      <a:pt x="49" y="690"/>
                    </a:lnTo>
                    <a:lnTo>
                      <a:pt x="54" y="659"/>
                    </a:lnTo>
                    <a:lnTo>
                      <a:pt x="58" y="628"/>
                    </a:lnTo>
                    <a:lnTo>
                      <a:pt x="63" y="597"/>
                    </a:lnTo>
                    <a:lnTo>
                      <a:pt x="67" y="570"/>
                    </a:lnTo>
                    <a:lnTo>
                      <a:pt x="72" y="539"/>
                    </a:lnTo>
                    <a:lnTo>
                      <a:pt x="76" y="512"/>
                    </a:lnTo>
                    <a:lnTo>
                      <a:pt x="81" y="485"/>
                    </a:lnTo>
                    <a:lnTo>
                      <a:pt x="85" y="454"/>
                    </a:lnTo>
                    <a:lnTo>
                      <a:pt x="90" y="428"/>
                    </a:lnTo>
                    <a:lnTo>
                      <a:pt x="94" y="401"/>
                    </a:lnTo>
                    <a:lnTo>
                      <a:pt x="98" y="379"/>
                    </a:lnTo>
                    <a:lnTo>
                      <a:pt x="103" y="352"/>
                    </a:lnTo>
                    <a:lnTo>
                      <a:pt x="107" y="330"/>
                    </a:lnTo>
                    <a:lnTo>
                      <a:pt x="112" y="303"/>
                    </a:lnTo>
                    <a:lnTo>
                      <a:pt x="116" y="281"/>
                    </a:lnTo>
                    <a:lnTo>
                      <a:pt x="121" y="258"/>
                    </a:lnTo>
                    <a:lnTo>
                      <a:pt x="125" y="236"/>
                    </a:lnTo>
                    <a:lnTo>
                      <a:pt x="130" y="218"/>
                    </a:lnTo>
                    <a:lnTo>
                      <a:pt x="134" y="196"/>
                    </a:lnTo>
                    <a:lnTo>
                      <a:pt x="139" y="178"/>
                    </a:lnTo>
                    <a:lnTo>
                      <a:pt x="143" y="161"/>
                    </a:lnTo>
                    <a:lnTo>
                      <a:pt x="147" y="143"/>
                    </a:lnTo>
                    <a:lnTo>
                      <a:pt x="152" y="129"/>
                    </a:lnTo>
                    <a:lnTo>
                      <a:pt x="156" y="112"/>
                    </a:lnTo>
                    <a:lnTo>
                      <a:pt x="161" y="98"/>
                    </a:lnTo>
                    <a:lnTo>
                      <a:pt x="165" y="85"/>
                    </a:lnTo>
                    <a:lnTo>
                      <a:pt x="170" y="72"/>
                    </a:lnTo>
                    <a:lnTo>
                      <a:pt x="174" y="58"/>
                    </a:lnTo>
                    <a:lnTo>
                      <a:pt x="179" y="49"/>
                    </a:lnTo>
                    <a:lnTo>
                      <a:pt x="183" y="40"/>
                    </a:lnTo>
                    <a:lnTo>
                      <a:pt x="188" y="31"/>
                    </a:lnTo>
                    <a:lnTo>
                      <a:pt x="192" y="23"/>
                    </a:lnTo>
                    <a:lnTo>
                      <a:pt x="196" y="18"/>
                    </a:lnTo>
                    <a:lnTo>
                      <a:pt x="201" y="9"/>
                    </a:lnTo>
                    <a:lnTo>
                      <a:pt x="205" y="5"/>
                    </a:lnTo>
                    <a:lnTo>
                      <a:pt x="210" y="5"/>
                    </a:lnTo>
                    <a:lnTo>
                      <a:pt x="214" y="0"/>
                    </a:lnTo>
                    <a:lnTo>
                      <a:pt x="219" y="0"/>
                    </a:lnTo>
                    <a:lnTo>
                      <a:pt x="223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7" y="5"/>
                    </a:lnTo>
                    <a:lnTo>
                      <a:pt x="241" y="5"/>
                    </a:lnTo>
                    <a:lnTo>
                      <a:pt x="245" y="9"/>
                    </a:lnTo>
                    <a:lnTo>
                      <a:pt x="250" y="18"/>
                    </a:lnTo>
                    <a:lnTo>
                      <a:pt x="254" y="23"/>
                    </a:lnTo>
                    <a:lnTo>
                      <a:pt x="259" y="31"/>
                    </a:lnTo>
                    <a:lnTo>
                      <a:pt x="263" y="40"/>
                    </a:lnTo>
                    <a:lnTo>
                      <a:pt x="268" y="49"/>
                    </a:lnTo>
                    <a:lnTo>
                      <a:pt x="272" y="58"/>
                    </a:lnTo>
                    <a:lnTo>
                      <a:pt x="277" y="72"/>
                    </a:lnTo>
                    <a:lnTo>
                      <a:pt x="281" y="85"/>
                    </a:lnTo>
                    <a:lnTo>
                      <a:pt x="286" y="98"/>
                    </a:lnTo>
                    <a:lnTo>
                      <a:pt x="290" y="112"/>
                    </a:lnTo>
                    <a:lnTo>
                      <a:pt x="294" y="129"/>
                    </a:lnTo>
                    <a:lnTo>
                      <a:pt x="299" y="143"/>
                    </a:lnTo>
                    <a:lnTo>
                      <a:pt x="303" y="161"/>
                    </a:lnTo>
                    <a:lnTo>
                      <a:pt x="308" y="178"/>
                    </a:lnTo>
                    <a:lnTo>
                      <a:pt x="312" y="196"/>
                    </a:lnTo>
                    <a:lnTo>
                      <a:pt x="317" y="218"/>
                    </a:lnTo>
                    <a:lnTo>
                      <a:pt x="321" y="236"/>
                    </a:lnTo>
                    <a:lnTo>
                      <a:pt x="326" y="258"/>
                    </a:lnTo>
                    <a:lnTo>
                      <a:pt x="330" y="281"/>
                    </a:lnTo>
                    <a:lnTo>
                      <a:pt x="335" y="303"/>
                    </a:lnTo>
                    <a:lnTo>
                      <a:pt x="339" y="330"/>
                    </a:lnTo>
                    <a:lnTo>
                      <a:pt x="343" y="352"/>
                    </a:lnTo>
                    <a:lnTo>
                      <a:pt x="348" y="379"/>
                    </a:lnTo>
                    <a:lnTo>
                      <a:pt x="352" y="401"/>
                    </a:lnTo>
                    <a:lnTo>
                      <a:pt x="357" y="428"/>
                    </a:lnTo>
                    <a:lnTo>
                      <a:pt x="361" y="454"/>
                    </a:lnTo>
                    <a:lnTo>
                      <a:pt x="366" y="485"/>
                    </a:lnTo>
                    <a:lnTo>
                      <a:pt x="370" y="512"/>
                    </a:lnTo>
                    <a:lnTo>
                      <a:pt x="375" y="539"/>
                    </a:lnTo>
                    <a:lnTo>
                      <a:pt x="379" y="570"/>
                    </a:lnTo>
                    <a:lnTo>
                      <a:pt x="384" y="597"/>
                    </a:lnTo>
                    <a:lnTo>
                      <a:pt x="388" y="628"/>
                    </a:lnTo>
                    <a:lnTo>
                      <a:pt x="392" y="659"/>
                    </a:lnTo>
                    <a:lnTo>
                      <a:pt x="397" y="690"/>
                    </a:lnTo>
                    <a:lnTo>
                      <a:pt x="401" y="721"/>
                    </a:lnTo>
                    <a:lnTo>
                      <a:pt x="406" y="752"/>
                    </a:lnTo>
                    <a:lnTo>
                      <a:pt x="410" y="783"/>
                    </a:lnTo>
                    <a:lnTo>
                      <a:pt x="415" y="815"/>
                    </a:lnTo>
                    <a:lnTo>
                      <a:pt x="419" y="846"/>
                    </a:lnTo>
                    <a:lnTo>
                      <a:pt x="424" y="881"/>
                    </a:lnTo>
                    <a:lnTo>
                      <a:pt x="428" y="913"/>
                    </a:lnTo>
                    <a:lnTo>
                      <a:pt x="433" y="944"/>
                    </a:lnTo>
                    <a:lnTo>
                      <a:pt x="437" y="979"/>
                    </a:lnTo>
                    <a:lnTo>
                      <a:pt x="441" y="1010"/>
                    </a:lnTo>
                    <a:lnTo>
                      <a:pt x="446" y="1046"/>
                    </a:lnTo>
                    <a:lnTo>
                      <a:pt x="450" y="1077"/>
                    </a:lnTo>
                    <a:lnTo>
                      <a:pt x="455" y="1108"/>
                    </a:lnTo>
                    <a:lnTo>
                      <a:pt x="459" y="1144"/>
                    </a:lnTo>
                    <a:lnTo>
                      <a:pt x="464" y="1175"/>
                    </a:lnTo>
                    <a:lnTo>
                      <a:pt x="468" y="1206"/>
                    </a:lnTo>
                    <a:lnTo>
                      <a:pt x="473" y="1242"/>
                    </a:lnTo>
                    <a:lnTo>
                      <a:pt x="477" y="1273"/>
                    </a:lnTo>
                    <a:lnTo>
                      <a:pt x="482" y="1304"/>
                    </a:lnTo>
                    <a:lnTo>
                      <a:pt x="486" y="1335"/>
                    </a:lnTo>
                    <a:lnTo>
                      <a:pt x="490" y="1366"/>
                    </a:lnTo>
                    <a:lnTo>
                      <a:pt x="495" y="1398"/>
                    </a:lnTo>
                    <a:lnTo>
                      <a:pt x="499" y="1429"/>
                    </a:lnTo>
                    <a:lnTo>
                      <a:pt x="504" y="1460"/>
                    </a:lnTo>
                    <a:lnTo>
                      <a:pt x="508" y="1491"/>
                    </a:lnTo>
                    <a:lnTo>
                      <a:pt x="513" y="1518"/>
                    </a:lnTo>
                    <a:lnTo>
                      <a:pt x="517" y="1549"/>
                    </a:lnTo>
                    <a:lnTo>
                      <a:pt x="522" y="1576"/>
                    </a:lnTo>
                    <a:lnTo>
                      <a:pt x="526" y="1602"/>
                    </a:lnTo>
                    <a:lnTo>
                      <a:pt x="531" y="1633"/>
                    </a:lnTo>
                    <a:lnTo>
                      <a:pt x="531" y="1660"/>
                    </a:lnTo>
                    <a:lnTo>
                      <a:pt x="535" y="1687"/>
                    </a:lnTo>
                    <a:lnTo>
                      <a:pt x="539" y="1709"/>
                    </a:lnTo>
                    <a:lnTo>
                      <a:pt x="544" y="1736"/>
                    </a:lnTo>
                    <a:lnTo>
                      <a:pt x="548" y="1758"/>
                    </a:lnTo>
                    <a:lnTo>
                      <a:pt x="553" y="1785"/>
                    </a:lnTo>
                    <a:lnTo>
                      <a:pt x="557" y="1807"/>
                    </a:lnTo>
                    <a:lnTo>
                      <a:pt x="562" y="1829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5" name="Freeform 91"/>
              <p:cNvSpPr>
                <a:spLocks/>
              </p:cNvSpPr>
              <p:nvPr/>
            </p:nvSpPr>
            <p:spPr bwMode="auto">
              <a:xfrm>
                <a:off x="2303" y="1391"/>
                <a:ext cx="561" cy="2092"/>
              </a:xfrm>
              <a:custGeom>
                <a:avLst/>
                <a:gdLst>
                  <a:gd name="T0" fmla="*/ 9 w 561"/>
                  <a:gd name="T1" fmla="*/ 1869 h 2092"/>
                  <a:gd name="T2" fmla="*/ 22 w 561"/>
                  <a:gd name="T3" fmla="*/ 1927 h 2092"/>
                  <a:gd name="T4" fmla="*/ 35 w 561"/>
                  <a:gd name="T5" fmla="*/ 1976 h 2092"/>
                  <a:gd name="T6" fmla="*/ 49 w 561"/>
                  <a:gd name="T7" fmla="*/ 2016 h 2092"/>
                  <a:gd name="T8" fmla="*/ 62 w 561"/>
                  <a:gd name="T9" fmla="*/ 2047 h 2092"/>
                  <a:gd name="T10" fmla="*/ 75 w 561"/>
                  <a:gd name="T11" fmla="*/ 2069 h 2092"/>
                  <a:gd name="T12" fmla="*/ 89 w 561"/>
                  <a:gd name="T13" fmla="*/ 2083 h 2092"/>
                  <a:gd name="T14" fmla="*/ 102 w 561"/>
                  <a:gd name="T15" fmla="*/ 2092 h 2092"/>
                  <a:gd name="T16" fmla="*/ 116 w 561"/>
                  <a:gd name="T17" fmla="*/ 2083 h 2092"/>
                  <a:gd name="T18" fmla="*/ 129 w 561"/>
                  <a:gd name="T19" fmla="*/ 2069 h 2092"/>
                  <a:gd name="T20" fmla="*/ 142 w 561"/>
                  <a:gd name="T21" fmla="*/ 2047 h 2092"/>
                  <a:gd name="T22" fmla="*/ 156 w 561"/>
                  <a:gd name="T23" fmla="*/ 2016 h 2092"/>
                  <a:gd name="T24" fmla="*/ 169 w 561"/>
                  <a:gd name="T25" fmla="*/ 1976 h 2092"/>
                  <a:gd name="T26" fmla="*/ 182 w 561"/>
                  <a:gd name="T27" fmla="*/ 1927 h 2092"/>
                  <a:gd name="T28" fmla="*/ 196 w 561"/>
                  <a:gd name="T29" fmla="*/ 1869 h 2092"/>
                  <a:gd name="T30" fmla="*/ 209 w 561"/>
                  <a:gd name="T31" fmla="*/ 1807 h 2092"/>
                  <a:gd name="T32" fmla="*/ 222 w 561"/>
                  <a:gd name="T33" fmla="*/ 1736 h 2092"/>
                  <a:gd name="T34" fmla="*/ 236 w 561"/>
                  <a:gd name="T35" fmla="*/ 1660 h 2092"/>
                  <a:gd name="T36" fmla="*/ 249 w 561"/>
                  <a:gd name="T37" fmla="*/ 1576 h 2092"/>
                  <a:gd name="T38" fmla="*/ 263 w 561"/>
                  <a:gd name="T39" fmla="*/ 1491 h 2092"/>
                  <a:gd name="T40" fmla="*/ 276 w 561"/>
                  <a:gd name="T41" fmla="*/ 1398 h 2092"/>
                  <a:gd name="T42" fmla="*/ 289 w 561"/>
                  <a:gd name="T43" fmla="*/ 1304 h 2092"/>
                  <a:gd name="T44" fmla="*/ 303 w 561"/>
                  <a:gd name="T45" fmla="*/ 1206 h 2092"/>
                  <a:gd name="T46" fmla="*/ 316 w 561"/>
                  <a:gd name="T47" fmla="*/ 1108 h 2092"/>
                  <a:gd name="T48" fmla="*/ 329 w 561"/>
                  <a:gd name="T49" fmla="*/ 1010 h 2092"/>
                  <a:gd name="T50" fmla="*/ 343 w 561"/>
                  <a:gd name="T51" fmla="*/ 913 h 2092"/>
                  <a:gd name="T52" fmla="*/ 356 w 561"/>
                  <a:gd name="T53" fmla="*/ 815 h 2092"/>
                  <a:gd name="T54" fmla="*/ 369 w 561"/>
                  <a:gd name="T55" fmla="*/ 721 h 2092"/>
                  <a:gd name="T56" fmla="*/ 383 w 561"/>
                  <a:gd name="T57" fmla="*/ 628 h 2092"/>
                  <a:gd name="T58" fmla="*/ 396 w 561"/>
                  <a:gd name="T59" fmla="*/ 539 h 2092"/>
                  <a:gd name="T60" fmla="*/ 410 w 561"/>
                  <a:gd name="T61" fmla="*/ 454 h 2092"/>
                  <a:gd name="T62" fmla="*/ 423 w 561"/>
                  <a:gd name="T63" fmla="*/ 379 h 2092"/>
                  <a:gd name="T64" fmla="*/ 436 w 561"/>
                  <a:gd name="T65" fmla="*/ 303 h 2092"/>
                  <a:gd name="T66" fmla="*/ 450 w 561"/>
                  <a:gd name="T67" fmla="*/ 236 h 2092"/>
                  <a:gd name="T68" fmla="*/ 463 w 561"/>
                  <a:gd name="T69" fmla="*/ 178 h 2092"/>
                  <a:gd name="T70" fmla="*/ 476 w 561"/>
                  <a:gd name="T71" fmla="*/ 129 h 2092"/>
                  <a:gd name="T72" fmla="*/ 490 w 561"/>
                  <a:gd name="T73" fmla="*/ 85 h 2092"/>
                  <a:gd name="T74" fmla="*/ 499 w 561"/>
                  <a:gd name="T75" fmla="*/ 49 h 2092"/>
                  <a:gd name="T76" fmla="*/ 512 w 561"/>
                  <a:gd name="T77" fmla="*/ 23 h 2092"/>
                  <a:gd name="T78" fmla="*/ 525 w 561"/>
                  <a:gd name="T79" fmla="*/ 5 h 2092"/>
                  <a:gd name="T80" fmla="*/ 539 w 561"/>
                  <a:gd name="T81" fmla="*/ 0 h 2092"/>
                  <a:gd name="T82" fmla="*/ 552 w 561"/>
                  <a:gd name="T83" fmla="*/ 0 h 209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92"/>
                  <a:gd name="T128" fmla="*/ 561 w 561"/>
                  <a:gd name="T129" fmla="*/ 2092 h 209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92">
                    <a:moveTo>
                      <a:pt x="0" y="1829"/>
                    </a:moveTo>
                    <a:lnTo>
                      <a:pt x="4" y="1851"/>
                    </a:lnTo>
                    <a:lnTo>
                      <a:pt x="9" y="1869"/>
                    </a:lnTo>
                    <a:lnTo>
                      <a:pt x="13" y="1891"/>
                    </a:lnTo>
                    <a:lnTo>
                      <a:pt x="18" y="1909"/>
                    </a:lnTo>
                    <a:lnTo>
                      <a:pt x="22" y="1927"/>
                    </a:lnTo>
                    <a:lnTo>
                      <a:pt x="26" y="1945"/>
                    </a:lnTo>
                    <a:lnTo>
                      <a:pt x="31" y="1958"/>
                    </a:lnTo>
                    <a:lnTo>
                      <a:pt x="35" y="1976"/>
                    </a:lnTo>
                    <a:lnTo>
                      <a:pt x="40" y="1989"/>
                    </a:lnTo>
                    <a:lnTo>
                      <a:pt x="44" y="2003"/>
                    </a:lnTo>
                    <a:lnTo>
                      <a:pt x="49" y="2016"/>
                    </a:lnTo>
                    <a:lnTo>
                      <a:pt x="53" y="2029"/>
                    </a:lnTo>
                    <a:lnTo>
                      <a:pt x="58" y="2038"/>
                    </a:lnTo>
                    <a:lnTo>
                      <a:pt x="62" y="2047"/>
                    </a:lnTo>
                    <a:lnTo>
                      <a:pt x="67" y="2056"/>
                    </a:lnTo>
                    <a:lnTo>
                      <a:pt x="71" y="2065"/>
                    </a:lnTo>
                    <a:lnTo>
                      <a:pt x="75" y="2069"/>
                    </a:lnTo>
                    <a:lnTo>
                      <a:pt x="80" y="2078"/>
                    </a:lnTo>
                    <a:lnTo>
                      <a:pt x="84" y="2083"/>
                    </a:lnTo>
                    <a:lnTo>
                      <a:pt x="89" y="2083"/>
                    </a:lnTo>
                    <a:lnTo>
                      <a:pt x="93" y="2087"/>
                    </a:lnTo>
                    <a:lnTo>
                      <a:pt x="98" y="2087"/>
                    </a:lnTo>
                    <a:lnTo>
                      <a:pt x="102" y="2092"/>
                    </a:lnTo>
                    <a:lnTo>
                      <a:pt x="107" y="2087"/>
                    </a:lnTo>
                    <a:lnTo>
                      <a:pt x="111" y="2087"/>
                    </a:lnTo>
                    <a:lnTo>
                      <a:pt x="116" y="2083"/>
                    </a:lnTo>
                    <a:lnTo>
                      <a:pt x="120" y="2083"/>
                    </a:lnTo>
                    <a:lnTo>
                      <a:pt x="124" y="2078"/>
                    </a:lnTo>
                    <a:lnTo>
                      <a:pt x="129" y="2069"/>
                    </a:lnTo>
                    <a:lnTo>
                      <a:pt x="133" y="2065"/>
                    </a:lnTo>
                    <a:lnTo>
                      <a:pt x="138" y="2056"/>
                    </a:lnTo>
                    <a:lnTo>
                      <a:pt x="142" y="2047"/>
                    </a:lnTo>
                    <a:lnTo>
                      <a:pt x="147" y="2038"/>
                    </a:lnTo>
                    <a:lnTo>
                      <a:pt x="151" y="2029"/>
                    </a:lnTo>
                    <a:lnTo>
                      <a:pt x="156" y="2016"/>
                    </a:lnTo>
                    <a:lnTo>
                      <a:pt x="160" y="2003"/>
                    </a:lnTo>
                    <a:lnTo>
                      <a:pt x="165" y="1989"/>
                    </a:lnTo>
                    <a:lnTo>
                      <a:pt x="169" y="1976"/>
                    </a:lnTo>
                    <a:lnTo>
                      <a:pt x="173" y="1958"/>
                    </a:lnTo>
                    <a:lnTo>
                      <a:pt x="178" y="1945"/>
                    </a:lnTo>
                    <a:lnTo>
                      <a:pt x="182" y="1927"/>
                    </a:lnTo>
                    <a:lnTo>
                      <a:pt x="187" y="1909"/>
                    </a:lnTo>
                    <a:lnTo>
                      <a:pt x="191" y="1891"/>
                    </a:lnTo>
                    <a:lnTo>
                      <a:pt x="196" y="1869"/>
                    </a:lnTo>
                    <a:lnTo>
                      <a:pt x="200" y="1851"/>
                    </a:lnTo>
                    <a:lnTo>
                      <a:pt x="205" y="1829"/>
                    </a:lnTo>
                    <a:lnTo>
                      <a:pt x="209" y="1807"/>
                    </a:lnTo>
                    <a:lnTo>
                      <a:pt x="214" y="1785"/>
                    </a:lnTo>
                    <a:lnTo>
                      <a:pt x="218" y="1758"/>
                    </a:lnTo>
                    <a:lnTo>
                      <a:pt x="222" y="1736"/>
                    </a:lnTo>
                    <a:lnTo>
                      <a:pt x="227" y="1709"/>
                    </a:lnTo>
                    <a:lnTo>
                      <a:pt x="231" y="1687"/>
                    </a:lnTo>
                    <a:lnTo>
                      <a:pt x="236" y="1660"/>
                    </a:lnTo>
                    <a:lnTo>
                      <a:pt x="240" y="1633"/>
                    </a:lnTo>
                    <a:lnTo>
                      <a:pt x="245" y="1602"/>
                    </a:lnTo>
                    <a:lnTo>
                      <a:pt x="249" y="1576"/>
                    </a:lnTo>
                    <a:lnTo>
                      <a:pt x="254" y="1549"/>
                    </a:lnTo>
                    <a:lnTo>
                      <a:pt x="258" y="1518"/>
                    </a:lnTo>
                    <a:lnTo>
                      <a:pt x="263" y="1491"/>
                    </a:lnTo>
                    <a:lnTo>
                      <a:pt x="267" y="1460"/>
                    </a:lnTo>
                    <a:lnTo>
                      <a:pt x="271" y="1429"/>
                    </a:lnTo>
                    <a:lnTo>
                      <a:pt x="276" y="1398"/>
                    </a:lnTo>
                    <a:lnTo>
                      <a:pt x="280" y="1366"/>
                    </a:lnTo>
                    <a:lnTo>
                      <a:pt x="285" y="1335"/>
                    </a:lnTo>
                    <a:lnTo>
                      <a:pt x="289" y="1304"/>
                    </a:lnTo>
                    <a:lnTo>
                      <a:pt x="294" y="1273"/>
                    </a:lnTo>
                    <a:lnTo>
                      <a:pt x="298" y="1242"/>
                    </a:lnTo>
                    <a:lnTo>
                      <a:pt x="303" y="1206"/>
                    </a:lnTo>
                    <a:lnTo>
                      <a:pt x="307" y="1175"/>
                    </a:lnTo>
                    <a:lnTo>
                      <a:pt x="312" y="1144"/>
                    </a:lnTo>
                    <a:lnTo>
                      <a:pt x="316" y="1108"/>
                    </a:lnTo>
                    <a:lnTo>
                      <a:pt x="320" y="1077"/>
                    </a:lnTo>
                    <a:lnTo>
                      <a:pt x="325" y="1042"/>
                    </a:lnTo>
                    <a:lnTo>
                      <a:pt x="329" y="1010"/>
                    </a:lnTo>
                    <a:lnTo>
                      <a:pt x="334" y="979"/>
                    </a:lnTo>
                    <a:lnTo>
                      <a:pt x="338" y="944"/>
                    </a:lnTo>
                    <a:lnTo>
                      <a:pt x="343" y="913"/>
                    </a:lnTo>
                    <a:lnTo>
                      <a:pt x="347" y="881"/>
                    </a:lnTo>
                    <a:lnTo>
                      <a:pt x="352" y="846"/>
                    </a:lnTo>
                    <a:lnTo>
                      <a:pt x="356" y="815"/>
                    </a:lnTo>
                    <a:lnTo>
                      <a:pt x="361" y="783"/>
                    </a:lnTo>
                    <a:lnTo>
                      <a:pt x="365" y="752"/>
                    </a:lnTo>
                    <a:lnTo>
                      <a:pt x="369" y="721"/>
                    </a:lnTo>
                    <a:lnTo>
                      <a:pt x="374" y="690"/>
                    </a:lnTo>
                    <a:lnTo>
                      <a:pt x="378" y="659"/>
                    </a:lnTo>
                    <a:lnTo>
                      <a:pt x="383" y="628"/>
                    </a:lnTo>
                    <a:lnTo>
                      <a:pt x="387" y="597"/>
                    </a:lnTo>
                    <a:lnTo>
                      <a:pt x="392" y="570"/>
                    </a:lnTo>
                    <a:lnTo>
                      <a:pt x="396" y="539"/>
                    </a:lnTo>
                    <a:lnTo>
                      <a:pt x="401" y="512"/>
                    </a:lnTo>
                    <a:lnTo>
                      <a:pt x="405" y="485"/>
                    </a:lnTo>
                    <a:lnTo>
                      <a:pt x="410" y="454"/>
                    </a:lnTo>
                    <a:lnTo>
                      <a:pt x="414" y="428"/>
                    </a:lnTo>
                    <a:lnTo>
                      <a:pt x="418" y="401"/>
                    </a:lnTo>
                    <a:lnTo>
                      <a:pt x="423" y="379"/>
                    </a:lnTo>
                    <a:lnTo>
                      <a:pt x="427" y="352"/>
                    </a:lnTo>
                    <a:lnTo>
                      <a:pt x="432" y="330"/>
                    </a:lnTo>
                    <a:lnTo>
                      <a:pt x="436" y="303"/>
                    </a:lnTo>
                    <a:lnTo>
                      <a:pt x="441" y="281"/>
                    </a:lnTo>
                    <a:lnTo>
                      <a:pt x="445" y="258"/>
                    </a:lnTo>
                    <a:lnTo>
                      <a:pt x="450" y="236"/>
                    </a:lnTo>
                    <a:lnTo>
                      <a:pt x="454" y="218"/>
                    </a:lnTo>
                    <a:lnTo>
                      <a:pt x="459" y="196"/>
                    </a:lnTo>
                    <a:lnTo>
                      <a:pt x="463" y="178"/>
                    </a:lnTo>
                    <a:lnTo>
                      <a:pt x="467" y="161"/>
                    </a:lnTo>
                    <a:lnTo>
                      <a:pt x="472" y="143"/>
                    </a:lnTo>
                    <a:lnTo>
                      <a:pt x="476" y="129"/>
                    </a:lnTo>
                    <a:lnTo>
                      <a:pt x="481" y="112"/>
                    </a:lnTo>
                    <a:lnTo>
                      <a:pt x="485" y="98"/>
                    </a:lnTo>
                    <a:lnTo>
                      <a:pt x="490" y="85"/>
                    </a:lnTo>
                    <a:lnTo>
                      <a:pt x="494" y="72"/>
                    </a:lnTo>
                    <a:lnTo>
                      <a:pt x="499" y="58"/>
                    </a:lnTo>
                    <a:lnTo>
                      <a:pt x="499" y="49"/>
                    </a:lnTo>
                    <a:lnTo>
                      <a:pt x="503" y="40"/>
                    </a:lnTo>
                    <a:lnTo>
                      <a:pt x="508" y="31"/>
                    </a:lnTo>
                    <a:lnTo>
                      <a:pt x="512" y="23"/>
                    </a:lnTo>
                    <a:lnTo>
                      <a:pt x="516" y="18"/>
                    </a:lnTo>
                    <a:lnTo>
                      <a:pt x="521" y="9"/>
                    </a:lnTo>
                    <a:lnTo>
                      <a:pt x="525" y="5"/>
                    </a:lnTo>
                    <a:lnTo>
                      <a:pt x="530" y="5"/>
                    </a:lnTo>
                    <a:lnTo>
                      <a:pt x="534" y="0"/>
                    </a:lnTo>
                    <a:lnTo>
                      <a:pt x="539" y="0"/>
                    </a:lnTo>
                    <a:lnTo>
                      <a:pt x="543" y="0"/>
                    </a:lnTo>
                    <a:lnTo>
                      <a:pt x="548" y="0"/>
                    </a:lnTo>
                    <a:lnTo>
                      <a:pt x="552" y="0"/>
                    </a:lnTo>
                    <a:lnTo>
                      <a:pt x="557" y="5"/>
                    </a:lnTo>
                    <a:lnTo>
                      <a:pt x="561" y="5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6" name="Freeform 92"/>
              <p:cNvSpPr>
                <a:spLocks/>
              </p:cNvSpPr>
              <p:nvPr/>
            </p:nvSpPr>
            <p:spPr bwMode="auto">
              <a:xfrm>
                <a:off x="2864" y="1396"/>
                <a:ext cx="561" cy="2087"/>
              </a:xfrm>
              <a:custGeom>
                <a:avLst/>
                <a:gdLst>
                  <a:gd name="T0" fmla="*/ 9 w 561"/>
                  <a:gd name="T1" fmla="*/ 13 h 2087"/>
                  <a:gd name="T2" fmla="*/ 22 w 561"/>
                  <a:gd name="T3" fmla="*/ 35 h 2087"/>
                  <a:gd name="T4" fmla="*/ 36 w 561"/>
                  <a:gd name="T5" fmla="*/ 67 h 2087"/>
                  <a:gd name="T6" fmla="*/ 49 w 561"/>
                  <a:gd name="T7" fmla="*/ 107 h 2087"/>
                  <a:gd name="T8" fmla="*/ 62 w 561"/>
                  <a:gd name="T9" fmla="*/ 156 h 2087"/>
                  <a:gd name="T10" fmla="*/ 76 w 561"/>
                  <a:gd name="T11" fmla="*/ 213 h 2087"/>
                  <a:gd name="T12" fmla="*/ 89 w 561"/>
                  <a:gd name="T13" fmla="*/ 276 h 2087"/>
                  <a:gd name="T14" fmla="*/ 102 w 561"/>
                  <a:gd name="T15" fmla="*/ 347 h 2087"/>
                  <a:gd name="T16" fmla="*/ 116 w 561"/>
                  <a:gd name="T17" fmla="*/ 423 h 2087"/>
                  <a:gd name="T18" fmla="*/ 129 w 561"/>
                  <a:gd name="T19" fmla="*/ 507 h 2087"/>
                  <a:gd name="T20" fmla="*/ 143 w 561"/>
                  <a:gd name="T21" fmla="*/ 592 h 2087"/>
                  <a:gd name="T22" fmla="*/ 156 w 561"/>
                  <a:gd name="T23" fmla="*/ 685 h 2087"/>
                  <a:gd name="T24" fmla="*/ 169 w 561"/>
                  <a:gd name="T25" fmla="*/ 778 h 2087"/>
                  <a:gd name="T26" fmla="*/ 183 w 561"/>
                  <a:gd name="T27" fmla="*/ 876 h 2087"/>
                  <a:gd name="T28" fmla="*/ 196 w 561"/>
                  <a:gd name="T29" fmla="*/ 974 h 2087"/>
                  <a:gd name="T30" fmla="*/ 209 w 561"/>
                  <a:gd name="T31" fmla="*/ 1072 h 2087"/>
                  <a:gd name="T32" fmla="*/ 223 w 561"/>
                  <a:gd name="T33" fmla="*/ 1170 h 2087"/>
                  <a:gd name="T34" fmla="*/ 236 w 561"/>
                  <a:gd name="T35" fmla="*/ 1268 h 2087"/>
                  <a:gd name="T36" fmla="*/ 249 w 561"/>
                  <a:gd name="T37" fmla="*/ 1361 h 2087"/>
                  <a:gd name="T38" fmla="*/ 263 w 561"/>
                  <a:gd name="T39" fmla="*/ 1455 h 2087"/>
                  <a:gd name="T40" fmla="*/ 276 w 561"/>
                  <a:gd name="T41" fmla="*/ 1544 h 2087"/>
                  <a:gd name="T42" fmla="*/ 289 w 561"/>
                  <a:gd name="T43" fmla="*/ 1628 h 2087"/>
                  <a:gd name="T44" fmla="*/ 303 w 561"/>
                  <a:gd name="T45" fmla="*/ 1704 h 2087"/>
                  <a:gd name="T46" fmla="*/ 316 w 561"/>
                  <a:gd name="T47" fmla="*/ 1780 h 2087"/>
                  <a:gd name="T48" fmla="*/ 330 w 561"/>
                  <a:gd name="T49" fmla="*/ 1846 h 2087"/>
                  <a:gd name="T50" fmla="*/ 343 w 561"/>
                  <a:gd name="T51" fmla="*/ 1904 h 2087"/>
                  <a:gd name="T52" fmla="*/ 356 w 561"/>
                  <a:gd name="T53" fmla="*/ 1953 h 2087"/>
                  <a:gd name="T54" fmla="*/ 370 w 561"/>
                  <a:gd name="T55" fmla="*/ 1998 h 2087"/>
                  <a:gd name="T56" fmla="*/ 383 w 561"/>
                  <a:gd name="T57" fmla="*/ 2033 h 2087"/>
                  <a:gd name="T58" fmla="*/ 396 w 561"/>
                  <a:gd name="T59" fmla="*/ 2060 h 2087"/>
                  <a:gd name="T60" fmla="*/ 410 w 561"/>
                  <a:gd name="T61" fmla="*/ 2078 h 2087"/>
                  <a:gd name="T62" fmla="*/ 423 w 561"/>
                  <a:gd name="T63" fmla="*/ 2082 h 2087"/>
                  <a:gd name="T64" fmla="*/ 436 w 561"/>
                  <a:gd name="T65" fmla="*/ 2082 h 2087"/>
                  <a:gd name="T66" fmla="*/ 450 w 561"/>
                  <a:gd name="T67" fmla="*/ 2073 h 2087"/>
                  <a:gd name="T68" fmla="*/ 463 w 561"/>
                  <a:gd name="T69" fmla="*/ 2051 h 2087"/>
                  <a:gd name="T70" fmla="*/ 472 w 561"/>
                  <a:gd name="T71" fmla="*/ 2024 h 2087"/>
                  <a:gd name="T72" fmla="*/ 485 w 561"/>
                  <a:gd name="T73" fmla="*/ 1984 h 2087"/>
                  <a:gd name="T74" fmla="*/ 499 w 561"/>
                  <a:gd name="T75" fmla="*/ 1940 h 2087"/>
                  <a:gd name="T76" fmla="*/ 512 w 561"/>
                  <a:gd name="T77" fmla="*/ 1886 h 2087"/>
                  <a:gd name="T78" fmla="*/ 526 w 561"/>
                  <a:gd name="T79" fmla="*/ 1824 h 2087"/>
                  <a:gd name="T80" fmla="*/ 539 w 561"/>
                  <a:gd name="T81" fmla="*/ 1753 h 2087"/>
                  <a:gd name="T82" fmla="*/ 552 w 561"/>
                  <a:gd name="T83" fmla="*/ 1682 h 208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87"/>
                  <a:gd name="T128" fmla="*/ 561 w 561"/>
                  <a:gd name="T129" fmla="*/ 2087 h 208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87">
                    <a:moveTo>
                      <a:pt x="0" y="0"/>
                    </a:moveTo>
                    <a:lnTo>
                      <a:pt x="4" y="4"/>
                    </a:lnTo>
                    <a:lnTo>
                      <a:pt x="9" y="13"/>
                    </a:lnTo>
                    <a:lnTo>
                      <a:pt x="13" y="18"/>
                    </a:lnTo>
                    <a:lnTo>
                      <a:pt x="18" y="26"/>
                    </a:lnTo>
                    <a:lnTo>
                      <a:pt x="22" y="35"/>
                    </a:lnTo>
                    <a:lnTo>
                      <a:pt x="27" y="44"/>
                    </a:lnTo>
                    <a:lnTo>
                      <a:pt x="31" y="53"/>
                    </a:lnTo>
                    <a:lnTo>
                      <a:pt x="36" y="67"/>
                    </a:lnTo>
                    <a:lnTo>
                      <a:pt x="40" y="80"/>
                    </a:lnTo>
                    <a:lnTo>
                      <a:pt x="45" y="93"/>
                    </a:lnTo>
                    <a:lnTo>
                      <a:pt x="49" y="107"/>
                    </a:lnTo>
                    <a:lnTo>
                      <a:pt x="53" y="124"/>
                    </a:lnTo>
                    <a:lnTo>
                      <a:pt x="58" y="138"/>
                    </a:lnTo>
                    <a:lnTo>
                      <a:pt x="62" y="156"/>
                    </a:lnTo>
                    <a:lnTo>
                      <a:pt x="67" y="173"/>
                    </a:lnTo>
                    <a:lnTo>
                      <a:pt x="71" y="191"/>
                    </a:lnTo>
                    <a:lnTo>
                      <a:pt x="76" y="213"/>
                    </a:lnTo>
                    <a:lnTo>
                      <a:pt x="80" y="231"/>
                    </a:lnTo>
                    <a:lnTo>
                      <a:pt x="85" y="253"/>
                    </a:lnTo>
                    <a:lnTo>
                      <a:pt x="89" y="276"/>
                    </a:lnTo>
                    <a:lnTo>
                      <a:pt x="94" y="298"/>
                    </a:lnTo>
                    <a:lnTo>
                      <a:pt x="98" y="325"/>
                    </a:lnTo>
                    <a:lnTo>
                      <a:pt x="102" y="347"/>
                    </a:lnTo>
                    <a:lnTo>
                      <a:pt x="107" y="374"/>
                    </a:lnTo>
                    <a:lnTo>
                      <a:pt x="111" y="396"/>
                    </a:lnTo>
                    <a:lnTo>
                      <a:pt x="116" y="423"/>
                    </a:lnTo>
                    <a:lnTo>
                      <a:pt x="120" y="449"/>
                    </a:lnTo>
                    <a:lnTo>
                      <a:pt x="125" y="480"/>
                    </a:lnTo>
                    <a:lnTo>
                      <a:pt x="129" y="507"/>
                    </a:lnTo>
                    <a:lnTo>
                      <a:pt x="134" y="534"/>
                    </a:lnTo>
                    <a:lnTo>
                      <a:pt x="138" y="565"/>
                    </a:lnTo>
                    <a:lnTo>
                      <a:pt x="143" y="592"/>
                    </a:lnTo>
                    <a:lnTo>
                      <a:pt x="147" y="623"/>
                    </a:lnTo>
                    <a:lnTo>
                      <a:pt x="151" y="654"/>
                    </a:lnTo>
                    <a:lnTo>
                      <a:pt x="156" y="685"/>
                    </a:lnTo>
                    <a:lnTo>
                      <a:pt x="160" y="716"/>
                    </a:lnTo>
                    <a:lnTo>
                      <a:pt x="165" y="747"/>
                    </a:lnTo>
                    <a:lnTo>
                      <a:pt x="169" y="778"/>
                    </a:lnTo>
                    <a:lnTo>
                      <a:pt x="174" y="810"/>
                    </a:lnTo>
                    <a:lnTo>
                      <a:pt x="178" y="841"/>
                    </a:lnTo>
                    <a:lnTo>
                      <a:pt x="183" y="876"/>
                    </a:lnTo>
                    <a:lnTo>
                      <a:pt x="187" y="908"/>
                    </a:lnTo>
                    <a:lnTo>
                      <a:pt x="191" y="939"/>
                    </a:lnTo>
                    <a:lnTo>
                      <a:pt x="196" y="974"/>
                    </a:lnTo>
                    <a:lnTo>
                      <a:pt x="200" y="1005"/>
                    </a:lnTo>
                    <a:lnTo>
                      <a:pt x="205" y="1037"/>
                    </a:lnTo>
                    <a:lnTo>
                      <a:pt x="209" y="1072"/>
                    </a:lnTo>
                    <a:lnTo>
                      <a:pt x="214" y="1103"/>
                    </a:lnTo>
                    <a:lnTo>
                      <a:pt x="218" y="1139"/>
                    </a:lnTo>
                    <a:lnTo>
                      <a:pt x="223" y="1170"/>
                    </a:lnTo>
                    <a:lnTo>
                      <a:pt x="227" y="1201"/>
                    </a:lnTo>
                    <a:lnTo>
                      <a:pt x="232" y="1237"/>
                    </a:lnTo>
                    <a:lnTo>
                      <a:pt x="236" y="1268"/>
                    </a:lnTo>
                    <a:lnTo>
                      <a:pt x="240" y="1299"/>
                    </a:lnTo>
                    <a:lnTo>
                      <a:pt x="245" y="1330"/>
                    </a:lnTo>
                    <a:lnTo>
                      <a:pt x="249" y="1361"/>
                    </a:lnTo>
                    <a:lnTo>
                      <a:pt x="254" y="1393"/>
                    </a:lnTo>
                    <a:lnTo>
                      <a:pt x="258" y="1424"/>
                    </a:lnTo>
                    <a:lnTo>
                      <a:pt x="263" y="1455"/>
                    </a:lnTo>
                    <a:lnTo>
                      <a:pt x="267" y="1486"/>
                    </a:lnTo>
                    <a:lnTo>
                      <a:pt x="272" y="1513"/>
                    </a:lnTo>
                    <a:lnTo>
                      <a:pt x="276" y="1544"/>
                    </a:lnTo>
                    <a:lnTo>
                      <a:pt x="281" y="1571"/>
                    </a:lnTo>
                    <a:lnTo>
                      <a:pt x="285" y="1597"/>
                    </a:lnTo>
                    <a:lnTo>
                      <a:pt x="289" y="1628"/>
                    </a:lnTo>
                    <a:lnTo>
                      <a:pt x="294" y="1655"/>
                    </a:lnTo>
                    <a:lnTo>
                      <a:pt x="298" y="1682"/>
                    </a:lnTo>
                    <a:lnTo>
                      <a:pt x="303" y="1704"/>
                    </a:lnTo>
                    <a:lnTo>
                      <a:pt x="307" y="1731"/>
                    </a:lnTo>
                    <a:lnTo>
                      <a:pt x="312" y="1753"/>
                    </a:lnTo>
                    <a:lnTo>
                      <a:pt x="316" y="1780"/>
                    </a:lnTo>
                    <a:lnTo>
                      <a:pt x="321" y="1802"/>
                    </a:lnTo>
                    <a:lnTo>
                      <a:pt x="325" y="1824"/>
                    </a:lnTo>
                    <a:lnTo>
                      <a:pt x="330" y="1846"/>
                    </a:lnTo>
                    <a:lnTo>
                      <a:pt x="334" y="1864"/>
                    </a:lnTo>
                    <a:lnTo>
                      <a:pt x="338" y="1886"/>
                    </a:lnTo>
                    <a:lnTo>
                      <a:pt x="343" y="1904"/>
                    </a:lnTo>
                    <a:lnTo>
                      <a:pt x="347" y="1922"/>
                    </a:lnTo>
                    <a:lnTo>
                      <a:pt x="352" y="1940"/>
                    </a:lnTo>
                    <a:lnTo>
                      <a:pt x="356" y="1953"/>
                    </a:lnTo>
                    <a:lnTo>
                      <a:pt x="361" y="1971"/>
                    </a:lnTo>
                    <a:lnTo>
                      <a:pt x="365" y="1984"/>
                    </a:lnTo>
                    <a:lnTo>
                      <a:pt x="370" y="1998"/>
                    </a:lnTo>
                    <a:lnTo>
                      <a:pt x="374" y="2011"/>
                    </a:lnTo>
                    <a:lnTo>
                      <a:pt x="379" y="2024"/>
                    </a:lnTo>
                    <a:lnTo>
                      <a:pt x="383" y="2033"/>
                    </a:lnTo>
                    <a:lnTo>
                      <a:pt x="387" y="2042"/>
                    </a:lnTo>
                    <a:lnTo>
                      <a:pt x="392" y="2051"/>
                    </a:lnTo>
                    <a:lnTo>
                      <a:pt x="396" y="2060"/>
                    </a:lnTo>
                    <a:lnTo>
                      <a:pt x="401" y="2064"/>
                    </a:lnTo>
                    <a:lnTo>
                      <a:pt x="405" y="2073"/>
                    </a:lnTo>
                    <a:lnTo>
                      <a:pt x="410" y="2078"/>
                    </a:lnTo>
                    <a:lnTo>
                      <a:pt x="414" y="2078"/>
                    </a:lnTo>
                    <a:lnTo>
                      <a:pt x="419" y="2082"/>
                    </a:lnTo>
                    <a:lnTo>
                      <a:pt x="423" y="2082"/>
                    </a:lnTo>
                    <a:lnTo>
                      <a:pt x="428" y="2087"/>
                    </a:lnTo>
                    <a:lnTo>
                      <a:pt x="432" y="2082"/>
                    </a:lnTo>
                    <a:lnTo>
                      <a:pt x="436" y="2082"/>
                    </a:lnTo>
                    <a:lnTo>
                      <a:pt x="441" y="2078"/>
                    </a:lnTo>
                    <a:lnTo>
                      <a:pt x="445" y="2078"/>
                    </a:lnTo>
                    <a:lnTo>
                      <a:pt x="450" y="2073"/>
                    </a:lnTo>
                    <a:lnTo>
                      <a:pt x="454" y="2064"/>
                    </a:lnTo>
                    <a:lnTo>
                      <a:pt x="459" y="2060"/>
                    </a:lnTo>
                    <a:lnTo>
                      <a:pt x="463" y="2051"/>
                    </a:lnTo>
                    <a:lnTo>
                      <a:pt x="468" y="2042"/>
                    </a:lnTo>
                    <a:lnTo>
                      <a:pt x="468" y="2033"/>
                    </a:lnTo>
                    <a:lnTo>
                      <a:pt x="472" y="2024"/>
                    </a:lnTo>
                    <a:lnTo>
                      <a:pt x="477" y="2011"/>
                    </a:lnTo>
                    <a:lnTo>
                      <a:pt x="481" y="1998"/>
                    </a:lnTo>
                    <a:lnTo>
                      <a:pt x="485" y="1984"/>
                    </a:lnTo>
                    <a:lnTo>
                      <a:pt x="490" y="1971"/>
                    </a:lnTo>
                    <a:lnTo>
                      <a:pt x="494" y="1953"/>
                    </a:lnTo>
                    <a:lnTo>
                      <a:pt x="499" y="1940"/>
                    </a:lnTo>
                    <a:lnTo>
                      <a:pt x="503" y="1922"/>
                    </a:lnTo>
                    <a:lnTo>
                      <a:pt x="508" y="1904"/>
                    </a:lnTo>
                    <a:lnTo>
                      <a:pt x="512" y="1886"/>
                    </a:lnTo>
                    <a:lnTo>
                      <a:pt x="517" y="1864"/>
                    </a:lnTo>
                    <a:lnTo>
                      <a:pt x="521" y="1846"/>
                    </a:lnTo>
                    <a:lnTo>
                      <a:pt x="526" y="1824"/>
                    </a:lnTo>
                    <a:lnTo>
                      <a:pt x="530" y="1802"/>
                    </a:lnTo>
                    <a:lnTo>
                      <a:pt x="534" y="1780"/>
                    </a:lnTo>
                    <a:lnTo>
                      <a:pt x="539" y="1753"/>
                    </a:lnTo>
                    <a:lnTo>
                      <a:pt x="543" y="1731"/>
                    </a:lnTo>
                    <a:lnTo>
                      <a:pt x="548" y="1704"/>
                    </a:lnTo>
                    <a:lnTo>
                      <a:pt x="552" y="1682"/>
                    </a:lnTo>
                    <a:lnTo>
                      <a:pt x="557" y="1655"/>
                    </a:lnTo>
                    <a:lnTo>
                      <a:pt x="561" y="1628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7" name="Freeform 93"/>
              <p:cNvSpPr>
                <a:spLocks/>
              </p:cNvSpPr>
              <p:nvPr/>
            </p:nvSpPr>
            <p:spPr bwMode="auto">
              <a:xfrm>
                <a:off x="3425" y="1391"/>
                <a:ext cx="526" cy="1633"/>
              </a:xfrm>
              <a:custGeom>
                <a:avLst/>
                <a:gdLst>
                  <a:gd name="T0" fmla="*/ 5 w 526"/>
                  <a:gd name="T1" fmla="*/ 1602 h 1633"/>
                  <a:gd name="T2" fmla="*/ 14 w 526"/>
                  <a:gd name="T3" fmla="*/ 1549 h 1633"/>
                  <a:gd name="T4" fmla="*/ 22 w 526"/>
                  <a:gd name="T5" fmla="*/ 1491 h 1633"/>
                  <a:gd name="T6" fmla="*/ 31 w 526"/>
                  <a:gd name="T7" fmla="*/ 1429 h 1633"/>
                  <a:gd name="T8" fmla="*/ 40 w 526"/>
                  <a:gd name="T9" fmla="*/ 1366 h 1633"/>
                  <a:gd name="T10" fmla="*/ 49 w 526"/>
                  <a:gd name="T11" fmla="*/ 1304 h 1633"/>
                  <a:gd name="T12" fmla="*/ 58 w 526"/>
                  <a:gd name="T13" fmla="*/ 1242 h 1633"/>
                  <a:gd name="T14" fmla="*/ 67 w 526"/>
                  <a:gd name="T15" fmla="*/ 1175 h 1633"/>
                  <a:gd name="T16" fmla="*/ 76 w 526"/>
                  <a:gd name="T17" fmla="*/ 1108 h 1633"/>
                  <a:gd name="T18" fmla="*/ 85 w 526"/>
                  <a:gd name="T19" fmla="*/ 1046 h 1633"/>
                  <a:gd name="T20" fmla="*/ 94 w 526"/>
                  <a:gd name="T21" fmla="*/ 979 h 1633"/>
                  <a:gd name="T22" fmla="*/ 103 w 526"/>
                  <a:gd name="T23" fmla="*/ 913 h 1633"/>
                  <a:gd name="T24" fmla="*/ 112 w 526"/>
                  <a:gd name="T25" fmla="*/ 846 h 1633"/>
                  <a:gd name="T26" fmla="*/ 120 w 526"/>
                  <a:gd name="T27" fmla="*/ 783 h 1633"/>
                  <a:gd name="T28" fmla="*/ 129 w 526"/>
                  <a:gd name="T29" fmla="*/ 721 h 1633"/>
                  <a:gd name="T30" fmla="*/ 138 w 526"/>
                  <a:gd name="T31" fmla="*/ 659 h 1633"/>
                  <a:gd name="T32" fmla="*/ 147 w 526"/>
                  <a:gd name="T33" fmla="*/ 597 h 1633"/>
                  <a:gd name="T34" fmla="*/ 156 w 526"/>
                  <a:gd name="T35" fmla="*/ 539 h 1633"/>
                  <a:gd name="T36" fmla="*/ 165 w 526"/>
                  <a:gd name="T37" fmla="*/ 485 h 1633"/>
                  <a:gd name="T38" fmla="*/ 174 w 526"/>
                  <a:gd name="T39" fmla="*/ 428 h 1633"/>
                  <a:gd name="T40" fmla="*/ 183 w 526"/>
                  <a:gd name="T41" fmla="*/ 379 h 1633"/>
                  <a:gd name="T42" fmla="*/ 192 w 526"/>
                  <a:gd name="T43" fmla="*/ 330 h 1633"/>
                  <a:gd name="T44" fmla="*/ 201 w 526"/>
                  <a:gd name="T45" fmla="*/ 281 h 1633"/>
                  <a:gd name="T46" fmla="*/ 210 w 526"/>
                  <a:gd name="T47" fmla="*/ 236 h 1633"/>
                  <a:gd name="T48" fmla="*/ 218 w 526"/>
                  <a:gd name="T49" fmla="*/ 196 h 1633"/>
                  <a:gd name="T50" fmla="*/ 227 w 526"/>
                  <a:gd name="T51" fmla="*/ 161 h 1633"/>
                  <a:gd name="T52" fmla="*/ 236 w 526"/>
                  <a:gd name="T53" fmla="*/ 129 h 1633"/>
                  <a:gd name="T54" fmla="*/ 245 w 526"/>
                  <a:gd name="T55" fmla="*/ 98 h 1633"/>
                  <a:gd name="T56" fmla="*/ 254 w 526"/>
                  <a:gd name="T57" fmla="*/ 72 h 1633"/>
                  <a:gd name="T58" fmla="*/ 263 w 526"/>
                  <a:gd name="T59" fmla="*/ 49 h 1633"/>
                  <a:gd name="T60" fmla="*/ 272 w 526"/>
                  <a:gd name="T61" fmla="*/ 31 h 1633"/>
                  <a:gd name="T62" fmla="*/ 281 w 526"/>
                  <a:gd name="T63" fmla="*/ 18 h 1633"/>
                  <a:gd name="T64" fmla="*/ 290 w 526"/>
                  <a:gd name="T65" fmla="*/ 5 h 1633"/>
                  <a:gd name="T66" fmla="*/ 299 w 526"/>
                  <a:gd name="T67" fmla="*/ 0 h 1633"/>
                  <a:gd name="T68" fmla="*/ 308 w 526"/>
                  <a:gd name="T69" fmla="*/ 0 h 1633"/>
                  <a:gd name="T70" fmla="*/ 316 w 526"/>
                  <a:gd name="T71" fmla="*/ 0 h 1633"/>
                  <a:gd name="T72" fmla="*/ 325 w 526"/>
                  <a:gd name="T73" fmla="*/ 5 h 1633"/>
                  <a:gd name="T74" fmla="*/ 334 w 526"/>
                  <a:gd name="T75" fmla="*/ 18 h 1633"/>
                  <a:gd name="T76" fmla="*/ 343 w 526"/>
                  <a:gd name="T77" fmla="*/ 31 h 1633"/>
                  <a:gd name="T78" fmla="*/ 352 w 526"/>
                  <a:gd name="T79" fmla="*/ 49 h 1633"/>
                  <a:gd name="T80" fmla="*/ 361 w 526"/>
                  <a:gd name="T81" fmla="*/ 72 h 1633"/>
                  <a:gd name="T82" fmla="*/ 370 w 526"/>
                  <a:gd name="T83" fmla="*/ 98 h 1633"/>
                  <a:gd name="T84" fmla="*/ 379 w 526"/>
                  <a:gd name="T85" fmla="*/ 129 h 1633"/>
                  <a:gd name="T86" fmla="*/ 388 w 526"/>
                  <a:gd name="T87" fmla="*/ 161 h 1633"/>
                  <a:gd name="T88" fmla="*/ 397 w 526"/>
                  <a:gd name="T89" fmla="*/ 196 h 1633"/>
                  <a:gd name="T90" fmla="*/ 406 w 526"/>
                  <a:gd name="T91" fmla="*/ 236 h 1633"/>
                  <a:gd name="T92" fmla="*/ 414 w 526"/>
                  <a:gd name="T93" fmla="*/ 281 h 1633"/>
                  <a:gd name="T94" fmla="*/ 423 w 526"/>
                  <a:gd name="T95" fmla="*/ 330 h 1633"/>
                  <a:gd name="T96" fmla="*/ 432 w 526"/>
                  <a:gd name="T97" fmla="*/ 379 h 1633"/>
                  <a:gd name="T98" fmla="*/ 437 w 526"/>
                  <a:gd name="T99" fmla="*/ 428 h 1633"/>
                  <a:gd name="T100" fmla="*/ 446 w 526"/>
                  <a:gd name="T101" fmla="*/ 485 h 1633"/>
                  <a:gd name="T102" fmla="*/ 455 w 526"/>
                  <a:gd name="T103" fmla="*/ 539 h 1633"/>
                  <a:gd name="T104" fmla="*/ 463 w 526"/>
                  <a:gd name="T105" fmla="*/ 597 h 1633"/>
                  <a:gd name="T106" fmla="*/ 472 w 526"/>
                  <a:gd name="T107" fmla="*/ 659 h 1633"/>
                  <a:gd name="T108" fmla="*/ 481 w 526"/>
                  <a:gd name="T109" fmla="*/ 721 h 1633"/>
                  <a:gd name="T110" fmla="*/ 490 w 526"/>
                  <a:gd name="T111" fmla="*/ 783 h 1633"/>
                  <a:gd name="T112" fmla="*/ 499 w 526"/>
                  <a:gd name="T113" fmla="*/ 846 h 1633"/>
                  <a:gd name="T114" fmla="*/ 508 w 526"/>
                  <a:gd name="T115" fmla="*/ 913 h 1633"/>
                  <a:gd name="T116" fmla="*/ 517 w 526"/>
                  <a:gd name="T117" fmla="*/ 979 h 1633"/>
                  <a:gd name="T118" fmla="*/ 526 w 526"/>
                  <a:gd name="T119" fmla="*/ 1042 h 163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6"/>
                  <a:gd name="T181" fmla="*/ 0 h 1633"/>
                  <a:gd name="T182" fmla="*/ 526 w 526"/>
                  <a:gd name="T183" fmla="*/ 1633 h 163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6" h="1633">
                    <a:moveTo>
                      <a:pt x="0" y="1633"/>
                    </a:moveTo>
                    <a:lnTo>
                      <a:pt x="5" y="1602"/>
                    </a:lnTo>
                    <a:lnTo>
                      <a:pt x="9" y="1576"/>
                    </a:lnTo>
                    <a:lnTo>
                      <a:pt x="14" y="1549"/>
                    </a:lnTo>
                    <a:lnTo>
                      <a:pt x="18" y="1518"/>
                    </a:lnTo>
                    <a:lnTo>
                      <a:pt x="22" y="1491"/>
                    </a:lnTo>
                    <a:lnTo>
                      <a:pt x="27" y="1460"/>
                    </a:lnTo>
                    <a:lnTo>
                      <a:pt x="31" y="1429"/>
                    </a:lnTo>
                    <a:lnTo>
                      <a:pt x="36" y="1398"/>
                    </a:lnTo>
                    <a:lnTo>
                      <a:pt x="40" y="1366"/>
                    </a:lnTo>
                    <a:lnTo>
                      <a:pt x="45" y="1335"/>
                    </a:lnTo>
                    <a:lnTo>
                      <a:pt x="49" y="1304"/>
                    </a:lnTo>
                    <a:lnTo>
                      <a:pt x="54" y="1273"/>
                    </a:lnTo>
                    <a:lnTo>
                      <a:pt x="58" y="1242"/>
                    </a:lnTo>
                    <a:lnTo>
                      <a:pt x="63" y="1206"/>
                    </a:lnTo>
                    <a:lnTo>
                      <a:pt x="67" y="1175"/>
                    </a:lnTo>
                    <a:lnTo>
                      <a:pt x="71" y="1144"/>
                    </a:lnTo>
                    <a:lnTo>
                      <a:pt x="76" y="1108"/>
                    </a:lnTo>
                    <a:lnTo>
                      <a:pt x="80" y="1077"/>
                    </a:lnTo>
                    <a:lnTo>
                      <a:pt x="85" y="1046"/>
                    </a:lnTo>
                    <a:lnTo>
                      <a:pt x="89" y="1010"/>
                    </a:lnTo>
                    <a:lnTo>
                      <a:pt x="94" y="979"/>
                    </a:lnTo>
                    <a:lnTo>
                      <a:pt x="98" y="944"/>
                    </a:lnTo>
                    <a:lnTo>
                      <a:pt x="103" y="913"/>
                    </a:lnTo>
                    <a:lnTo>
                      <a:pt x="107" y="881"/>
                    </a:lnTo>
                    <a:lnTo>
                      <a:pt x="112" y="846"/>
                    </a:lnTo>
                    <a:lnTo>
                      <a:pt x="116" y="815"/>
                    </a:lnTo>
                    <a:lnTo>
                      <a:pt x="120" y="783"/>
                    </a:lnTo>
                    <a:lnTo>
                      <a:pt x="125" y="752"/>
                    </a:lnTo>
                    <a:lnTo>
                      <a:pt x="129" y="721"/>
                    </a:lnTo>
                    <a:lnTo>
                      <a:pt x="134" y="690"/>
                    </a:lnTo>
                    <a:lnTo>
                      <a:pt x="138" y="659"/>
                    </a:lnTo>
                    <a:lnTo>
                      <a:pt x="143" y="628"/>
                    </a:lnTo>
                    <a:lnTo>
                      <a:pt x="147" y="597"/>
                    </a:lnTo>
                    <a:lnTo>
                      <a:pt x="152" y="570"/>
                    </a:lnTo>
                    <a:lnTo>
                      <a:pt x="156" y="539"/>
                    </a:lnTo>
                    <a:lnTo>
                      <a:pt x="161" y="512"/>
                    </a:lnTo>
                    <a:lnTo>
                      <a:pt x="165" y="485"/>
                    </a:lnTo>
                    <a:lnTo>
                      <a:pt x="169" y="454"/>
                    </a:lnTo>
                    <a:lnTo>
                      <a:pt x="174" y="428"/>
                    </a:lnTo>
                    <a:lnTo>
                      <a:pt x="178" y="401"/>
                    </a:lnTo>
                    <a:lnTo>
                      <a:pt x="183" y="379"/>
                    </a:lnTo>
                    <a:lnTo>
                      <a:pt x="187" y="352"/>
                    </a:lnTo>
                    <a:lnTo>
                      <a:pt x="192" y="330"/>
                    </a:lnTo>
                    <a:lnTo>
                      <a:pt x="196" y="303"/>
                    </a:lnTo>
                    <a:lnTo>
                      <a:pt x="201" y="281"/>
                    </a:lnTo>
                    <a:lnTo>
                      <a:pt x="205" y="258"/>
                    </a:lnTo>
                    <a:lnTo>
                      <a:pt x="210" y="236"/>
                    </a:lnTo>
                    <a:lnTo>
                      <a:pt x="214" y="218"/>
                    </a:lnTo>
                    <a:lnTo>
                      <a:pt x="218" y="196"/>
                    </a:lnTo>
                    <a:lnTo>
                      <a:pt x="223" y="178"/>
                    </a:lnTo>
                    <a:lnTo>
                      <a:pt x="227" y="161"/>
                    </a:lnTo>
                    <a:lnTo>
                      <a:pt x="232" y="143"/>
                    </a:lnTo>
                    <a:lnTo>
                      <a:pt x="236" y="129"/>
                    </a:lnTo>
                    <a:lnTo>
                      <a:pt x="241" y="112"/>
                    </a:lnTo>
                    <a:lnTo>
                      <a:pt x="245" y="98"/>
                    </a:lnTo>
                    <a:lnTo>
                      <a:pt x="250" y="85"/>
                    </a:lnTo>
                    <a:lnTo>
                      <a:pt x="254" y="72"/>
                    </a:lnTo>
                    <a:lnTo>
                      <a:pt x="259" y="58"/>
                    </a:lnTo>
                    <a:lnTo>
                      <a:pt x="263" y="49"/>
                    </a:lnTo>
                    <a:lnTo>
                      <a:pt x="267" y="40"/>
                    </a:lnTo>
                    <a:lnTo>
                      <a:pt x="272" y="31"/>
                    </a:lnTo>
                    <a:lnTo>
                      <a:pt x="276" y="23"/>
                    </a:lnTo>
                    <a:lnTo>
                      <a:pt x="281" y="18"/>
                    </a:lnTo>
                    <a:lnTo>
                      <a:pt x="285" y="9"/>
                    </a:lnTo>
                    <a:lnTo>
                      <a:pt x="290" y="5"/>
                    </a:lnTo>
                    <a:lnTo>
                      <a:pt x="294" y="5"/>
                    </a:lnTo>
                    <a:lnTo>
                      <a:pt x="299" y="0"/>
                    </a:lnTo>
                    <a:lnTo>
                      <a:pt x="303" y="0"/>
                    </a:lnTo>
                    <a:lnTo>
                      <a:pt x="308" y="0"/>
                    </a:lnTo>
                    <a:lnTo>
                      <a:pt x="312" y="0"/>
                    </a:lnTo>
                    <a:lnTo>
                      <a:pt x="316" y="0"/>
                    </a:lnTo>
                    <a:lnTo>
                      <a:pt x="321" y="5"/>
                    </a:lnTo>
                    <a:lnTo>
                      <a:pt x="325" y="5"/>
                    </a:lnTo>
                    <a:lnTo>
                      <a:pt x="330" y="9"/>
                    </a:lnTo>
                    <a:lnTo>
                      <a:pt x="334" y="18"/>
                    </a:lnTo>
                    <a:lnTo>
                      <a:pt x="339" y="23"/>
                    </a:lnTo>
                    <a:lnTo>
                      <a:pt x="343" y="31"/>
                    </a:lnTo>
                    <a:lnTo>
                      <a:pt x="348" y="40"/>
                    </a:lnTo>
                    <a:lnTo>
                      <a:pt x="352" y="49"/>
                    </a:lnTo>
                    <a:lnTo>
                      <a:pt x="357" y="58"/>
                    </a:lnTo>
                    <a:lnTo>
                      <a:pt x="361" y="72"/>
                    </a:lnTo>
                    <a:lnTo>
                      <a:pt x="365" y="85"/>
                    </a:lnTo>
                    <a:lnTo>
                      <a:pt x="370" y="98"/>
                    </a:lnTo>
                    <a:lnTo>
                      <a:pt x="374" y="112"/>
                    </a:lnTo>
                    <a:lnTo>
                      <a:pt x="379" y="129"/>
                    </a:lnTo>
                    <a:lnTo>
                      <a:pt x="383" y="143"/>
                    </a:lnTo>
                    <a:lnTo>
                      <a:pt x="388" y="161"/>
                    </a:lnTo>
                    <a:lnTo>
                      <a:pt x="392" y="178"/>
                    </a:lnTo>
                    <a:lnTo>
                      <a:pt x="397" y="196"/>
                    </a:lnTo>
                    <a:lnTo>
                      <a:pt x="401" y="218"/>
                    </a:lnTo>
                    <a:lnTo>
                      <a:pt x="406" y="236"/>
                    </a:lnTo>
                    <a:lnTo>
                      <a:pt x="410" y="258"/>
                    </a:lnTo>
                    <a:lnTo>
                      <a:pt x="414" y="281"/>
                    </a:lnTo>
                    <a:lnTo>
                      <a:pt x="419" y="303"/>
                    </a:lnTo>
                    <a:lnTo>
                      <a:pt x="423" y="330"/>
                    </a:lnTo>
                    <a:lnTo>
                      <a:pt x="428" y="352"/>
                    </a:lnTo>
                    <a:lnTo>
                      <a:pt x="432" y="379"/>
                    </a:lnTo>
                    <a:lnTo>
                      <a:pt x="437" y="401"/>
                    </a:lnTo>
                    <a:lnTo>
                      <a:pt x="437" y="428"/>
                    </a:lnTo>
                    <a:lnTo>
                      <a:pt x="441" y="454"/>
                    </a:lnTo>
                    <a:lnTo>
                      <a:pt x="446" y="485"/>
                    </a:lnTo>
                    <a:lnTo>
                      <a:pt x="450" y="512"/>
                    </a:lnTo>
                    <a:lnTo>
                      <a:pt x="455" y="539"/>
                    </a:lnTo>
                    <a:lnTo>
                      <a:pt x="459" y="570"/>
                    </a:lnTo>
                    <a:lnTo>
                      <a:pt x="463" y="597"/>
                    </a:lnTo>
                    <a:lnTo>
                      <a:pt x="468" y="628"/>
                    </a:lnTo>
                    <a:lnTo>
                      <a:pt x="472" y="659"/>
                    </a:lnTo>
                    <a:lnTo>
                      <a:pt x="477" y="690"/>
                    </a:lnTo>
                    <a:lnTo>
                      <a:pt x="481" y="721"/>
                    </a:lnTo>
                    <a:lnTo>
                      <a:pt x="486" y="752"/>
                    </a:lnTo>
                    <a:lnTo>
                      <a:pt x="490" y="783"/>
                    </a:lnTo>
                    <a:lnTo>
                      <a:pt x="495" y="815"/>
                    </a:lnTo>
                    <a:lnTo>
                      <a:pt x="499" y="846"/>
                    </a:lnTo>
                    <a:lnTo>
                      <a:pt x="504" y="881"/>
                    </a:lnTo>
                    <a:lnTo>
                      <a:pt x="508" y="913"/>
                    </a:lnTo>
                    <a:lnTo>
                      <a:pt x="512" y="944"/>
                    </a:lnTo>
                    <a:lnTo>
                      <a:pt x="517" y="979"/>
                    </a:lnTo>
                    <a:lnTo>
                      <a:pt x="521" y="1010"/>
                    </a:lnTo>
                    <a:lnTo>
                      <a:pt x="526" y="1042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249" name="Group 94"/>
            <p:cNvGrpSpPr>
              <a:grpSpLocks/>
            </p:cNvGrpSpPr>
            <p:nvPr/>
          </p:nvGrpSpPr>
          <p:grpSpPr bwMode="auto">
            <a:xfrm>
              <a:off x="4224" y="2976"/>
              <a:ext cx="240" cy="144"/>
              <a:chOff x="1741" y="1391"/>
              <a:chExt cx="2210" cy="2092"/>
            </a:xfrm>
          </p:grpSpPr>
          <p:sp>
            <p:nvSpPr>
              <p:cNvPr id="46250" name="Freeform 95"/>
              <p:cNvSpPr>
                <a:spLocks/>
              </p:cNvSpPr>
              <p:nvPr/>
            </p:nvSpPr>
            <p:spPr bwMode="auto">
              <a:xfrm>
                <a:off x="1741" y="1391"/>
                <a:ext cx="562" cy="1829"/>
              </a:xfrm>
              <a:custGeom>
                <a:avLst/>
                <a:gdLst>
                  <a:gd name="T0" fmla="*/ 9 w 562"/>
                  <a:gd name="T1" fmla="*/ 979 h 1829"/>
                  <a:gd name="T2" fmla="*/ 23 w 562"/>
                  <a:gd name="T3" fmla="*/ 881 h 1829"/>
                  <a:gd name="T4" fmla="*/ 36 w 562"/>
                  <a:gd name="T5" fmla="*/ 783 h 1829"/>
                  <a:gd name="T6" fmla="*/ 49 w 562"/>
                  <a:gd name="T7" fmla="*/ 690 h 1829"/>
                  <a:gd name="T8" fmla="*/ 63 w 562"/>
                  <a:gd name="T9" fmla="*/ 597 h 1829"/>
                  <a:gd name="T10" fmla="*/ 76 w 562"/>
                  <a:gd name="T11" fmla="*/ 512 h 1829"/>
                  <a:gd name="T12" fmla="*/ 90 w 562"/>
                  <a:gd name="T13" fmla="*/ 428 h 1829"/>
                  <a:gd name="T14" fmla="*/ 103 w 562"/>
                  <a:gd name="T15" fmla="*/ 352 h 1829"/>
                  <a:gd name="T16" fmla="*/ 116 w 562"/>
                  <a:gd name="T17" fmla="*/ 281 h 1829"/>
                  <a:gd name="T18" fmla="*/ 130 w 562"/>
                  <a:gd name="T19" fmla="*/ 218 h 1829"/>
                  <a:gd name="T20" fmla="*/ 143 w 562"/>
                  <a:gd name="T21" fmla="*/ 161 h 1829"/>
                  <a:gd name="T22" fmla="*/ 156 w 562"/>
                  <a:gd name="T23" fmla="*/ 112 h 1829"/>
                  <a:gd name="T24" fmla="*/ 170 w 562"/>
                  <a:gd name="T25" fmla="*/ 72 h 1829"/>
                  <a:gd name="T26" fmla="*/ 183 w 562"/>
                  <a:gd name="T27" fmla="*/ 40 h 1829"/>
                  <a:gd name="T28" fmla="*/ 196 w 562"/>
                  <a:gd name="T29" fmla="*/ 18 h 1829"/>
                  <a:gd name="T30" fmla="*/ 210 w 562"/>
                  <a:gd name="T31" fmla="*/ 5 h 1829"/>
                  <a:gd name="T32" fmla="*/ 223 w 562"/>
                  <a:gd name="T33" fmla="*/ 0 h 1829"/>
                  <a:gd name="T34" fmla="*/ 237 w 562"/>
                  <a:gd name="T35" fmla="*/ 5 h 1829"/>
                  <a:gd name="T36" fmla="*/ 250 w 562"/>
                  <a:gd name="T37" fmla="*/ 18 h 1829"/>
                  <a:gd name="T38" fmla="*/ 263 w 562"/>
                  <a:gd name="T39" fmla="*/ 40 h 1829"/>
                  <a:gd name="T40" fmla="*/ 277 w 562"/>
                  <a:gd name="T41" fmla="*/ 72 h 1829"/>
                  <a:gd name="T42" fmla="*/ 290 w 562"/>
                  <a:gd name="T43" fmla="*/ 112 h 1829"/>
                  <a:gd name="T44" fmla="*/ 303 w 562"/>
                  <a:gd name="T45" fmla="*/ 161 h 1829"/>
                  <a:gd name="T46" fmla="*/ 317 w 562"/>
                  <a:gd name="T47" fmla="*/ 218 h 1829"/>
                  <a:gd name="T48" fmla="*/ 330 w 562"/>
                  <a:gd name="T49" fmla="*/ 281 h 1829"/>
                  <a:gd name="T50" fmla="*/ 343 w 562"/>
                  <a:gd name="T51" fmla="*/ 352 h 1829"/>
                  <a:gd name="T52" fmla="*/ 357 w 562"/>
                  <a:gd name="T53" fmla="*/ 428 h 1829"/>
                  <a:gd name="T54" fmla="*/ 370 w 562"/>
                  <a:gd name="T55" fmla="*/ 512 h 1829"/>
                  <a:gd name="T56" fmla="*/ 384 w 562"/>
                  <a:gd name="T57" fmla="*/ 597 h 1829"/>
                  <a:gd name="T58" fmla="*/ 397 w 562"/>
                  <a:gd name="T59" fmla="*/ 690 h 1829"/>
                  <a:gd name="T60" fmla="*/ 410 w 562"/>
                  <a:gd name="T61" fmla="*/ 783 h 1829"/>
                  <a:gd name="T62" fmla="*/ 424 w 562"/>
                  <a:gd name="T63" fmla="*/ 881 h 1829"/>
                  <a:gd name="T64" fmla="*/ 437 w 562"/>
                  <a:gd name="T65" fmla="*/ 979 h 1829"/>
                  <a:gd name="T66" fmla="*/ 450 w 562"/>
                  <a:gd name="T67" fmla="*/ 1077 h 1829"/>
                  <a:gd name="T68" fmla="*/ 464 w 562"/>
                  <a:gd name="T69" fmla="*/ 1175 h 1829"/>
                  <a:gd name="T70" fmla="*/ 477 w 562"/>
                  <a:gd name="T71" fmla="*/ 1273 h 1829"/>
                  <a:gd name="T72" fmla="*/ 490 w 562"/>
                  <a:gd name="T73" fmla="*/ 1366 h 1829"/>
                  <a:gd name="T74" fmla="*/ 504 w 562"/>
                  <a:gd name="T75" fmla="*/ 1460 h 1829"/>
                  <a:gd name="T76" fmla="*/ 517 w 562"/>
                  <a:gd name="T77" fmla="*/ 1549 h 1829"/>
                  <a:gd name="T78" fmla="*/ 531 w 562"/>
                  <a:gd name="T79" fmla="*/ 1633 h 1829"/>
                  <a:gd name="T80" fmla="*/ 539 w 562"/>
                  <a:gd name="T81" fmla="*/ 1709 h 1829"/>
                  <a:gd name="T82" fmla="*/ 553 w 562"/>
                  <a:gd name="T83" fmla="*/ 1785 h 182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2"/>
                  <a:gd name="T127" fmla="*/ 0 h 1829"/>
                  <a:gd name="T128" fmla="*/ 562 w 562"/>
                  <a:gd name="T129" fmla="*/ 1829 h 182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2" h="1829">
                    <a:moveTo>
                      <a:pt x="0" y="1046"/>
                    </a:moveTo>
                    <a:lnTo>
                      <a:pt x="5" y="1010"/>
                    </a:lnTo>
                    <a:lnTo>
                      <a:pt x="9" y="979"/>
                    </a:lnTo>
                    <a:lnTo>
                      <a:pt x="14" y="944"/>
                    </a:lnTo>
                    <a:lnTo>
                      <a:pt x="18" y="913"/>
                    </a:lnTo>
                    <a:lnTo>
                      <a:pt x="23" y="881"/>
                    </a:lnTo>
                    <a:lnTo>
                      <a:pt x="27" y="846"/>
                    </a:lnTo>
                    <a:lnTo>
                      <a:pt x="32" y="815"/>
                    </a:lnTo>
                    <a:lnTo>
                      <a:pt x="36" y="783"/>
                    </a:lnTo>
                    <a:lnTo>
                      <a:pt x="41" y="752"/>
                    </a:lnTo>
                    <a:lnTo>
                      <a:pt x="45" y="721"/>
                    </a:lnTo>
                    <a:lnTo>
                      <a:pt x="49" y="690"/>
                    </a:lnTo>
                    <a:lnTo>
                      <a:pt x="54" y="659"/>
                    </a:lnTo>
                    <a:lnTo>
                      <a:pt x="58" y="628"/>
                    </a:lnTo>
                    <a:lnTo>
                      <a:pt x="63" y="597"/>
                    </a:lnTo>
                    <a:lnTo>
                      <a:pt x="67" y="570"/>
                    </a:lnTo>
                    <a:lnTo>
                      <a:pt x="72" y="539"/>
                    </a:lnTo>
                    <a:lnTo>
                      <a:pt x="76" y="512"/>
                    </a:lnTo>
                    <a:lnTo>
                      <a:pt x="81" y="485"/>
                    </a:lnTo>
                    <a:lnTo>
                      <a:pt x="85" y="454"/>
                    </a:lnTo>
                    <a:lnTo>
                      <a:pt x="90" y="428"/>
                    </a:lnTo>
                    <a:lnTo>
                      <a:pt x="94" y="401"/>
                    </a:lnTo>
                    <a:lnTo>
                      <a:pt x="98" y="379"/>
                    </a:lnTo>
                    <a:lnTo>
                      <a:pt x="103" y="352"/>
                    </a:lnTo>
                    <a:lnTo>
                      <a:pt x="107" y="330"/>
                    </a:lnTo>
                    <a:lnTo>
                      <a:pt x="112" y="303"/>
                    </a:lnTo>
                    <a:lnTo>
                      <a:pt x="116" y="281"/>
                    </a:lnTo>
                    <a:lnTo>
                      <a:pt x="121" y="258"/>
                    </a:lnTo>
                    <a:lnTo>
                      <a:pt x="125" y="236"/>
                    </a:lnTo>
                    <a:lnTo>
                      <a:pt x="130" y="218"/>
                    </a:lnTo>
                    <a:lnTo>
                      <a:pt x="134" y="196"/>
                    </a:lnTo>
                    <a:lnTo>
                      <a:pt x="139" y="178"/>
                    </a:lnTo>
                    <a:lnTo>
                      <a:pt x="143" y="161"/>
                    </a:lnTo>
                    <a:lnTo>
                      <a:pt x="147" y="143"/>
                    </a:lnTo>
                    <a:lnTo>
                      <a:pt x="152" y="129"/>
                    </a:lnTo>
                    <a:lnTo>
                      <a:pt x="156" y="112"/>
                    </a:lnTo>
                    <a:lnTo>
                      <a:pt x="161" y="98"/>
                    </a:lnTo>
                    <a:lnTo>
                      <a:pt x="165" y="85"/>
                    </a:lnTo>
                    <a:lnTo>
                      <a:pt x="170" y="72"/>
                    </a:lnTo>
                    <a:lnTo>
                      <a:pt x="174" y="58"/>
                    </a:lnTo>
                    <a:lnTo>
                      <a:pt x="179" y="49"/>
                    </a:lnTo>
                    <a:lnTo>
                      <a:pt x="183" y="40"/>
                    </a:lnTo>
                    <a:lnTo>
                      <a:pt x="188" y="31"/>
                    </a:lnTo>
                    <a:lnTo>
                      <a:pt x="192" y="23"/>
                    </a:lnTo>
                    <a:lnTo>
                      <a:pt x="196" y="18"/>
                    </a:lnTo>
                    <a:lnTo>
                      <a:pt x="201" y="9"/>
                    </a:lnTo>
                    <a:lnTo>
                      <a:pt x="205" y="5"/>
                    </a:lnTo>
                    <a:lnTo>
                      <a:pt x="210" y="5"/>
                    </a:lnTo>
                    <a:lnTo>
                      <a:pt x="214" y="0"/>
                    </a:lnTo>
                    <a:lnTo>
                      <a:pt x="219" y="0"/>
                    </a:lnTo>
                    <a:lnTo>
                      <a:pt x="223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7" y="5"/>
                    </a:lnTo>
                    <a:lnTo>
                      <a:pt x="241" y="5"/>
                    </a:lnTo>
                    <a:lnTo>
                      <a:pt x="245" y="9"/>
                    </a:lnTo>
                    <a:lnTo>
                      <a:pt x="250" y="18"/>
                    </a:lnTo>
                    <a:lnTo>
                      <a:pt x="254" y="23"/>
                    </a:lnTo>
                    <a:lnTo>
                      <a:pt x="259" y="31"/>
                    </a:lnTo>
                    <a:lnTo>
                      <a:pt x="263" y="40"/>
                    </a:lnTo>
                    <a:lnTo>
                      <a:pt x="268" y="49"/>
                    </a:lnTo>
                    <a:lnTo>
                      <a:pt x="272" y="58"/>
                    </a:lnTo>
                    <a:lnTo>
                      <a:pt x="277" y="72"/>
                    </a:lnTo>
                    <a:lnTo>
                      <a:pt x="281" y="85"/>
                    </a:lnTo>
                    <a:lnTo>
                      <a:pt x="286" y="98"/>
                    </a:lnTo>
                    <a:lnTo>
                      <a:pt x="290" y="112"/>
                    </a:lnTo>
                    <a:lnTo>
                      <a:pt x="294" y="129"/>
                    </a:lnTo>
                    <a:lnTo>
                      <a:pt x="299" y="143"/>
                    </a:lnTo>
                    <a:lnTo>
                      <a:pt x="303" y="161"/>
                    </a:lnTo>
                    <a:lnTo>
                      <a:pt x="308" y="178"/>
                    </a:lnTo>
                    <a:lnTo>
                      <a:pt x="312" y="196"/>
                    </a:lnTo>
                    <a:lnTo>
                      <a:pt x="317" y="218"/>
                    </a:lnTo>
                    <a:lnTo>
                      <a:pt x="321" y="236"/>
                    </a:lnTo>
                    <a:lnTo>
                      <a:pt x="326" y="258"/>
                    </a:lnTo>
                    <a:lnTo>
                      <a:pt x="330" y="281"/>
                    </a:lnTo>
                    <a:lnTo>
                      <a:pt x="335" y="303"/>
                    </a:lnTo>
                    <a:lnTo>
                      <a:pt x="339" y="330"/>
                    </a:lnTo>
                    <a:lnTo>
                      <a:pt x="343" y="352"/>
                    </a:lnTo>
                    <a:lnTo>
                      <a:pt x="348" y="379"/>
                    </a:lnTo>
                    <a:lnTo>
                      <a:pt x="352" y="401"/>
                    </a:lnTo>
                    <a:lnTo>
                      <a:pt x="357" y="428"/>
                    </a:lnTo>
                    <a:lnTo>
                      <a:pt x="361" y="454"/>
                    </a:lnTo>
                    <a:lnTo>
                      <a:pt x="366" y="485"/>
                    </a:lnTo>
                    <a:lnTo>
                      <a:pt x="370" y="512"/>
                    </a:lnTo>
                    <a:lnTo>
                      <a:pt x="375" y="539"/>
                    </a:lnTo>
                    <a:lnTo>
                      <a:pt x="379" y="570"/>
                    </a:lnTo>
                    <a:lnTo>
                      <a:pt x="384" y="597"/>
                    </a:lnTo>
                    <a:lnTo>
                      <a:pt x="388" y="628"/>
                    </a:lnTo>
                    <a:lnTo>
                      <a:pt x="392" y="659"/>
                    </a:lnTo>
                    <a:lnTo>
                      <a:pt x="397" y="690"/>
                    </a:lnTo>
                    <a:lnTo>
                      <a:pt x="401" y="721"/>
                    </a:lnTo>
                    <a:lnTo>
                      <a:pt x="406" y="752"/>
                    </a:lnTo>
                    <a:lnTo>
                      <a:pt x="410" y="783"/>
                    </a:lnTo>
                    <a:lnTo>
                      <a:pt x="415" y="815"/>
                    </a:lnTo>
                    <a:lnTo>
                      <a:pt x="419" y="846"/>
                    </a:lnTo>
                    <a:lnTo>
                      <a:pt x="424" y="881"/>
                    </a:lnTo>
                    <a:lnTo>
                      <a:pt x="428" y="913"/>
                    </a:lnTo>
                    <a:lnTo>
                      <a:pt x="433" y="944"/>
                    </a:lnTo>
                    <a:lnTo>
                      <a:pt x="437" y="979"/>
                    </a:lnTo>
                    <a:lnTo>
                      <a:pt x="441" y="1010"/>
                    </a:lnTo>
                    <a:lnTo>
                      <a:pt x="446" y="1046"/>
                    </a:lnTo>
                    <a:lnTo>
                      <a:pt x="450" y="1077"/>
                    </a:lnTo>
                    <a:lnTo>
                      <a:pt x="455" y="1108"/>
                    </a:lnTo>
                    <a:lnTo>
                      <a:pt x="459" y="1144"/>
                    </a:lnTo>
                    <a:lnTo>
                      <a:pt x="464" y="1175"/>
                    </a:lnTo>
                    <a:lnTo>
                      <a:pt x="468" y="1206"/>
                    </a:lnTo>
                    <a:lnTo>
                      <a:pt x="473" y="1242"/>
                    </a:lnTo>
                    <a:lnTo>
                      <a:pt x="477" y="1273"/>
                    </a:lnTo>
                    <a:lnTo>
                      <a:pt x="482" y="1304"/>
                    </a:lnTo>
                    <a:lnTo>
                      <a:pt x="486" y="1335"/>
                    </a:lnTo>
                    <a:lnTo>
                      <a:pt x="490" y="1366"/>
                    </a:lnTo>
                    <a:lnTo>
                      <a:pt x="495" y="1398"/>
                    </a:lnTo>
                    <a:lnTo>
                      <a:pt x="499" y="1429"/>
                    </a:lnTo>
                    <a:lnTo>
                      <a:pt x="504" y="1460"/>
                    </a:lnTo>
                    <a:lnTo>
                      <a:pt x="508" y="1491"/>
                    </a:lnTo>
                    <a:lnTo>
                      <a:pt x="513" y="1518"/>
                    </a:lnTo>
                    <a:lnTo>
                      <a:pt x="517" y="1549"/>
                    </a:lnTo>
                    <a:lnTo>
                      <a:pt x="522" y="1576"/>
                    </a:lnTo>
                    <a:lnTo>
                      <a:pt x="526" y="1602"/>
                    </a:lnTo>
                    <a:lnTo>
                      <a:pt x="531" y="1633"/>
                    </a:lnTo>
                    <a:lnTo>
                      <a:pt x="531" y="1660"/>
                    </a:lnTo>
                    <a:lnTo>
                      <a:pt x="535" y="1687"/>
                    </a:lnTo>
                    <a:lnTo>
                      <a:pt x="539" y="1709"/>
                    </a:lnTo>
                    <a:lnTo>
                      <a:pt x="544" y="1736"/>
                    </a:lnTo>
                    <a:lnTo>
                      <a:pt x="548" y="1758"/>
                    </a:lnTo>
                    <a:lnTo>
                      <a:pt x="553" y="1785"/>
                    </a:lnTo>
                    <a:lnTo>
                      <a:pt x="557" y="1807"/>
                    </a:lnTo>
                    <a:lnTo>
                      <a:pt x="562" y="1829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1" name="Freeform 96"/>
              <p:cNvSpPr>
                <a:spLocks/>
              </p:cNvSpPr>
              <p:nvPr/>
            </p:nvSpPr>
            <p:spPr bwMode="auto">
              <a:xfrm>
                <a:off x="2303" y="1391"/>
                <a:ext cx="561" cy="2092"/>
              </a:xfrm>
              <a:custGeom>
                <a:avLst/>
                <a:gdLst>
                  <a:gd name="T0" fmla="*/ 9 w 561"/>
                  <a:gd name="T1" fmla="*/ 1869 h 2092"/>
                  <a:gd name="T2" fmla="*/ 22 w 561"/>
                  <a:gd name="T3" fmla="*/ 1927 h 2092"/>
                  <a:gd name="T4" fmla="*/ 35 w 561"/>
                  <a:gd name="T5" fmla="*/ 1976 h 2092"/>
                  <a:gd name="T6" fmla="*/ 49 w 561"/>
                  <a:gd name="T7" fmla="*/ 2016 h 2092"/>
                  <a:gd name="T8" fmla="*/ 62 w 561"/>
                  <a:gd name="T9" fmla="*/ 2047 h 2092"/>
                  <a:gd name="T10" fmla="*/ 75 w 561"/>
                  <a:gd name="T11" fmla="*/ 2069 h 2092"/>
                  <a:gd name="T12" fmla="*/ 89 w 561"/>
                  <a:gd name="T13" fmla="*/ 2083 h 2092"/>
                  <a:gd name="T14" fmla="*/ 102 w 561"/>
                  <a:gd name="T15" fmla="*/ 2092 h 2092"/>
                  <a:gd name="T16" fmla="*/ 116 w 561"/>
                  <a:gd name="T17" fmla="*/ 2083 h 2092"/>
                  <a:gd name="T18" fmla="*/ 129 w 561"/>
                  <a:gd name="T19" fmla="*/ 2069 h 2092"/>
                  <a:gd name="T20" fmla="*/ 142 w 561"/>
                  <a:gd name="T21" fmla="*/ 2047 h 2092"/>
                  <a:gd name="T22" fmla="*/ 156 w 561"/>
                  <a:gd name="T23" fmla="*/ 2016 h 2092"/>
                  <a:gd name="T24" fmla="*/ 169 w 561"/>
                  <a:gd name="T25" fmla="*/ 1976 h 2092"/>
                  <a:gd name="T26" fmla="*/ 182 w 561"/>
                  <a:gd name="T27" fmla="*/ 1927 h 2092"/>
                  <a:gd name="T28" fmla="*/ 196 w 561"/>
                  <a:gd name="T29" fmla="*/ 1869 h 2092"/>
                  <a:gd name="T30" fmla="*/ 209 w 561"/>
                  <a:gd name="T31" fmla="*/ 1807 h 2092"/>
                  <a:gd name="T32" fmla="*/ 222 w 561"/>
                  <a:gd name="T33" fmla="*/ 1736 h 2092"/>
                  <a:gd name="T34" fmla="*/ 236 w 561"/>
                  <a:gd name="T35" fmla="*/ 1660 h 2092"/>
                  <a:gd name="T36" fmla="*/ 249 w 561"/>
                  <a:gd name="T37" fmla="*/ 1576 h 2092"/>
                  <a:gd name="T38" fmla="*/ 263 w 561"/>
                  <a:gd name="T39" fmla="*/ 1491 h 2092"/>
                  <a:gd name="T40" fmla="*/ 276 w 561"/>
                  <a:gd name="T41" fmla="*/ 1398 h 2092"/>
                  <a:gd name="T42" fmla="*/ 289 w 561"/>
                  <a:gd name="T43" fmla="*/ 1304 h 2092"/>
                  <a:gd name="T44" fmla="*/ 303 w 561"/>
                  <a:gd name="T45" fmla="*/ 1206 h 2092"/>
                  <a:gd name="T46" fmla="*/ 316 w 561"/>
                  <a:gd name="T47" fmla="*/ 1108 h 2092"/>
                  <a:gd name="T48" fmla="*/ 329 w 561"/>
                  <a:gd name="T49" fmla="*/ 1010 h 2092"/>
                  <a:gd name="T50" fmla="*/ 343 w 561"/>
                  <a:gd name="T51" fmla="*/ 913 h 2092"/>
                  <a:gd name="T52" fmla="*/ 356 w 561"/>
                  <a:gd name="T53" fmla="*/ 815 h 2092"/>
                  <a:gd name="T54" fmla="*/ 369 w 561"/>
                  <a:gd name="T55" fmla="*/ 721 h 2092"/>
                  <a:gd name="T56" fmla="*/ 383 w 561"/>
                  <a:gd name="T57" fmla="*/ 628 h 2092"/>
                  <a:gd name="T58" fmla="*/ 396 w 561"/>
                  <a:gd name="T59" fmla="*/ 539 h 2092"/>
                  <a:gd name="T60" fmla="*/ 410 w 561"/>
                  <a:gd name="T61" fmla="*/ 454 h 2092"/>
                  <a:gd name="T62" fmla="*/ 423 w 561"/>
                  <a:gd name="T63" fmla="*/ 379 h 2092"/>
                  <a:gd name="T64" fmla="*/ 436 w 561"/>
                  <a:gd name="T65" fmla="*/ 303 h 2092"/>
                  <a:gd name="T66" fmla="*/ 450 w 561"/>
                  <a:gd name="T67" fmla="*/ 236 h 2092"/>
                  <a:gd name="T68" fmla="*/ 463 w 561"/>
                  <a:gd name="T69" fmla="*/ 178 h 2092"/>
                  <a:gd name="T70" fmla="*/ 476 w 561"/>
                  <a:gd name="T71" fmla="*/ 129 h 2092"/>
                  <a:gd name="T72" fmla="*/ 490 w 561"/>
                  <a:gd name="T73" fmla="*/ 85 h 2092"/>
                  <a:gd name="T74" fmla="*/ 499 w 561"/>
                  <a:gd name="T75" fmla="*/ 49 h 2092"/>
                  <a:gd name="T76" fmla="*/ 512 w 561"/>
                  <a:gd name="T77" fmla="*/ 23 h 2092"/>
                  <a:gd name="T78" fmla="*/ 525 w 561"/>
                  <a:gd name="T79" fmla="*/ 5 h 2092"/>
                  <a:gd name="T80" fmla="*/ 539 w 561"/>
                  <a:gd name="T81" fmla="*/ 0 h 2092"/>
                  <a:gd name="T82" fmla="*/ 552 w 561"/>
                  <a:gd name="T83" fmla="*/ 0 h 209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92"/>
                  <a:gd name="T128" fmla="*/ 561 w 561"/>
                  <a:gd name="T129" fmla="*/ 2092 h 209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92">
                    <a:moveTo>
                      <a:pt x="0" y="1829"/>
                    </a:moveTo>
                    <a:lnTo>
                      <a:pt x="4" y="1851"/>
                    </a:lnTo>
                    <a:lnTo>
                      <a:pt x="9" y="1869"/>
                    </a:lnTo>
                    <a:lnTo>
                      <a:pt x="13" y="1891"/>
                    </a:lnTo>
                    <a:lnTo>
                      <a:pt x="18" y="1909"/>
                    </a:lnTo>
                    <a:lnTo>
                      <a:pt x="22" y="1927"/>
                    </a:lnTo>
                    <a:lnTo>
                      <a:pt x="26" y="1945"/>
                    </a:lnTo>
                    <a:lnTo>
                      <a:pt x="31" y="1958"/>
                    </a:lnTo>
                    <a:lnTo>
                      <a:pt x="35" y="1976"/>
                    </a:lnTo>
                    <a:lnTo>
                      <a:pt x="40" y="1989"/>
                    </a:lnTo>
                    <a:lnTo>
                      <a:pt x="44" y="2003"/>
                    </a:lnTo>
                    <a:lnTo>
                      <a:pt x="49" y="2016"/>
                    </a:lnTo>
                    <a:lnTo>
                      <a:pt x="53" y="2029"/>
                    </a:lnTo>
                    <a:lnTo>
                      <a:pt x="58" y="2038"/>
                    </a:lnTo>
                    <a:lnTo>
                      <a:pt x="62" y="2047"/>
                    </a:lnTo>
                    <a:lnTo>
                      <a:pt x="67" y="2056"/>
                    </a:lnTo>
                    <a:lnTo>
                      <a:pt x="71" y="2065"/>
                    </a:lnTo>
                    <a:lnTo>
                      <a:pt x="75" y="2069"/>
                    </a:lnTo>
                    <a:lnTo>
                      <a:pt x="80" y="2078"/>
                    </a:lnTo>
                    <a:lnTo>
                      <a:pt x="84" y="2083"/>
                    </a:lnTo>
                    <a:lnTo>
                      <a:pt x="89" y="2083"/>
                    </a:lnTo>
                    <a:lnTo>
                      <a:pt x="93" y="2087"/>
                    </a:lnTo>
                    <a:lnTo>
                      <a:pt x="98" y="2087"/>
                    </a:lnTo>
                    <a:lnTo>
                      <a:pt x="102" y="2092"/>
                    </a:lnTo>
                    <a:lnTo>
                      <a:pt x="107" y="2087"/>
                    </a:lnTo>
                    <a:lnTo>
                      <a:pt x="111" y="2087"/>
                    </a:lnTo>
                    <a:lnTo>
                      <a:pt x="116" y="2083"/>
                    </a:lnTo>
                    <a:lnTo>
                      <a:pt x="120" y="2083"/>
                    </a:lnTo>
                    <a:lnTo>
                      <a:pt x="124" y="2078"/>
                    </a:lnTo>
                    <a:lnTo>
                      <a:pt x="129" y="2069"/>
                    </a:lnTo>
                    <a:lnTo>
                      <a:pt x="133" y="2065"/>
                    </a:lnTo>
                    <a:lnTo>
                      <a:pt x="138" y="2056"/>
                    </a:lnTo>
                    <a:lnTo>
                      <a:pt x="142" y="2047"/>
                    </a:lnTo>
                    <a:lnTo>
                      <a:pt x="147" y="2038"/>
                    </a:lnTo>
                    <a:lnTo>
                      <a:pt x="151" y="2029"/>
                    </a:lnTo>
                    <a:lnTo>
                      <a:pt x="156" y="2016"/>
                    </a:lnTo>
                    <a:lnTo>
                      <a:pt x="160" y="2003"/>
                    </a:lnTo>
                    <a:lnTo>
                      <a:pt x="165" y="1989"/>
                    </a:lnTo>
                    <a:lnTo>
                      <a:pt x="169" y="1976"/>
                    </a:lnTo>
                    <a:lnTo>
                      <a:pt x="173" y="1958"/>
                    </a:lnTo>
                    <a:lnTo>
                      <a:pt x="178" y="1945"/>
                    </a:lnTo>
                    <a:lnTo>
                      <a:pt x="182" y="1927"/>
                    </a:lnTo>
                    <a:lnTo>
                      <a:pt x="187" y="1909"/>
                    </a:lnTo>
                    <a:lnTo>
                      <a:pt x="191" y="1891"/>
                    </a:lnTo>
                    <a:lnTo>
                      <a:pt x="196" y="1869"/>
                    </a:lnTo>
                    <a:lnTo>
                      <a:pt x="200" y="1851"/>
                    </a:lnTo>
                    <a:lnTo>
                      <a:pt x="205" y="1829"/>
                    </a:lnTo>
                    <a:lnTo>
                      <a:pt x="209" y="1807"/>
                    </a:lnTo>
                    <a:lnTo>
                      <a:pt x="214" y="1785"/>
                    </a:lnTo>
                    <a:lnTo>
                      <a:pt x="218" y="1758"/>
                    </a:lnTo>
                    <a:lnTo>
                      <a:pt x="222" y="1736"/>
                    </a:lnTo>
                    <a:lnTo>
                      <a:pt x="227" y="1709"/>
                    </a:lnTo>
                    <a:lnTo>
                      <a:pt x="231" y="1687"/>
                    </a:lnTo>
                    <a:lnTo>
                      <a:pt x="236" y="1660"/>
                    </a:lnTo>
                    <a:lnTo>
                      <a:pt x="240" y="1633"/>
                    </a:lnTo>
                    <a:lnTo>
                      <a:pt x="245" y="1602"/>
                    </a:lnTo>
                    <a:lnTo>
                      <a:pt x="249" y="1576"/>
                    </a:lnTo>
                    <a:lnTo>
                      <a:pt x="254" y="1549"/>
                    </a:lnTo>
                    <a:lnTo>
                      <a:pt x="258" y="1518"/>
                    </a:lnTo>
                    <a:lnTo>
                      <a:pt x="263" y="1491"/>
                    </a:lnTo>
                    <a:lnTo>
                      <a:pt x="267" y="1460"/>
                    </a:lnTo>
                    <a:lnTo>
                      <a:pt x="271" y="1429"/>
                    </a:lnTo>
                    <a:lnTo>
                      <a:pt x="276" y="1398"/>
                    </a:lnTo>
                    <a:lnTo>
                      <a:pt x="280" y="1366"/>
                    </a:lnTo>
                    <a:lnTo>
                      <a:pt x="285" y="1335"/>
                    </a:lnTo>
                    <a:lnTo>
                      <a:pt x="289" y="1304"/>
                    </a:lnTo>
                    <a:lnTo>
                      <a:pt x="294" y="1273"/>
                    </a:lnTo>
                    <a:lnTo>
                      <a:pt x="298" y="1242"/>
                    </a:lnTo>
                    <a:lnTo>
                      <a:pt x="303" y="1206"/>
                    </a:lnTo>
                    <a:lnTo>
                      <a:pt x="307" y="1175"/>
                    </a:lnTo>
                    <a:lnTo>
                      <a:pt x="312" y="1144"/>
                    </a:lnTo>
                    <a:lnTo>
                      <a:pt x="316" y="1108"/>
                    </a:lnTo>
                    <a:lnTo>
                      <a:pt x="320" y="1077"/>
                    </a:lnTo>
                    <a:lnTo>
                      <a:pt x="325" y="1042"/>
                    </a:lnTo>
                    <a:lnTo>
                      <a:pt x="329" y="1010"/>
                    </a:lnTo>
                    <a:lnTo>
                      <a:pt x="334" y="979"/>
                    </a:lnTo>
                    <a:lnTo>
                      <a:pt x="338" y="944"/>
                    </a:lnTo>
                    <a:lnTo>
                      <a:pt x="343" y="913"/>
                    </a:lnTo>
                    <a:lnTo>
                      <a:pt x="347" y="881"/>
                    </a:lnTo>
                    <a:lnTo>
                      <a:pt x="352" y="846"/>
                    </a:lnTo>
                    <a:lnTo>
                      <a:pt x="356" y="815"/>
                    </a:lnTo>
                    <a:lnTo>
                      <a:pt x="361" y="783"/>
                    </a:lnTo>
                    <a:lnTo>
                      <a:pt x="365" y="752"/>
                    </a:lnTo>
                    <a:lnTo>
                      <a:pt x="369" y="721"/>
                    </a:lnTo>
                    <a:lnTo>
                      <a:pt x="374" y="690"/>
                    </a:lnTo>
                    <a:lnTo>
                      <a:pt x="378" y="659"/>
                    </a:lnTo>
                    <a:lnTo>
                      <a:pt x="383" y="628"/>
                    </a:lnTo>
                    <a:lnTo>
                      <a:pt x="387" y="597"/>
                    </a:lnTo>
                    <a:lnTo>
                      <a:pt x="392" y="570"/>
                    </a:lnTo>
                    <a:lnTo>
                      <a:pt x="396" y="539"/>
                    </a:lnTo>
                    <a:lnTo>
                      <a:pt x="401" y="512"/>
                    </a:lnTo>
                    <a:lnTo>
                      <a:pt x="405" y="485"/>
                    </a:lnTo>
                    <a:lnTo>
                      <a:pt x="410" y="454"/>
                    </a:lnTo>
                    <a:lnTo>
                      <a:pt x="414" y="428"/>
                    </a:lnTo>
                    <a:lnTo>
                      <a:pt x="418" y="401"/>
                    </a:lnTo>
                    <a:lnTo>
                      <a:pt x="423" y="379"/>
                    </a:lnTo>
                    <a:lnTo>
                      <a:pt x="427" y="352"/>
                    </a:lnTo>
                    <a:lnTo>
                      <a:pt x="432" y="330"/>
                    </a:lnTo>
                    <a:lnTo>
                      <a:pt x="436" y="303"/>
                    </a:lnTo>
                    <a:lnTo>
                      <a:pt x="441" y="281"/>
                    </a:lnTo>
                    <a:lnTo>
                      <a:pt x="445" y="258"/>
                    </a:lnTo>
                    <a:lnTo>
                      <a:pt x="450" y="236"/>
                    </a:lnTo>
                    <a:lnTo>
                      <a:pt x="454" y="218"/>
                    </a:lnTo>
                    <a:lnTo>
                      <a:pt x="459" y="196"/>
                    </a:lnTo>
                    <a:lnTo>
                      <a:pt x="463" y="178"/>
                    </a:lnTo>
                    <a:lnTo>
                      <a:pt x="467" y="161"/>
                    </a:lnTo>
                    <a:lnTo>
                      <a:pt x="472" y="143"/>
                    </a:lnTo>
                    <a:lnTo>
                      <a:pt x="476" y="129"/>
                    </a:lnTo>
                    <a:lnTo>
                      <a:pt x="481" y="112"/>
                    </a:lnTo>
                    <a:lnTo>
                      <a:pt x="485" y="98"/>
                    </a:lnTo>
                    <a:lnTo>
                      <a:pt x="490" y="85"/>
                    </a:lnTo>
                    <a:lnTo>
                      <a:pt x="494" y="72"/>
                    </a:lnTo>
                    <a:lnTo>
                      <a:pt x="499" y="58"/>
                    </a:lnTo>
                    <a:lnTo>
                      <a:pt x="499" y="49"/>
                    </a:lnTo>
                    <a:lnTo>
                      <a:pt x="503" y="40"/>
                    </a:lnTo>
                    <a:lnTo>
                      <a:pt x="508" y="31"/>
                    </a:lnTo>
                    <a:lnTo>
                      <a:pt x="512" y="23"/>
                    </a:lnTo>
                    <a:lnTo>
                      <a:pt x="516" y="18"/>
                    </a:lnTo>
                    <a:lnTo>
                      <a:pt x="521" y="9"/>
                    </a:lnTo>
                    <a:lnTo>
                      <a:pt x="525" y="5"/>
                    </a:lnTo>
                    <a:lnTo>
                      <a:pt x="530" y="5"/>
                    </a:lnTo>
                    <a:lnTo>
                      <a:pt x="534" y="0"/>
                    </a:lnTo>
                    <a:lnTo>
                      <a:pt x="539" y="0"/>
                    </a:lnTo>
                    <a:lnTo>
                      <a:pt x="543" y="0"/>
                    </a:lnTo>
                    <a:lnTo>
                      <a:pt x="548" y="0"/>
                    </a:lnTo>
                    <a:lnTo>
                      <a:pt x="552" y="0"/>
                    </a:lnTo>
                    <a:lnTo>
                      <a:pt x="557" y="5"/>
                    </a:lnTo>
                    <a:lnTo>
                      <a:pt x="561" y="5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2" name="Freeform 97"/>
              <p:cNvSpPr>
                <a:spLocks/>
              </p:cNvSpPr>
              <p:nvPr/>
            </p:nvSpPr>
            <p:spPr bwMode="auto">
              <a:xfrm>
                <a:off x="2864" y="1396"/>
                <a:ext cx="561" cy="2087"/>
              </a:xfrm>
              <a:custGeom>
                <a:avLst/>
                <a:gdLst>
                  <a:gd name="T0" fmla="*/ 9 w 561"/>
                  <a:gd name="T1" fmla="*/ 13 h 2087"/>
                  <a:gd name="T2" fmla="*/ 22 w 561"/>
                  <a:gd name="T3" fmla="*/ 35 h 2087"/>
                  <a:gd name="T4" fmla="*/ 36 w 561"/>
                  <a:gd name="T5" fmla="*/ 67 h 2087"/>
                  <a:gd name="T6" fmla="*/ 49 w 561"/>
                  <a:gd name="T7" fmla="*/ 107 h 2087"/>
                  <a:gd name="T8" fmla="*/ 62 w 561"/>
                  <a:gd name="T9" fmla="*/ 156 h 2087"/>
                  <a:gd name="T10" fmla="*/ 76 w 561"/>
                  <a:gd name="T11" fmla="*/ 213 h 2087"/>
                  <a:gd name="T12" fmla="*/ 89 w 561"/>
                  <a:gd name="T13" fmla="*/ 276 h 2087"/>
                  <a:gd name="T14" fmla="*/ 102 w 561"/>
                  <a:gd name="T15" fmla="*/ 347 h 2087"/>
                  <a:gd name="T16" fmla="*/ 116 w 561"/>
                  <a:gd name="T17" fmla="*/ 423 h 2087"/>
                  <a:gd name="T18" fmla="*/ 129 w 561"/>
                  <a:gd name="T19" fmla="*/ 507 h 2087"/>
                  <a:gd name="T20" fmla="*/ 143 w 561"/>
                  <a:gd name="T21" fmla="*/ 592 h 2087"/>
                  <a:gd name="T22" fmla="*/ 156 w 561"/>
                  <a:gd name="T23" fmla="*/ 685 h 2087"/>
                  <a:gd name="T24" fmla="*/ 169 w 561"/>
                  <a:gd name="T25" fmla="*/ 778 h 2087"/>
                  <a:gd name="T26" fmla="*/ 183 w 561"/>
                  <a:gd name="T27" fmla="*/ 876 h 2087"/>
                  <a:gd name="T28" fmla="*/ 196 w 561"/>
                  <a:gd name="T29" fmla="*/ 974 h 2087"/>
                  <a:gd name="T30" fmla="*/ 209 w 561"/>
                  <a:gd name="T31" fmla="*/ 1072 h 2087"/>
                  <a:gd name="T32" fmla="*/ 223 w 561"/>
                  <a:gd name="T33" fmla="*/ 1170 h 2087"/>
                  <a:gd name="T34" fmla="*/ 236 w 561"/>
                  <a:gd name="T35" fmla="*/ 1268 h 2087"/>
                  <a:gd name="T36" fmla="*/ 249 w 561"/>
                  <a:gd name="T37" fmla="*/ 1361 h 2087"/>
                  <a:gd name="T38" fmla="*/ 263 w 561"/>
                  <a:gd name="T39" fmla="*/ 1455 h 2087"/>
                  <a:gd name="T40" fmla="*/ 276 w 561"/>
                  <a:gd name="T41" fmla="*/ 1544 h 2087"/>
                  <a:gd name="T42" fmla="*/ 289 w 561"/>
                  <a:gd name="T43" fmla="*/ 1628 h 2087"/>
                  <a:gd name="T44" fmla="*/ 303 w 561"/>
                  <a:gd name="T45" fmla="*/ 1704 h 2087"/>
                  <a:gd name="T46" fmla="*/ 316 w 561"/>
                  <a:gd name="T47" fmla="*/ 1780 h 2087"/>
                  <a:gd name="T48" fmla="*/ 330 w 561"/>
                  <a:gd name="T49" fmla="*/ 1846 h 2087"/>
                  <a:gd name="T50" fmla="*/ 343 w 561"/>
                  <a:gd name="T51" fmla="*/ 1904 h 2087"/>
                  <a:gd name="T52" fmla="*/ 356 w 561"/>
                  <a:gd name="T53" fmla="*/ 1953 h 2087"/>
                  <a:gd name="T54" fmla="*/ 370 w 561"/>
                  <a:gd name="T55" fmla="*/ 1998 h 2087"/>
                  <a:gd name="T56" fmla="*/ 383 w 561"/>
                  <a:gd name="T57" fmla="*/ 2033 h 2087"/>
                  <a:gd name="T58" fmla="*/ 396 w 561"/>
                  <a:gd name="T59" fmla="*/ 2060 h 2087"/>
                  <a:gd name="T60" fmla="*/ 410 w 561"/>
                  <a:gd name="T61" fmla="*/ 2078 h 2087"/>
                  <a:gd name="T62" fmla="*/ 423 w 561"/>
                  <a:gd name="T63" fmla="*/ 2082 h 2087"/>
                  <a:gd name="T64" fmla="*/ 436 w 561"/>
                  <a:gd name="T65" fmla="*/ 2082 h 2087"/>
                  <a:gd name="T66" fmla="*/ 450 w 561"/>
                  <a:gd name="T67" fmla="*/ 2073 h 2087"/>
                  <a:gd name="T68" fmla="*/ 463 w 561"/>
                  <a:gd name="T69" fmla="*/ 2051 h 2087"/>
                  <a:gd name="T70" fmla="*/ 472 w 561"/>
                  <a:gd name="T71" fmla="*/ 2024 h 2087"/>
                  <a:gd name="T72" fmla="*/ 485 w 561"/>
                  <a:gd name="T73" fmla="*/ 1984 h 2087"/>
                  <a:gd name="T74" fmla="*/ 499 w 561"/>
                  <a:gd name="T75" fmla="*/ 1940 h 2087"/>
                  <a:gd name="T76" fmla="*/ 512 w 561"/>
                  <a:gd name="T77" fmla="*/ 1886 h 2087"/>
                  <a:gd name="T78" fmla="*/ 526 w 561"/>
                  <a:gd name="T79" fmla="*/ 1824 h 2087"/>
                  <a:gd name="T80" fmla="*/ 539 w 561"/>
                  <a:gd name="T81" fmla="*/ 1753 h 2087"/>
                  <a:gd name="T82" fmla="*/ 552 w 561"/>
                  <a:gd name="T83" fmla="*/ 1682 h 208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87"/>
                  <a:gd name="T128" fmla="*/ 561 w 561"/>
                  <a:gd name="T129" fmla="*/ 2087 h 208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87">
                    <a:moveTo>
                      <a:pt x="0" y="0"/>
                    </a:moveTo>
                    <a:lnTo>
                      <a:pt x="4" y="4"/>
                    </a:lnTo>
                    <a:lnTo>
                      <a:pt x="9" y="13"/>
                    </a:lnTo>
                    <a:lnTo>
                      <a:pt x="13" y="18"/>
                    </a:lnTo>
                    <a:lnTo>
                      <a:pt x="18" y="26"/>
                    </a:lnTo>
                    <a:lnTo>
                      <a:pt x="22" y="35"/>
                    </a:lnTo>
                    <a:lnTo>
                      <a:pt x="27" y="44"/>
                    </a:lnTo>
                    <a:lnTo>
                      <a:pt x="31" y="53"/>
                    </a:lnTo>
                    <a:lnTo>
                      <a:pt x="36" y="67"/>
                    </a:lnTo>
                    <a:lnTo>
                      <a:pt x="40" y="80"/>
                    </a:lnTo>
                    <a:lnTo>
                      <a:pt x="45" y="93"/>
                    </a:lnTo>
                    <a:lnTo>
                      <a:pt x="49" y="107"/>
                    </a:lnTo>
                    <a:lnTo>
                      <a:pt x="53" y="124"/>
                    </a:lnTo>
                    <a:lnTo>
                      <a:pt x="58" y="138"/>
                    </a:lnTo>
                    <a:lnTo>
                      <a:pt x="62" y="156"/>
                    </a:lnTo>
                    <a:lnTo>
                      <a:pt x="67" y="173"/>
                    </a:lnTo>
                    <a:lnTo>
                      <a:pt x="71" y="191"/>
                    </a:lnTo>
                    <a:lnTo>
                      <a:pt x="76" y="213"/>
                    </a:lnTo>
                    <a:lnTo>
                      <a:pt x="80" y="231"/>
                    </a:lnTo>
                    <a:lnTo>
                      <a:pt x="85" y="253"/>
                    </a:lnTo>
                    <a:lnTo>
                      <a:pt x="89" y="276"/>
                    </a:lnTo>
                    <a:lnTo>
                      <a:pt x="94" y="298"/>
                    </a:lnTo>
                    <a:lnTo>
                      <a:pt x="98" y="325"/>
                    </a:lnTo>
                    <a:lnTo>
                      <a:pt x="102" y="347"/>
                    </a:lnTo>
                    <a:lnTo>
                      <a:pt x="107" y="374"/>
                    </a:lnTo>
                    <a:lnTo>
                      <a:pt x="111" y="396"/>
                    </a:lnTo>
                    <a:lnTo>
                      <a:pt x="116" y="423"/>
                    </a:lnTo>
                    <a:lnTo>
                      <a:pt x="120" y="449"/>
                    </a:lnTo>
                    <a:lnTo>
                      <a:pt x="125" y="480"/>
                    </a:lnTo>
                    <a:lnTo>
                      <a:pt x="129" y="507"/>
                    </a:lnTo>
                    <a:lnTo>
                      <a:pt x="134" y="534"/>
                    </a:lnTo>
                    <a:lnTo>
                      <a:pt x="138" y="565"/>
                    </a:lnTo>
                    <a:lnTo>
                      <a:pt x="143" y="592"/>
                    </a:lnTo>
                    <a:lnTo>
                      <a:pt x="147" y="623"/>
                    </a:lnTo>
                    <a:lnTo>
                      <a:pt x="151" y="654"/>
                    </a:lnTo>
                    <a:lnTo>
                      <a:pt x="156" y="685"/>
                    </a:lnTo>
                    <a:lnTo>
                      <a:pt x="160" y="716"/>
                    </a:lnTo>
                    <a:lnTo>
                      <a:pt x="165" y="747"/>
                    </a:lnTo>
                    <a:lnTo>
                      <a:pt x="169" y="778"/>
                    </a:lnTo>
                    <a:lnTo>
                      <a:pt x="174" y="810"/>
                    </a:lnTo>
                    <a:lnTo>
                      <a:pt x="178" y="841"/>
                    </a:lnTo>
                    <a:lnTo>
                      <a:pt x="183" y="876"/>
                    </a:lnTo>
                    <a:lnTo>
                      <a:pt x="187" y="908"/>
                    </a:lnTo>
                    <a:lnTo>
                      <a:pt x="191" y="939"/>
                    </a:lnTo>
                    <a:lnTo>
                      <a:pt x="196" y="974"/>
                    </a:lnTo>
                    <a:lnTo>
                      <a:pt x="200" y="1005"/>
                    </a:lnTo>
                    <a:lnTo>
                      <a:pt x="205" y="1037"/>
                    </a:lnTo>
                    <a:lnTo>
                      <a:pt x="209" y="1072"/>
                    </a:lnTo>
                    <a:lnTo>
                      <a:pt x="214" y="1103"/>
                    </a:lnTo>
                    <a:lnTo>
                      <a:pt x="218" y="1139"/>
                    </a:lnTo>
                    <a:lnTo>
                      <a:pt x="223" y="1170"/>
                    </a:lnTo>
                    <a:lnTo>
                      <a:pt x="227" y="1201"/>
                    </a:lnTo>
                    <a:lnTo>
                      <a:pt x="232" y="1237"/>
                    </a:lnTo>
                    <a:lnTo>
                      <a:pt x="236" y="1268"/>
                    </a:lnTo>
                    <a:lnTo>
                      <a:pt x="240" y="1299"/>
                    </a:lnTo>
                    <a:lnTo>
                      <a:pt x="245" y="1330"/>
                    </a:lnTo>
                    <a:lnTo>
                      <a:pt x="249" y="1361"/>
                    </a:lnTo>
                    <a:lnTo>
                      <a:pt x="254" y="1393"/>
                    </a:lnTo>
                    <a:lnTo>
                      <a:pt x="258" y="1424"/>
                    </a:lnTo>
                    <a:lnTo>
                      <a:pt x="263" y="1455"/>
                    </a:lnTo>
                    <a:lnTo>
                      <a:pt x="267" y="1486"/>
                    </a:lnTo>
                    <a:lnTo>
                      <a:pt x="272" y="1513"/>
                    </a:lnTo>
                    <a:lnTo>
                      <a:pt x="276" y="1544"/>
                    </a:lnTo>
                    <a:lnTo>
                      <a:pt x="281" y="1571"/>
                    </a:lnTo>
                    <a:lnTo>
                      <a:pt x="285" y="1597"/>
                    </a:lnTo>
                    <a:lnTo>
                      <a:pt x="289" y="1628"/>
                    </a:lnTo>
                    <a:lnTo>
                      <a:pt x="294" y="1655"/>
                    </a:lnTo>
                    <a:lnTo>
                      <a:pt x="298" y="1682"/>
                    </a:lnTo>
                    <a:lnTo>
                      <a:pt x="303" y="1704"/>
                    </a:lnTo>
                    <a:lnTo>
                      <a:pt x="307" y="1731"/>
                    </a:lnTo>
                    <a:lnTo>
                      <a:pt x="312" y="1753"/>
                    </a:lnTo>
                    <a:lnTo>
                      <a:pt x="316" y="1780"/>
                    </a:lnTo>
                    <a:lnTo>
                      <a:pt x="321" y="1802"/>
                    </a:lnTo>
                    <a:lnTo>
                      <a:pt x="325" y="1824"/>
                    </a:lnTo>
                    <a:lnTo>
                      <a:pt x="330" y="1846"/>
                    </a:lnTo>
                    <a:lnTo>
                      <a:pt x="334" y="1864"/>
                    </a:lnTo>
                    <a:lnTo>
                      <a:pt x="338" y="1886"/>
                    </a:lnTo>
                    <a:lnTo>
                      <a:pt x="343" y="1904"/>
                    </a:lnTo>
                    <a:lnTo>
                      <a:pt x="347" y="1922"/>
                    </a:lnTo>
                    <a:lnTo>
                      <a:pt x="352" y="1940"/>
                    </a:lnTo>
                    <a:lnTo>
                      <a:pt x="356" y="1953"/>
                    </a:lnTo>
                    <a:lnTo>
                      <a:pt x="361" y="1971"/>
                    </a:lnTo>
                    <a:lnTo>
                      <a:pt x="365" y="1984"/>
                    </a:lnTo>
                    <a:lnTo>
                      <a:pt x="370" y="1998"/>
                    </a:lnTo>
                    <a:lnTo>
                      <a:pt x="374" y="2011"/>
                    </a:lnTo>
                    <a:lnTo>
                      <a:pt x="379" y="2024"/>
                    </a:lnTo>
                    <a:lnTo>
                      <a:pt x="383" y="2033"/>
                    </a:lnTo>
                    <a:lnTo>
                      <a:pt x="387" y="2042"/>
                    </a:lnTo>
                    <a:lnTo>
                      <a:pt x="392" y="2051"/>
                    </a:lnTo>
                    <a:lnTo>
                      <a:pt x="396" y="2060"/>
                    </a:lnTo>
                    <a:lnTo>
                      <a:pt x="401" y="2064"/>
                    </a:lnTo>
                    <a:lnTo>
                      <a:pt x="405" y="2073"/>
                    </a:lnTo>
                    <a:lnTo>
                      <a:pt x="410" y="2078"/>
                    </a:lnTo>
                    <a:lnTo>
                      <a:pt x="414" y="2078"/>
                    </a:lnTo>
                    <a:lnTo>
                      <a:pt x="419" y="2082"/>
                    </a:lnTo>
                    <a:lnTo>
                      <a:pt x="423" y="2082"/>
                    </a:lnTo>
                    <a:lnTo>
                      <a:pt x="428" y="2087"/>
                    </a:lnTo>
                    <a:lnTo>
                      <a:pt x="432" y="2082"/>
                    </a:lnTo>
                    <a:lnTo>
                      <a:pt x="436" y="2082"/>
                    </a:lnTo>
                    <a:lnTo>
                      <a:pt x="441" y="2078"/>
                    </a:lnTo>
                    <a:lnTo>
                      <a:pt x="445" y="2078"/>
                    </a:lnTo>
                    <a:lnTo>
                      <a:pt x="450" y="2073"/>
                    </a:lnTo>
                    <a:lnTo>
                      <a:pt x="454" y="2064"/>
                    </a:lnTo>
                    <a:lnTo>
                      <a:pt x="459" y="2060"/>
                    </a:lnTo>
                    <a:lnTo>
                      <a:pt x="463" y="2051"/>
                    </a:lnTo>
                    <a:lnTo>
                      <a:pt x="468" y="2042"/>
                    </a:lnTo>
                    <a:lnTo>
                      <a:pt x="468" y="2033"/>
                    </a:lnTo>
                    <a:lnTo>
                      <a:pt x="472" y="2024"/>
                    </a:lnTo>
                    <a:lnTo>
                      <a:pt x="477" y="2011"/>
                    </a:lnTo>
                    <a:lnTo>
                      <a:pt x="481" y="1998"/>
                    </a:lnTo>
                    <a:lnTo>
                      <a:pt x="485" y="1984"/>
                    </a:lnTo>
                    <a:lnTo>
                      <a:pt x="490" y="1971"/>
                    </a:lnTo>
                    <a:lnTo>
                      <a:pt x="494" y="1953"/>
                    </a:lnTo>
                    <a:lnTo>
                      <a:pt x="499" y="1940"/>
                    </a:lnTo>
                    <a:lnTo>
                      <a:pt x="503" y="1922"/>
                    </a:lnTo>
                    <a:lnTo>
                      <a:pt x="508" y="1904"/>
                    </a:lnTo>
                    <a:lnTo>
                      <a:pt x="512" y="1886"/>
                    </a:lnTo>
                    <a:lnTo>
                      <a:pt x="517" y="1864"/>
                    </a:lnTo>
                    <a:lnTo>
                      <a:pt x="521" y="1846"/>
                    </a:lnTo>
                    <a:lnTo>
                      <a:pt x="526" y="1824"/>
                    </a:lnTo>
                    <a:lnTo>
                      <a:pt x="530" y="1802"/>
                    </a:lnTo>
                    <a:lnTo>
                      <a:pt x="534" y="1780"/>
                    </a:lnTo>
                    <a:lnTo>
                      <a:pt x="539" y="1753"/>
                    </a:lnTo>
                    <a:lnTo>
                      <a:pt x="543" y="1731"/>
                    </a:lnTo>
                    <a:lnTo>
                      <a:pt x="548" y="1704"/>
                    </a:lnTo>
                    <a:lnTo>
                      <a:pt x="552" y="1682"/>
                    </a:lnTo>
                    <a:lnTo>
                      <a:pt x="557" y="1655"/>
                    </a:lnTo>
                    <a:lnTo>
                      <a:pt x="561" y="1628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3" name="Freeform 98"/>
              <p:cNvSpPr>
                <a:spLocks/>
              </p:cNvSpPr>
              <p:nvPr/>
            </p:nvSpPr>
            <p:spPr bwMode="auto">
              <a:xfrm>
                <a:off x="3425" y="1391"/>
                <a:ext cx="526" cy="1633"/>
              </a:xfrm>
              <a:custGeom>
                <a:avLst/>
                <a:gdLst>
                  <a:gd name="T0" fmla="*/ 5 w 526"/>
                  <a:gd name="T1" fmla="*/ 1602 h 1633"/>
                  <a:gd name="T2" fmla="*/ 14 w 526"/>
                  <a:gd name="T3" fmla="*/ 1549 h 1633"/>
                  <a:gd name="T4" fmla="*/ 22 w 526"/>
                  <a:gd name="T5" fmla="*/ 1491 h 1633"/>
                  <a:gd name="T6" fmla="*/ 31 w 526"/>
                  <a:gd name="T7" fmla="*/ 1429 h 1633"/>
                  <a:gd name="T8" fmla="*/ 40 w 526"/>
                  <a:gd name="T9" fmla="*/ 1366 h 1633"/>
                  <a:gd name="T10" fmla="*/ 49 w 526"/>
                  <a:gd name="T11" fmla="*/ 1304 h 1633"/>
                  <a:gd name="T12" fmla="*/ 58 w 526"/>
                  <a:gd name="T13" fmla="*/ 1242 h 1633"/>
                  <a:gd name="T14" fmla="*/ 67 w 526"/>
                  <a:gd name="T15" fmla="*/ 1175 h 1633"/>
                  <a:gd name="T16" fmla="*/ 76 w 526"/>
                  <a:gd name="T17" fmla="*/ 1108 h 1633"/>
                  <a:gd name="T18" fmla="*/ 85 w 526"/>
                  <a:gd name="T19" fmla="*/ 1046 h 1633"/>
                  <a:gd name="T20" fmla="*/ 94 w 526"/>
                  <a:gd name="T21" fmla="*/ 979 h 1633"/>
                  <a:gd name="T22" fmla="*/ 103 w 526"/>
                  <a:gd name="T23" fmla="*/ 913 h 1633"/>
                  <a:gd name="T24" fmla="*/ 112 w 526"/>
                  <a:gd name="T25" fmla="*/ 846 h 1633"/>
                  <a:gd name="T26" fmla="*/ 120 w 526"/>
                  <a:gd name="T27" fmla="*/ 783 h 1633"/>
                  <a:gd name="T28" fmla="*/ 129 w 526"/>
                  <a:gd name="T29" fmla="*/ 721 h 1633"/>
                  <a:gd name="T30" fmla="*/ 138 w 526"/>
                  <a:gd name="T31" fmla="*/ 659 h 1633"/>
                  <a:gd name="T32" fmla="*/ 147 w 526"/>
                  <a:gd name="T33" fmla="*/ 597 h 1633"/>
                  <a:gd name="T34" fmla="*/ 156 w 526"/>
                  <a:gd name="T35" fmla="*/ 539 h 1633"/>
                  <a:gd name="T36" fmla="*/ 165 w 526"/>
                  <a:gd name="T37" fmla="*/ 485 h 1633"/>
                  <a:gd name="T38" fmla="*/ 174 w 526"/>
                  <a:gd name="T39" fmla="*/ 428 h 1633"/>
                  <a:gd name="T40" fmla="*/ 183 w 526"/>
                  <a:gd name="T41" fmla="*/ 379 h 1633"/>
                  <a:gd name="T42" fmla="*/ 192 w 526"/>
                  <a:gd name="T43" fmla="*/ 330 h 1633"/>
                  <a:gd name="T44" fmla="*/ 201 w 526"/>
                  <a:gd name="T45" fmla="*/ 281 h 1633"/>
                  <a:gd name="T46" fmla="*/ 210 w 526"/>
                  <a:gd name="T47" fmla="*/ 236 h 1633"/>
                  <a:gd name="T48" fmla="*/ 218 w 526"/>
                  <a:gd name="T49" fmla="*/ 196 h 1633"/>
                  <a:gd name="T50" fmla="*/ 227 w 526"/>
                  <a:gd name="T51" fmla="*/ 161 h 1633"/>
                  <a:gd name="T52" fmla="*/ 236 w 526"/>
                  <a:gd name="T53" fmla="*/ 129 h 1633"/>
                  <a:gd name="T54" fmla="*/ 245 w 526"/>
                  <a:gd name="T55" fmla="*/ 98 h 1633"/>
                  <a:gd name="T56" fmla="*/ 254 w 526"/>
                  <a:gd name="T57" fmla="*/ 72 h 1633"/>
                  <a:gd name="T58" fmla="*/ 263 w 526"/>
                  <a:gd name="T59" fmla="*/ 49 h 1633"/>
                  <a:gd name="T60" fmla="*/ 272 w 526"/>
                  <a:gd name="T61" fmla="*/ 31 h 1633"/>
                  <a:gd name="T62" fmla="*/ 281 w 526"/>
                  <a:gd name="T63" fmla="*/ 18 h 1633"/>
                  <a:gd name="T64" fmla="*/ 290 w 526"/>
                  <a:gd name="T65" fmla="*/ 5 h 1633"/>
                  <a:gd name="T66" fmla="*/ 299 w 526"/>
                  <a:gd name="T67" fmla="*/ 0 h 1633"/>
                  <a:gd name="T68" fmla="*/ 308 w 526"/>
                  <a:gd name="T69" fmla="*/ 0 h 1633"/>
                  <a:gd name="T70" fmla="*/ 316 w 526"/>
                  <a:gd name="T71" fmla="*/ 0 h 1633"/>
                  <a:gd name="T72" fmla="*/ 325 w 526"/>
                  <a:gd name="T73" fmla="*/ 5 h 1633"/>
                  <a:gd name="T74" fmla="*/ 334 w 526"/>
                  <a:gd name="T75" fmla="*/ 18 h 1633"/>
                  <a:gd name="T76" fmla="*/ 343 w 526"/>
                  <a:gd name="T77" fmla="*/ 31 h 1633"/>
                  <a:gd name="T78" fmla="*/ 352 w 526"/>
                  <a:gd name="T79" fmla="*/ 49 h 1633"/>
                  <a:gd name="T80" fmla="*/ 361 w 526"/>
                  <a:gd name="T81" fmla="*/ 72 h 1633"/>
                  <a:gd name="T82" fmla="*/ 370 w 526"/>
                  <a:gd name="T83" fmla="*/ 98 h 1633"/>
                  <a:gd name="T84" fmla="*/ 379 w 526"/>
                  <a:gd name="T85" fmla="*/ 129 h 1633"/>
                  <a:gd name="T86" fmla="*/ 388 w 526"/>
                  <a:gd name="T87" fmla="*/ 161 h 1633"/>
                  <a:gd name="T88" fmla="*/ 397 w 526"/>
                  <a:gd name="T89" fmla="*/ 196 h 1633"/>
                  <a:gd name="T90" fmla="*/ 406 w 526"/>
                  <a:gd name="T91" fmla="*/ 236 h 1633"/>
                  <a:gd name="T92" fmla="*/ 414 w 526"/>
                  <a:gd name="T93" fmla="*/ 281 h 1633"/>
                  <a:gd name="T94" fmla="*/ 423 w 526"/>
                  <a:gd name="T95" fmla="*/ 330 h 1633"/>
                  <a:gd name="T96" fmla="*/ 432 w 526"/>
                  <a:gd name="T97" fmla="*/ 379 h 1633"/>
                  <a:gd name="T98" fmla="*/ 437 w 526"/>
                  <a:gd name="T99" fmla="*/ 428 h 1633"/>
                  <a:gd name="T100" fmla="*/ 446 w 526"/>
                  <a:gd name="T101" fmla="*/ 485 h 1633"/>
                  <a:gd name="T102" fmla="*/ 455 w 526"/>
                  <a:gd name="T103" fmla="*/ 539 h 1633"/>
                  <a:gd name="T104" fmla="*/ 463 w 526"/>
                  <a:gd name="T105" fmla="*/ 597 h 1633"/>
                  <a:gd name="T106" fmla="*/ 472 w 526"/>
                  <a:gd name="T107" fmla="*/ 659 h 1633"/>
                  <a:gd name="T108" fmla="*/ 481 w 526"/>
                  <a:gd name="T109" fmla="*/ 721 h 1633"/>
                  <a:gd name="T110" fmla="*/ 490 w 526"/>
                  <a:gd name="T111" fmla="*/ 783 h 1633"/>
                  <a:gd name="T112" fmla="*/ 499 w 526"/>
                  <a:gd name="T113" fmla="*/ 846 h 1633"/>
                  <a:gd name="T114" fmla="*/ 508 w 526"/>
                  <a:gd name="T115" fmla="*/ 913 h 1633"/>
                  <a:gd name="T116" fmla="*/ 517 w 526"/>
                  <a:gd name="T117" fmla="*/ 979 h 1633"/>
                  <a:gd name="T118" fmla="*/ 526 w 526"/>
                  <a:gd name="T119" fmla="*/ 1042 h 163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6"/>
                  <a:gd name="T181" fmla="*/ 0 h 1633"/>
                  <a:gd name="T182" fmla="*/ 526 w 526"/>
                  <a:gd name="T183" fmla="*/ 1633 h 163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6" h="1633">
                    <a:moveTo>
                      <a:pt x="0" y="1633"/>
                    </a:moveTo>
                    <a:lnTo>
                      <a:pt x="5" y="1602"/>
                    </a:lnTo>
                    <a:lnTo>
                      <a:pt x="9" y="1576"/>
                    </a:lnTo>
                    <a:lnTo>
                      <a:pt x="14" y="1549"/>
                    </a:lnTo>
                    <a:lnTo>
                      <a:pt x="18" y="1518"/>
                    </a:lnTo>
                    <a:lnTo>
                      <a:pt x="22" y="1491"/>
                    </a:lnTo>
                    <a:lnTo>
                      <a:pt x="27" y="1460"/>
                    </a:lnTo>
                    <a:lnTo>
                      <a:pt x="31" y="1429"/>
                    </a:lnTo>
                    <a:lnTo>
                      <a:pt x="36" y="1398"/>
                    </a:lnTo>
                    <a:lnTo>
                      <a:pt x="40" y="1366"/>
                    </a:lnTo>
                    <a:lnTo>
                      <a:pt x="45" y="1335"/>
                    </a:lnTo>
                    <a:lnTo>
                      <a:pt x="49" y="1304"/>
                    </a:lnTo>
                    <a:lnTo>
                      <a:pt x="54" y="1273"/>
                    </a:lnTo>
                    <a:lnTo>
                      <a:pt x="58" y="1242"/>
                    </a:lnTo>
                    <a:lnTo>
                      <a:pt x="63" y="1206"/>
                    </a:lnTo>
                    <a:lnTo>
                      <a:pt x="67" y="1175"/>
                    </a:lnTo>
                    <a:lnTo>
                      <a:pt x="71" y="1144"/>
                    </a:lnTo>
                    <a:lnTo>
                      <a:pt x="76" y="1108"/>
                    </a:lnTo>
                    <a:lnTo>
                      <a:pt x="80" y="1077"/>
                    </a:lnTo>
                    <a:lnTo>
                      <a:pt x="85" y="1046"/>
                    </a:lnTo>
                    <a:lnTo>
                      <a:pt x="89" y="1010"/>
                    </a:lnTo>
                    <a:lnTo>
                      <a:pt x="94" y="979"/>
                    </a:lnTo>
                    <a:lnTo>
                      <a:pt x="98" y="944"/>
                    </a:lnTo>
                    <a:lnTo>
                      <a:pt x="103" y="913"/>
                    </a:lnTo>
                    <a:lnTo>
                      <a:pt x="107" y="881"/>
                    </a:lnTo>
                    <a:lnTo>
                      <a:pt x="112" y="846"/>
                    </a:lnTo>
                    <a:lnTo>
                      <a:pt x="116" y="815"/>
                    </a:lnTo>
                    <a:lnTo>
                      <a:pt x="120" y="783"/>
                    </a:lnTo>
                    <a:lnTo>
                      <a:pt x="125" y="752"/>
                    </a:lnTo>
                    <a:lnTo>
                      <a:pt x="129" y="721"/>
                    </a:lnTo>
                    <a:lnTo>
                      <a:pt x="134" y="690"/>
                    </a:lnTo>
                    <a:lnTo>
                      <a:pt x="138" y="659"/>
                    </a:lnTo>
                    <a:lnTo>
                      <a:pt x="143" y="628"/>
                    </a:lnTo>
                    <a:lnTo>
                      <a:pt x="147" y="597"/>
                    </a:lnTo>
                    <a:lnTo>
                      <a:pt x="152" y="570"/>
                    </a:lnTo>
                    <a:lnTo>
                      <a:pt x="156" y="539"/>
                    </a:lnTo>
                    <a:lnTo>
                      <a:pt x="161" y="512"/>
                    </a:lnTo>
                    <a:lnTo>
                      <a:pt x="165" y="485"/>
                    </a:lnTo>
                    <a:lnTo>
                      <a:pt x="169" y="454"/>
                    </a:lnTo>
                    <a:lnTo>
                      <a:pt x="174" y="428"/>
                    </a:lnTo>
                    <a:lnTo>
                      <a:pt x="178" y="401"/>
                    </a:lnTo>
                    <a:lnTo>
                      <a:pt x="183" y="379"/>
                    </a:lnTo>
                    <a:lnTo>
                      <a:pt x="187" y="352"/>
                    </a:lnTo>
                    <a:lnTo>
                      <a:pt x="192" y="330"/>
                    </a:lnTo>
                    <a:lnTo>
                      <a:pt x="196" y="303"/>
                    </a:lnTo>
                    <a:lnTo>
                      <a:pt x="201" y="281"/>
                    </a:lnTo>
                    <a:lnTo>
                      <a:pt x="205" y="258"/>
                    </a:lnTo>
                    <a:lnTo>
                      <a:pt x="210" y="236"/>
                    </a:lnTo>
                    <a:lnTo>
                      <a:pt x="214" y="218"/>
                    </a:lnTo>
                    <a:lnTo>
                      <a:pt x="218" y="196"/>
                    </a:lnTo>
                    <a:lnTo>
                      <a:pt x="223" y="178"/>
                    </a:lnTo>
                    <a:lnTo>
                      <a:pt x="227" y="161"/>
                    </a:lnTo>
                    <a:lnTo>
                      <a:pt x="232" y="143"/>
                    </a:lnTo>
                    <a:lnTo>
                      <a:pt x="236" y="129"/>
                    </a:lnTo>
                    <a:lnTo>
                      <a:pt x="241" y="112"/>
                    </a:lnTo>
                    <a:lnTo>
                      <a:pt x="245" y="98"/>
                    </a:lnTo>
                    <a:lnTo>
                      <a:pt x="250" y="85"/>
                    </a:lnTo>
                    <a:lnTo>
                      <a:pt x="254" y="72"/>
                    </a:lnTo>
                    <a:lnTo>
                      <a:pt x="259" y="58"/>
                    </a:lnTo>
                    <a:lnTo>
                      <a:pt x="263" y="49"/>
                    </a:lnTo>
                    <a:lnTo>
                      <a:pt x="267" y="40"/>
                    </a:lnTo>
                    <a:lnTo>
                      <a:pt x="272" y="31"/>
                    </a:lnTo>
                    <a:lnTo>
                      <a:pt x="276" y="23"/>
                    </a:lnTo>
                    <a:lnTo>
                      <a:pt x="281" y="18"/>
                    </a:lnTo>
                    <a:lnTo>
                      <a:pt x="285" y="9"/>
                    </a:lnTo>
                    <a:lnTo>
                      <a:pt x="290" y="5"/>
                    </a:lnTo>
                    <a:lnTo>
                      <a:pt x="294" y="5"/>
                    </a:lnTo>
                    <a:lnTo>
                      <a:pt x="299" y="0"/>
                    </a:lnTo>
                    <a:lnTo>
                      <a:pt x="303" y="0"/>
                    </a:lnTo>
                    <a:lnTo>
                      <a:pt x="308" y="0"/>
                    </a:lnTo>
                    <a:lnTo>
                      <a:pt x="312" y="0"/>
                    </a:lnTo>
                    <a:lnTo>
                      <a:pt x="316" y="0"/>
                    </a:lnTo>
                    <a:lnTo>
                      <a:pt x="321" y="5"/>
                    </a:lnTo>
                    <a:lnTo>
                      <a:pt x="325" y="5"/>
                    </a:lnTo>
                    <a:lnTo>
                      <a:pt x="330" y="9"/>
                    </a:lnTo>
                    <a:lnTo>
                      <a:pt x="334" y="18"/>
                    </a:lnTo>
                    <a:lnTo>
                      <a:pt x="339" y="23"/>
                    </a:lnTo>
                    <a:lnTo>
                      <a:pt x="343" y="31"/>
                    </a:lnTo>
                    <a:lnTo>
                      <a:pt x="348" y="40"/>
                    </a:lnTo>
                    <a:lnTo>
                      <a:pt x="352" y="49"/>
                    </a:lnTo>
                    <a:lnTo>
                      <a:pt x="357" y="58"/>
                    </a:lnTo>
                    <a:lnTo>
                      <a:pt x="361" y="72"/>
                    </a:lnTo>
                    <a:lnTo>
                      <a:pt x="365" y="85"/>
                    </a:lnTo>
                    <a:lnTo>
                      <a:pt x="370" y="98"/>
                    </a:lnTo>
                    <a:lnTo>
                      <a:pt x="374" y="112"/>
                    </a:lnTo>
                    <a:lnTo>
                      <a:pt x="379" y="129"/>
                    </a:lnTo>
                    <a:lnTo>
                      <a:pt x="383" y="143"/>
                    </a:lnTo>
                    <a:lnTo>
                      <a:pt x="388" y="161"/>
                    </a:lnTo>
                    <a:lnTo>
                      <a:pt x="392" y="178"/>
                    </a:lnTo>
                    <a:lnTo>
                      <a:pt x="397" y="196"/>
                    </a:lnTo>
                    <a:lnTo>
                      <a:pt x="401" y="218"/>
                    </a:lnTo>
                    <a:lnTo>
                      <a:pt x="406" y="236"/>
                    </a:lnTo>
                    <a:lnTo>
                      <a:pt x="410" y="258"/>
                    </a:lnTo>
                    <a:lnTo>
                      <a:pt x="414" y="281"/>
                    </a:lnTo>
                    <a:lnTo>
                      <a:pt x="419" y="303"/>
                    </a:lnTo>
                    <a:lnTo>
                      <a:pt x="423" y="330"/>
                    </a:lnTo>
                    <a:lnTo>
                      <a:pt x="428" y="352"/>
                    </a:lnTo>
                    <a:lnTo>
                      <a:pt x="432" y="379"/>
                    </a:lnTo>
                    <a:lnTo>
                      <a:pt x="437" y="401"/>
                    </a:lnTo>
                    <a:lnTo>
                      <a:pt x="437" y="428"/>
                    </a:lnTo>
                    <a:lnTo>
                      <a:pt x="441" y="454"/>
                    </a:lnTo>
                    <a:lnTo>
                      <a:pt x="446" y="485"/>
                    </a:lnTo>
                    <a:lnTo>
                      <a:pt x="450" y="512"/>
                    </a:lnTo>
                    <a:lnTo>
                      <a:pt x="455" y="539"/>
                    </a:lnTo>
                    <a:lnTo>
                      <a:pt x="459" y="570"/>
                    </a:lnTo>
                    <a:lnTo>
                      <a:pt x="463" y="597"/>
                    </a:lnTo>
                    <a:lnTo>
                      <a:pt x="468" y="628"/>
                    </a:lnTo>
                    <a:lnTo>
                      <a:pt x="472" y="659"/>
                    </a:lnTo>
                    <a:lnTo>
                      <a:pt x="477" y="690"/>
                    </a:lnTo>
                    <a:lnTo>
                      <a:pt x="481" y="721"/>
                    </a:lnTo>
                    <a:lnTo>
                      <a:pt x="486" y="752"/>
                    </a:lnTo>
                    <a:lnTo>
                      <a:pt x="490" y="783"/>
                    </a:lnTo>
                    <a:lnTo>
                      <a:pt x="495" y="815"/>
                    </a:lnTo>
                    <a:lnTo>
                      <a:pt x="499" y="846"/>
                    </a:lnTo>
                    <a:lnTo>
                      <a:pt x="504" y="881"/>
                    </a:lnTo>
                    <a:lnTo>
                      <a:pt x="508" y="913"/>
                    </a:lnTo>
                    <a:lnTo>
                      <a:pt x="512" y="944"/>
                    </a:lnTo>
                    <a:lnTo>
                      <a:pt x="517" y="979"/>
                    </a:lnTo>
                    <a:lnTo>
                      <a:pt x="521" y="1010"/>
                    </a:lnTo>
                    <a:lnTo>
                      <a:pt x="526" y="1042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6085" name="Group 125"/>
          <p:cNvGrpSpPr>
            <a:grpSpLocks/>
          </p:cNvGrpSpPr>
          <p:nvPr/>
        </p:nvGrpSpPr>
        <p:grpSpPr bwMode="auto">
          <a:xfrm>
            <a:off x="3200400" y="2590800"/>
            <a:ext cx="533400" cy="152400"/>
            <a:chOff x="3888" y="1392"/>
            <a:chExt cx="864" cy="144"/>
          </a:xfrm>
        </p:grpSpPr>
        <p:sp>
          <p:nvSpPr>
            <p:cNvPr id="46234" name="Line 105"/>
            <p:cNvSpPr>
              <a:spLocks noChangeShapeType="1"/>
            </p:cNvSpPr>
            <p:nvPr/>
          </p:nvSpPr>
          <p:spPr bwMode="auto">
            <a:xfrm>
              <a:off x="4464" y="1392"/>
              <a:ext cx="0" cy="4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235" name="Group 109"/>
            <p:cNvGrpSpPr>
              <a:grpSpLocks/>
            </p:cNvGrpSpPr>
            <p:nvPr/>
          </p:nvGrpSpPr>
          <p:grpSpPr bwMode="auto">
            <a:xfrm>
              <a:off x="4176" y="1392"/>
              <a:ext cx="288" cy="144"/>
              <a:chOff x="4176" y="1392"/>
              <a:chExt cx="288" cy="144"/>
            </a:xfrm>
          </p:grpSpPr>
          <p:sp>
            <p:nvSpPr>
              <p:cNvPr id="46244" name="Line 101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5" name="Line 106"/>
              <p:cNvSpPr>
                <a:spLocks noChangeShapeType="1"/>
              </p:cNvSpPr>
              <p:nvPr/>
            </p:nvSpPr>
            <p:spPr bwMode="auto">
              <a:xfrm rot="5400000">
                <a:off x="4248" y="146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6" name="Line 107"/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7" name="Line 108"/>
              <p:cNvSpPr>
                <a:spLocks noChangeShapeType="1"/>
              </p:cNvSpPr>
              <p:nvPr/>
            </p:nvSpPr>
            <p:spPr bwMode="auto">
              <a:xfrm rot="16200000" flipV="1">
                <a:off x="4392" y="132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236" name="Group 115"/>
            <p:cNvGrpSpPr>
              <a:grpSpLocks/>
            </p:cNvGrpSpPr>
            <p:nvPr/>
          </p:nvGrpSpPr>
          <p:grpSpPr bwMode="auto">
            <a:xfrm flipH="1">
              <a:off x="4464" y="1392"/>
              <a:ext cx="288" cy="144"/>
              <a:chOff x="4176" y="1392"/>
              <a:chExt cx="288" cy="144"/>
            </a:xfrm>
          </p:grpSpPr>
          <p:sp>
            <p:nvSpPr>
              <p:cNvPr id="46240" name="Line 116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1" name="Line 117"/>
              <p:cNvSpPr>
                <a:spLocks noChangeShapeType="1"/>
              </p:cNvSpPr>
              <p:nvPr/>
            </p:nvSpPr>
            <p:spPr bwMode="auto">
              <a:xfrm rot="5400000">
                <a:off x="4248" y="146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2" name="Line 118"/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3" name="Line 119"/>
              <p:cNvSpPr>
                <a:spLocks noChangeShapeType="1"/>
              </p:cNvSpPr>
              <p:nvPr/>
            </p:nvSpPr>
            <p:spPr bwMode="auto">
              <a:xfrm rot="16200000" flipV="1">
                <a:off x="4392" y="132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37" name="Line 122"/>
            <p:cNvSpPr>
              <a:spLocks noChangeShapeType="1"/>
            </p:cNvSpPr>
            <p:nvPr/>
          </p:nvSpPr>
          <p:spPr bwMode="auto">
            <a:xfrm rot="5400000">
              <a:off x="3960" y="146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8" name="Line 123"/>
            <p:cNvSpPr>
              <a:spLocks noChangeShapeType="1"/>
            </p:cNvSpPr>
            <p:nvPr/>
          </p:nvSpPr>
          <p:spPr bwMode="auto">
            <a:xfrm flipV="1">
              <a:off x="4032" y="1392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9" name="Line 124"/>
            <p:cNvSpPr>
              <a:spLocks noChangeShapeType="1"/>
            </p:cNvSpPr>
            <p:nvPr/>
          </p:nvSpPr>
          <p:spPr bwMode="auto">
            <a:xfrm rot="16200000" flipV="1">
              <a:off x="4104" y="1320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6" name="Line 126"/>
          <p:cNvSpPr>
            <a:spLocks noChangeShapeType="1"/>
          </p:cNvSpPr>
          <p:nvPr/>
        </p:nvSpPr>
        <p:spPr bwMode="auto">
          <a:xfrm>
            <a:off x="762000" y="2819400"/>
            <a:ext cx="3886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Text Box 127"/>
          <p:cNvSpPr txBox="1">
            <a:spLocks noChangeArrowheads="1"/>
          </p:cNvSpPr>
          <p:nvPr/>
        </p:nvSpPr>
        <p:spPr bwMode="auto">
          <a:xfrm>
            <a:off x="685800" y="28194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CC3300"/>
                </a:solidFill>
              </a:rPr>
              <a:t>C/A CODE 1.023 Mcps</a:t>
            </a:r>
          </a:p>
        </p:txBody>
      </p:sp>
      <p:grpSp>
        <p:nvGrpSpPr>
          <p:cNvPr id="46088" name="Group 133"/>
          <p:cNvGrpSpPr>
            <a:grpSpLocks/>
          </p:cNvGrpSpPr>
          <p:nvPr/>
        </p:nvGrpSpPr>
        <p:grpSpPr bwMode="auto">
          <a:xfrm>
            <a:off x="4648200" y="2743200"/>
            <a:ext cx="152400" cy="152400"/>
            <a:chOff x="3312" y="1056"/>
            <a:chExt cx="96" cy="96"/>
          </a:xfrm>
        </p:grpSpPr>
        <p:sp>
          <p:nvSpPr>
            <p:cNvPr id="46231" name="Oval 130"/>
            <p:cNvSpPr>
              <a:spLocks noChangeArrowheads="1"/>
            </p:cNvSpPr>
            <p:nvPr/>
          </p:nvSpPr>
          <p:spPr bwMode="auto">
            <a:xfrm>
              <a:off x="3312" y="105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32" name="Line 131"/>
            <p:cNvSpPr>
              <a:spLocks noChangeShapeType="1"/>
            </p:cNvSpPr>
            <p:nvPr/>
          </p:nvSpPr>
          <p:spPr bwMode="auto">
            <a:xfrm>
              <a:off x="3360" y="10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3" name="Line 132"/>
            <p:cNvSpPr>
              <a:spLocks noChangeShapeType="1"/>
            </p:cNvSpPr>
            <p:nvPr/>
          </p:nvSpPr>
          <p:spPr bwMode="auto">
            <a:xfrm>
              <a:off x="3312" y="11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9" name="Group 150"/>
          <p:cNvGrpSpPr>
            <a:grpSpLocks/>
          </p:cNvGrpSpPr>
          <p:nvPr/>
        </p:nvGrpSpPr>
        <p:grpSpPr bwMode="auto">
          <a:xfrm flipV="1">
            <a:off x="3733800" y="2590800"/>
            <a:ext cx="533400" cy="152400"/>
            <a:chOff x="3888" y="1392"/>
            <a:chExt cx="864" cy="144"/>
          </a:xfrm>
        </p:grpSpPr>
        <p:sp>
          <p:nvSpPr>
            <p:cNvPr id="46217" name="Line 151"/>
            <p:cNvSpPr>
              <a:spLocks noChangeShapeType="1"/>
            </p:cNvSpPr>
            <p:nvPr/>
          </p:nvSpPr>
          <p:spPr bwMode="auto">
            <a:xfrm>
              <a:off x="4464" y="1392"/>
              <a:ext cx="0" cy="4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218" name="Group 152"/>
            <p:cNvGrpSpPr>
              <a:grpSpLocks/>
            </p:cNvGrpSpPr>
            <p:nvPr/>
          </p:nvGrpSpPr>
          <p:grpSpPr bwMode="auto">
            <a:xfrm>
              <a:off x="4176" y="1392"/>
              <a:ext cx="288" cy="144"/>
              <a:chOff x="4176" y="1392"/>
              <a:chExt cx="288" cy="144"/>
            </a:xfrm>
          </p:grpSpPr>
          <p:sp>
            <p:nvSpPr>
              <p:cNvPr id="46227" name="Line 153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8" name="Line 154"/>
              <p:cNvSpPr>
                <a:spLocks noChangeShapeType="1"/>
              </p:cNvSpPr>
              <p:nvPr/>
            </p:nvSpPr>
            <p:spPr bwMode="auto">
              <a:xfrm rot="5400000">
                <a:off x="4248" y="146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9" name="Line 155"/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0" name="Line 156"/>
              <p:cNvSpPr>
                <a:spLocks noChangeShapeType="1"/>
              </p:cNvSpPr>
              <p:nvPr/>
            </p:nvSpPr>
            <p:spPr bwMode="auto">
              <a:xfrm rot="16200000" flipV="1">
                <a:off x="4392" y="132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219" name="Group 157"/>
            <p:cNvGrpSpPr>
              <a:grpSpLocks/>
            </p:cNvGrpSpPr>
            <p:nvPr/>
          </p:nvGrpSpPr>
          <p:grpSpPr bwMode="auto">
            <a:xfrm flipH="1">
              <a:off x="4464" y="1392"/>
              <a:ext cx="288" cy="144"/>
              <a:chOff x="4176" y="1392"/>
              <a:chExt cx="288" cy="144"/>
            </a:xfrm>
          </p:grpSpPr>
          <p:sp>
            <p:nvSpPr>
              <p:cNvPr id="46223" name="Line 158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4" name="Line 159"/>
              <p:cNvSpPr>
                <a:spLocks noChangeShapeType="1"/>
              </p:cNvSpPr>
              <p:nvPr/>
            </p:nvSpPr>
            <p:spPr bwMode="auto">
              <a:xfrm rot="5400000">
                <a:off x="4248" y="146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5" name="Line 160"/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6" name="Line 161"/>
              <p:cNvSpPr>
                <a:spLocks noChangeShapeType="1"/>
              </p:cNvSpPr>
              <p:nvPr/>
            </p:nvSpPr>
            <p:spPr bwMode="auto">
              <a:xfrm rot="16200000" flipV="1">
                <a:off x="4392" y="132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20" name="Line 162"/>
            <p:cNvSpPr>
              <a:spLocks noChangeShapeType="1"/>
            </p:cNvSpPr>
            <p:nvPr/>
          </p:nvSpPr>
          <p:spPr bwMode="auto">
            <a:xfrm rot="5400000">
              <a:off x="3960" y="146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1" name="Line 163"/>
            <p:cNvSpPr>
              <a:spLocks noChangeShapeType="1"/>
            </p:cNvSpPr>
            <p:nvPr/>
          </p:nvSpPr>
          <p:spPr bwMode="auto">
            <a:xfrm flipV="1">
              <a:off x="4032" y="1392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2" name="Line 164"/>
            <p:cNvSpPr>
              <a:spLocks noChangeShapeType="1"/>
            </p:cNvSpPr>
            <p:nvPr/>
          </p:nvSpPr>
          <p:spPr bwMode="auto">
            <a:xfrm rot="16200000" flipV="1">
              <a:off x="4104" y="1320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0" name="Text Box 128"/>
          <p:cNvSpPr txBox="1">
            <a:spLocks noChangeArrowheads="1"/>
          </p:cNvSpPr>
          <p:nvPr/>
        </p:nvSpPr>
        <p:spPr bwMode="auto">
          <a:xfrm>
            <a:off x="685800" y="3505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NAVIGATION DATA 50 bps</a:t>
            </a:r>
          </a:p>
        </p:txBody>
      </p:sp>
      <p:grpSp>
        <p:nvGrpSpPr>
          <p:cNvPr id="46091" name="Group 134"/>
          <p:cNvGrpSpPr>
            <a:grpSpLocks/>
          </p:cNvGrpSpPr>
          <p:nvPr/>
        </p:nvGrpSpPr>
        <p:grpSpPr bwMode="auto">
          <a:xfrm>
            <a:off x="3124200" y="3276600"/>
            <a:ext cx="1371600" cy="152400"/>
            <a:chOff x="3888" y="1392"/>
            <a:chExt cx="864" cy="144"/>
          </a:xfrm>
        </p:grpSpPr>
        <p:sp>
          <p:nvSpPr>
            <p:cNvPr id="46203" name="Line 135"/>
            <p:cNvSpPr>
              <a:spLocks noChangeShapeType="1"/>
            </p:cNvSpPr>
            <p:nvPr/>
          </p:nvSpPr>
          <p:spPr bwMode="auto">
            <a:xfrm>
              <a:off x="4464" y="139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204" name="Group 136"/>
            <p:cNvGrpSpPr>
              <a:grpSpLocks/>
            </p:cNvGrpSpPr>
            <p:nvPr/>
          </p:nvGrpSpPr>
          <p:grpSpPr bwMode="auto">
            <a:xfrm>
              <a:off x="4176" y="1392"/>
              <a:ext cx="288" cy="144"/>
              <a:chOff x="4176" y="1392"/>
              <a:chExt cx="288" cy="144"/>
            </a:xfrm>
          </p:grpSpPr>
          <p:sp>
            <p:nvSpPr>
              <p:cNvPr id="46213" name="Line 137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4" name="Line 138"/>
              <p:cNvSpPr>
                <a:spLocks noChangeShapeType="1"/>
              </p:cNvSpPr>
              <p:nvPr/>
            </p:nvSpPr>
            <p:spPr bwMode="auto">
              <a:xfrm rot="5400000">
                <a:off x="4248" y="14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5" name="Line 139"/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6" name="Line 140"/>
              <p:cNvSpPr>
                <a:spLocks noChangeShapeType="1"/>
              </p:cNvSpPr>
              <p:nvPr/>
            </p:nvSpPr>
            <p:spPr bwMode="auto">
              <a:xfrm rot="16200000" flipV="1">
                <a:off x="4392" y="13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205" name="Group 141"/>
            <p:cNvGrpSpPr>
              <a:grpSpLocks/>
            </p:cNvGrpSpPr>
            <p:nvPr/>
          </p:nvGrpSpPr>
          <p:grpSpPr bwMode="auto">
            <a:xfrm flipH="1">
              <a:off x="4464" y="1392"/>
              <a:ext cx="288" cy="144"/>
              <a:chOff x="4176" y="1392"/>
              <a:chExt cx="288" cy="144"/>
            </a:xfrm>
          </p:grpSpPr>
          <p:sp>
            <p:nvSpPr>
              <p:cNvPr id="46209" name="Line 142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0" name="Line 143"/>
              <p:cNvSpPr>
                <a:spLocks noChangeShapeType="1"/>
              </p:cNvSpPr>
              <p:nvPr/>
            </p:nvSpPr>
            <p:spPr bwMode="auto">
              <a:xfrm rot="5400000">
                <a:off x="4248" y="14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1" name="Line 144"/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2" name="Line 145"/>
              <p:cNvSpPr>
                <a:spLocks noChangeShapeType="1"/>
              </p:cNvSpPr>
              <p:nvPr/>
            </p:nvSpPr>
            <p:spPr bwMode="auto">
              <a:xfrm rot="16200000" flipV="1">
                <a:off x="4392" y="13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06" name="Line 146"/>
            <p:cNvSpPr>
              <a:spLocks noChangeShapeType="1"/>
            </p:cNvSpPr>
            <p:nvPr/>
          </p:nvSpPr>
          <p:spPr bwMode="auto">
            <a:xfrm rot="5400000">
              <a:off x="3960" y="14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7" name="Line 147"/>
            <p:cNvSpPr>
              <a:spLocks noChangeShapeType="1"/>
            </p:cNvSpPr>
            <p:nvPr/>
          </p:nvSpPr>
          <p:spPr bwMode="auto">
            <a:xfrm flipV="1">
              <a:off x="4032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8" name="Line 148"/>
            <p:cNvSpPr>
              <a:spLocks noChangeShapeType="1"/>
            </p:cNvSpPr>
            <p:nvPr/>
          </p:nvSpPr>
          <p:spPr bwMode="auto">
            <a:xfrm rot="16200000" flipV="1">
              <a:off x="4104" y="13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2" name="Line 166"/>
          <p:cNvSpPr>
            <a:spLocks noChangeShapeType="1"/>
          </p:cNvSpPr>
          <p:nvPr/>
        </p:nvSpPr>
        <p:spPr bwMode="auto">
          <a:xfrm>
            <a:off x="762000" y="3505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67"/>
          <p:cNvSpPr>
            <a:spLocks noChangeShapeType="1"/>
          </p:cNvSpPr>
          <p:nvPr/>
        </p:nvSpPr>
        <p:spPr bwMode="auto">
          <a:xfrm>
            <a:off x="4724400" y="2895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94" name="Group 185"/>
          <p:cNvGrpSpPr>
            <a:grpSpLocks/>
          </p:cNvGrpSpPr>
          <p:nvPr/>
        </p:nvGrpSpPr>
        <p:grpSpPr bwMode="auto">
          <a:xfrm>
            <a:off x="3429000" y="4114800"/>
            <a:ext cx="533400" cy="152400"/>
            <a:chOff x="3888" y="1392"/>
            <a:chExt cx="864" cy="144"/>
          </a:xfrm>
        </p:grpSpPr>
        <p:sp>
          <p:nvSpPr>
            <p:cNvPr id="46189" name="Line 186"/>
            <p:cNvSpPr>
              <a:spLocks noChangeShapeType="1"/>
            </p:cNvSpPr>
            <p:nvPr/>
          </p:nvSpPr>
          <p:spPr bwMode="auto">
            <a:xfrm>
              <a:off x="4464" y="1392"/>
              <a:ext cx="0" cy="4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90" name="Group 187"/>
            <p:cNvGrpSpPr>
              <a:grpSpLocks/>
            </p:cNvGrpSpPr>
            <p:nvPr/>
          </p:nvGrpSpPr>
          <p:grpSpPr bwMode="auto">
            <a:xfrm>
              <a:off x="4176" y="1392"/>
              <a:ext cx="288" cy="144"/>
              <a:chOff x="4176" y="1392"/>
              <a:chExt cx="288" cy="144"/>
            </a:xfrm>
          </p:grpSpPr>
          <p:sp>
            <p:nvSpPr>
              <p:cNvPr id="46199" name="Line 188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0" name="Line 189"/>
              <p:cNvSpPr>
                <a:spLocks noChangeShapeType="1"/>
              </p:cNvSpPr>
              <p:nvPr/>
            </p:nvSpPr>
            <p:spPr bwMode="auto">
              <a:xfrm rot="5400000">
                <a:off x="4248" y="146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1" name="Line 190"/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2" name="Line 191"/>
              <p:cNvSpPr>
                <a:spLocks noChangeShapeType="1"/>
              </p:cNvSpPr>
              <p:nvPr/>
            </p:nvSpPr>
            <p:spPr bwMode="auto">
              <a:xfrm rot="16200000" flipV="1">
                <a:off x="4392" y="132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91" name="Group 192"/>
            <p:cNvGrpSpPr>
              <a:grpSpLocks/>
            </p:cNvGrpSpPr>
            <p:nvPr/>
          </p:nvGrpSpPr>
          <p:grpSpPr bwMode="auto">
            <a:xfrm flipH="1">
              <a:off x="4464" y="1392"/>
              <a:ext cx="288" cy="144"/>
              <a:chOff x="4176" y="1392"/>
              <a:chExt cx="288" cy="144"/>
            </a:xfrm>
          </p:grpSpPr>
          <p:sp>
            <p:nvSpPr>
              <p:cNvPr id="46195" name="Line 193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6" name="Line 194"/>
              <p:cNvSpPr>
                <a:spLocks noChangeShapeType="1"/>
              </p:cNvSpPr>
              <p:nvPr/>
            </p:nvSpPr>
            <p:spPr bwMode="auto">
              <a:xfrm rot="5400000">
                <a:off x="4248" y="146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7" name="Line 195"/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8" name="Line 196"/>
              <p:cNvSpPr>
                <a:spLocks noChangeShapeType="1"/>
              </p:cNvSpPr>
              <p:nvPr/>
            </p:nvSpPr>
            <p:spPr bwMode="auto">
              <a:xfrm rot="16200000" flipV="1">
                <a:off x="4392" y="132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92" name="Line 197"/>
            <p:cNvSpPr>
              <a:spLocks noChangeShapeType="1"/>
            </p:cNvSpPr>
            <p:nvPr/>
          </p:nvSpPr>
          <p:spPr bwMode="auto">
            <a:xfrm rot="5400000">
              <a:off x="3960" y="1464"/>
              <a:ext cx="0" cy="14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3" name="Line 198"/>
            <p:cNvSpPr>
              <a:spLocks noChangeShapeType="1"/>
            </p:cNvSpPr>
            <p:nvPr/>
          </p:nvSpPr>
          <p:spPr bwMode="auto">
            <a:xfrm flipV="1">
              <a:off x="4032" y="1392"/>
              <a:ext cx="0" cy="14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4" name="Line 199"/>
            <p:cNvSpPr>
              <a:spLocks noChangeShapeType="1"/>
            </p:cNvSpPr>
            <p:nvPr/>
          </p:nvSpPr>
          <p:spPr bwMode="auto">
            <a:xfrm rot="16200000" flipV="1">
              <a:off x="4104" y="1320"/>
              <a:ext cx="0" cy="14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5" name="Line 200"/>
          <p:cNvSpPr>
            <a:spLocks noChangeShapeType="1"/>
          </p:cNvSpPr>
          <p:nvPr/>
        </p:nvSpPr>
        <p:spPr bwMode="auto">
          <a:xfrm>
            <a:off x="762000" y="4343400"/>
            <a:ext cx="38862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Text Box 201"/>
          <p:cNvSpPr txBox="1">
            <a:spLocks noChangeArrowheads="1"/>
          </p:cNvSpPr>
          <p:nvPr/>
        </p:nvSpPr>
        <p:spPr bwMode="auto">
          <a:xfrm>
            <a:off x="685800" y="4314825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00CC00"/>
                </a:solidFill>
              </a:rPr>
              <a:t>P(Y) CODE 10.23 Mcps</a:t>
            </a:r>
          </a:p>
        </p:txBody>
      </p:sp>
      <p:grpSp>
        <p:nvGrpSpPr>
          <p:cNvPr id="46097" name="Group 202"/>
          <p:cNvGrpSpPr>
            <a:grpSpLocks/>
          </p:cNvGrpSpPr>
          <p:nvPr/>
        </p:nvGrpSpPr>
        <p:grpSpPr bwMode="auto">
          <a:xfrm>
            <a:off x="4648200" y="4267200"/>
            <a:ext cx="152400" cy="152400"/>
            <a:chOff x="3312" y="1056"/>
            <a:chExt cx="96" cy="96"/>
          </a:xfrm>
        </p:grpSpPr>
        <p:sp>
          <p:nvSpPr>
            <p:cNvPr id="46186" name="Oval 203"/>
            <p:cNvSpPr>
              <a:spLocks noChangeArrowheads="1"/>
            </p:cNvSpPr>
            <p:nvPr/>
          </p:nvSpPr>
          <p:spPr bwMode="auto">
            <a:xfrm>
              <a:off x="3312" y="105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7" name="Line 204"/>
            <p:cNvSpPr>
              <a:spLocks noChangeShapeType="1"/>
            </p:cNvSpPr>
            <p:nvPr/>
          </p:nvSpPr>
          <p:spPr bwMode="auto">
            <a:xfrm>
              <a:off x="3360" y="10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8" name="Line 205"/>
            <p:cNvSpPr>
              <a:spLocks noChangeShapeType="1"/>
            </p:cNvSpPr>
            <p:nvPr/>
          </p:nvSpPr>
          <p:spPr bwMode="auto">
            <a:xfrm>
              <a:off x="3312" y="11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8" name="Group 206"/>
          <p:cNvGrpSpPr>
            <a:grpSpLocks/>
          </p:cNvGrpSpPr>
          <p:nvPr/>
        </p:nvGrpSpPr>
        <p:grpSpPr bwMode="auto">
          <a:xfrm flipV="1">
            <a:off x="3962400" y="4114800"/>
            <a:ext cx="533400" cy="152400"/>
            <a:chOff x="3888" y="1392"/>
            <a:chExt cx="864" cy="144"/>
          </a:xfrm>
        </p:grpSpPr>
        <p:sp>
          <p:nvSpPr>
            <p:cNvPr id="46172" name="Line 207"/>
            <p:cNvSpPr>
              <a:spLocks noChangeShapeType="1"/>
            </p:cNvSpPr>
            <p:nvPr/>
          </p:nvSpPr>
          <p:spPr bwMode="auto">
            <a:xfrm>
              <a:off x="4464" y="1392"/>
              <a:ext cx="0" cy="4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73" name="Group 208"/>
            <p:cNvGrpSpPr>
              <a:grpSpLocks/>
            </p:cNvGrpSpPr>
            <p:nvPr/>
          </p:nvGrpSpPr>
          <p:grpSpPr bwMode="auto">
            <a:xfrm>
              <a:off x="4176" y="1392"/>
              <a:ext cx="288" cy="144"/>
              <a:chOff x="4176" y="1392"/>
              <a:chExt cx="288" cy="144"/>
            </a:xfrm>
          </p:grpSpPr>
          <p:sp>
            <p:nvSpPr>
              <p:cNvPr id="46182" name="Line 209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3" name="Line 210"/>
              <p:cNvSpPr>
                <a:spLocks noChangeShapeType="1"/>
              </p:cNvSpPr>
              <p:nvPr/>
            </p:nvSpPr>
            <p:spPr bwMode="auto">
              <a:xfrm rot="5400000">
                <a:off x="4248" y="146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" name="Line 211"/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" name="Line 212"/>
              <p:cNvSpPr>
                <a:spLocks noChangeShapeType="1"/>
              </p:cNvSpPr>
              <p:nvPr/>
            </p:nvSpPr>
            <p:spPr bwMode="auto">
              <a:xfrm rot="16200000" flipV="1">
                <a:off x="4392" y="132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74" name="Group 213"/>
            <p:cNvGrpSpPr>
              <a:grpSpLocks/>
            </p:cNvGrpSpPr>
            <p:nvPr/>
          </p:nvGrpSpPr>
          <p:grpSpPr bwMode="auto">
            <a:xfrm flipH="1">
              <a:off x="4464" y="1392"/>
              <a:ext cx="288" cy="144"/>
              <a:chOff x="4176" y="1392"/>
              <a:chExt cx="288" cy="144"/>
            </a:xfrm>
          </p:grpSpPr>
          <p:sp>
            <p:nvSpPr>
              <p:cNvPr id="46178" name="Line 214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9" name="Line 215"/>
              <p:cNvSpPr>
                <a:spLocks noChangeShapeType="1"/>
              </p:cNvSpPr>
              <p:nvPr/>
            </p:nvSpPr>
            <p:spPr bwMode="auto">
              <a:xfrm rot="5400000">
                <a:off x="4248" y="146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0" name="Line 216"/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1" name="Line 217"/>
              <p:cNvSpPr>
                <a:spLocks noChangeShapeType="1"/>
              </p:cNvSpPr>
              <p:nvPr/>
            </p:nvSpPr>
            <p:spPr bwMode="auto">
              <a:xfrm rot="16200000" flipV="1">
                <a:off x="4392" y="132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75" name="Line 218"/>
            <p:cNvSpPr>
              <a:spLocks noChangeShapeType="1"/>
            </p:cNvSpPr>
            <p:nvPr/>
          </p:nvSpPr>
          <p:spPr bwMode="auto">
            <a:xfrm rot="5400000">
              <a:off x="3960" y="1464"/>
              <a:ext cx="0" cy="14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6" name="Line 219"/>
            <p:cNvSpPr>
              <a:spLocks noChangeShapeType="1"/>
            </p:cNvSpPr>
            <p:nvPr/>
          </p:nvSpPr>
          <p:spPr bwMode="auto">
            <a:xfrm flipV="1">
              <a:off x="4032" y="1392"/>
              <a:ext cx="0" cy="14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7" name="Line 220"/>
            <p:cNvSpPr>
              <a:spLocks noChangeShapeType="1"/>
            </p:cNvSpPr>
            <p:nvPr/>
          </p:nvSpPr>
          <p:spPr bwMode="auto">
            <a:xfrm rot="16200000" flipV="1">
              <a:off x="4104" y="1320"/>
              <a:ext cx="0" cy="14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9" name="Group 87"/>
          <p:cNvGrpSpPr>
            <a:grpSpLocks/>
          </p:cNvGrpSpPr>
          <p:nvPr/>
        </p:nvGrpSpPr>
        <p:grpSpPr bwMode="auto">
          <a:xfrm>
            <a:off x="4114800" y="4724400"/>
            <a:ext cx="762000" cy="228600"/>
            <a:chOff x="2592" y="2496"/>
            <a:chExt cx="576" cy="123"/>
          </a:xfrm>
        </p:grpSpPr>
        <p:grpSp>
          <p:nvGrpSpPr>
            <p:cNvPr id="46162" name="Group 81"/>
            <p:cNvGrpSpPr>
              <a:grpSpLocks/>
            </p:cNvGrpSpPr>
            <p:nvPr/>
          </p:nvGrpSpPr>
          <p:grpSpPr bwMode="auto">
            <a:xfrm>
              <a:off x="2592" y="2496"/>
              <a:ext cx="288" cy="123"/>
              <a:chOff x="1741" y="1391"/>
              <a:chExt cx="2210" cy="2092"/>
            </a:xfrm>
          </p:grpSpPr>
          <p:sp>
            <p:nvSpPr>
              <p:cNvPr id="46168" name="Freeform 77"/>
              <p:cNvSpPr>
                <a:spLocks/>
              </p:cNvSpPr>
              <p:nvPr/>
            </p:nvSpPr>
            <p:spPr bwMode="auto">
              <a:xfrm>
                <a:off x="1741" y="1391"/>
                <a:ext cx="562" cy="1829"/>
              </a:xfrm>
              <a:custGeom>
                <a:avLst/>
                <a:gdLst>
                  <a:gd name="T0" fmla="*/ 9 w 562"/>
                  <a:gd name="T1" fmla="*/ 979 h 1829"/>
                  <a:gd name="T2" fmla="*/ 23 w 562"/>
                  <a:gd name="T3" fmla="*/ 881 h 1829"/>
                  <a:gd name="T4" fmla="*/ 36 w 562"/>
                  <a:gd name="T5" fmla="*/ 783 h 1829"/>
                  <a:gd name="T6" fmla="*/ 49 w 562"/>
                  <a:gd name="T7" fmla="*/ 690 h 1829"/>
                  <a:gd name="T8" fmla="*/ 63 w 562"/>
                  <a:gd name="T9" fmla="*/ 597 h 1829"/>
                  <a:gd name="T10" fmla="*/ 76 w 562"/>
                  <a:gd name="T11" fmla="*/ 512 h 1829"/>
                  <a:gd name="T12" fmla="*/ 90 w 562"/>
                  <a:gd name="T13" fmla="*/ 428 h 1829"/>
                  <a:gd name="T14" fmla="*/ 103 w 562"/>
                  <a:gd name="T15" fmla="*/ 352 h 1829"/>
                  <a:gd name="T16" fmla="*/ 116 w 562"/>
                  <a:gd name="T17" fmla="*/ 281 h 1829"/>
                  <a:gd name="T18" fmla="*/ 130 w 562"/>
                  <a:gd name="T19" fmla="*/ 218 h 1829"/>
                  <a:gd name="T20" fmla="*/ 143 w 562"/>
                  <a:gd name="T21" fmla="*/ 161 h 1829"/>
                  <a:gd name="T22" fmla="*/ 156 w 562"/>
                  <a:gd name="T23" fmla="*/ 112 h 1829"/>
                  <a:gd name="T24" fmla="*/ 170 w 562"/>
                  <a:gd name="T25" fmla="*/ 72 h 1829"/>
                  <a:gd name="T26" fmla="*/ 183 w 562"/>
                  <a:gd name="T27" fmla="*/ 40 h 1829"/>
                  <a:gd name="T28" fmla="*/ 196 w 562"/>
                  <a:gd name="T29" fmla="*/ 18 h 1829"/>
                  <a:gd name="T30" fmla="*/ 210 w 562"/>
                  <a:gd name="T31" fmla="*/ 5 h 1829"/>
                  <a:gd name="T32" fmla="*/ 223 w 562"/>
                  <a:gd name="T33" fmla="*/ 0 h 1829"/>
                  <a:gd name="T34" fmla="*/ 237 w 562"/>
                  <a:gd name="T35" fmla="*/ 5 h 1829"/>
                  <a:gd name="T36" fmla="*/ 250 w 562"/>
                  <a:gd name="T37" fmla="*/ 18 h 1829"/>
                  <a:gd name="T38" fmla="*/ 263 w 562"/>
                  <a:gd name="T39" fmla="*/ 40 h 1829"/>
                  <a:gd name="T40" fmla="*/ 277 w 562"/>
                  <a:gd name="T41" fmla="*/ 72 h 1829"/>
                  <a:gd name="T42" fmla="*/ 290 w 562"/>
                  <a:gd name="T43" fmla="*/ 112 h 1829"/>
                  <a:gd name="T44" fmla="*/ 303 w 562"/>
                  <a:gd name="T45" fmla="*/ 161 h 1829"/>
                  <a:gd name="T46" fmla="*/ 317 w 562"/>
                  <a:gd name="T47" fmla="*/ 218 h 1829"/>
                  <a:gd name="T48" fmla="*/ 330 w 562"/>
                  <a:gd name="T49" fmla="*/ 281 h 1829"/>
                  <a:gd name="T50" fmla="*/ 343 w 562"/>
                  <a:gd name="T51" fmla="*/ 352 h 1829"/>
                  <a:gd name="T52" fmla="*/ 357 w 562"/>
                  <a:gd name="T53" fmla="*/ 428 h 1829"/>
                  <a:gd name="T54" fmla="*/ 370 w 562"/>
                  <a:gd name="T55" fmla="*/ 512 h 1829"/>
                  <a:gd name="T56" fmla="*/ 384 w 562"/>
                  <a:gd name="T57" fmla="*/ 597 h 1829"/>
                  <a:gd name="T58" fmla="*/ 397 w 562"/>
                  <a:gd name="T59" fmla="*/ 690 h 1829"/>
                  <a:gd name="T60" fmla="*/ 410 w 562"/>
                  <a:gd name="T61" fmla="*/ 783 h 1829"/>
                  <a:gd name="T62" fmla="*/ 424 w 562"/>
                  <a:gd name="T63" fmla="*/ 881 h 1829"/>
                  <a:gd name="T64" fmla="*/ 437 w 562"/>
                  <a:gd name="T65" fmla="*/ 979 h 1829"/>
                  <a:gd name="T66" fmla="*/ 450 w 562"/>
                  <a:gd name="T67" fmla="*/ 1077 h 1829"/>
                  <a:gd name="T68" fmla="*/ 464 w 562"/>
                  <a:gd name="T69" fmla="*/ 1175 h 1829"/>
                  <a:gd name="T70" fmla="*/ 477 w 562"/>
                  <a:gd name="T71" fmla="*/ 1273 h 1829"/>
                  <a:gd name="T72" fmla="*/ 490 w 562"/>
                  <a:gd name="T73" fmla="*/ 1366 h 1829"/>
                  <a:gd name="T74" fmla="*/ 504 w 562"/>
                  <a:gd name="T75" fmla="*/ 1460 h 1829"/>
                  <a:gd name="T76" fmla="*/ 517 w 562"/>
                  <a:gd name="T77" fmla="*/ 1549 h 1829"/>
                  <a:gd name="T78" fmla="*/ 531 w 562"/>
                  <a:gd name="T79" fmla="*/ 1633 h 1829"/>
                  <a:gd name="T80" fmla="*/ 539 w 562"/>
                  <a:gd name="T81" fmla="*/ 1709 h 1829"/>
                  <a:gd name="T82" fmla="*/ 553 w 562"/>
                  <a:gd name="T83" fmla="*/ 1785 h 182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2"/>
                  <a:gd name="T127" fmla="*/ 0 h 1829"/>
                  <a:gd name="T128" fmla="*/ 562 w 562"/>
                  <a:gd name="T129" fmla="*/ 1829 h 182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2" h="1829">
                    <a:moveTo>
                      <a:pt x="0" y="1046"/>
                    </a:moveTo>
                    <a:lnTo>
                      <a:pt x="5" y="1010"/>
                    </a:lnTo>
                    <a:lnTo>
                      <a:pt x="9" y="979"/>
                    </a:lnTo>
                    <a:lnTo>
                      <a:pt x="14" y="944"/>
                    </a:lnTo>
                    <a:lnTo>
                      <a:pt x="18" y="913"/>
                    </a:lnTo>
                    <a:lnTo>
                      <a:pt x="23" y="881"/>
                    </a:lnTo>
                    <a:lnTo>
                      <a:pt x="27" y="846"/>
                    </a:lnTo>
                    <a:lnTo>
                      <a:pt x="32" y="815"/>
                    </a:lnTo>
                    <a:lnTo>
                      <a:pt x="36" y="783"/>
                    </a:lnTo>
                    <a:lnTo>
                      <a:pt x="41" y="752"/>
                    </a:lnTo>
                    <a:lnTo>
                      <a:pt x="45" y="721"/>
                    </a:lnTo>
                    <a:lnTo>
                      <a:pt x="49" y="690"/>
                    </a:lnTo>
                    <a:lnTo>
                      <a:pt x="54" y="659"/>
                    </a:lnTo>
                    <a:lnTo>
                      <a:pt x="58" y="628"/>
                    </a:lnTo>
                    <a:lnTo>
                      <a:pt x="63" y="597"/>
                    </a:lnTo>
                    <a:lnTo>
                      <a:pt x="67" y="570"/>
                    </a:lnTo>
                    <a:lnTo>
                      <a:pt x="72" y="539"/>
                    </a:lnTo>
                    <a:lnTo>
                      <a:pt x="76" y="512"/>
                    </a:lnTo>
                    <a:lnTo>
                      <a:pt x="81" y="485"/>
                    </a:lnTo>
                    <a:lnTo>
                      <a:pt x="85" y="454"/>
                    </a:lnTo>
                    <a:lnTo>
                      <a:pt x="90" y="428"/>
                    </a:lnTo>
                    <a:lnTo>
                      <a:pt x="94" y="401"/>
                    </a:lnTo>
                    <a:lnTo>
                      <a:pt x="98" y="379"/>
                    </a:lnTo>
                    <a:lnTo>
                      <a:pt x="103" y="352"/>
                    </a:lnTo>
                    <a:lnTo>
                      <a:pt x="107" y="330"/>
                    </a:lnTo>
                    <a:lnTo>
                      <a:pt x="112" y="303"/>
                    </a:lnTo>
                    <a:lnTo>
                      <a:pt x="116" y="281"/>
                    </a:lnTo>
                    <a:lnTo>
                      <a:pt x="121" y="258"/>
                    </a:lnTo>
                    <a:lnTo>
                      <a:pt x="125" y="236"/>
                    </a:lnTo>
                    <a:lnTo>
                      <a:pt x="130" y="218"/>
                    </a:lnTo>
                    <a:lnTo>
                      <a:pt x="134" y="196"/>
                    </a:lnTo>
                    <a:lnTo>
                      <a:pt x="139" y="178"/>
                    </a:lnTo>
                    <a:lnTo>
                      <a:pt x="143" y="161"/>
                    </a:lnTo>
                    <a:lnTo>
                      <a:pt x="147" y="143"/>
                    </a:lnTo>
                    <a:lnTo>
                      <a:pt x="152" y="129"/>
                    </a:lnTo>
                    <a:lnTo>
                      <a:pt x="156" y="112"/>
                    </a:lnTo>
                    <a:lnTo>
                      <a:pt x="161" y="98"/>
                    </a:lnTo>
                    <a:lnTo>
                      <a:pt x="165" y="85"/>
                    </a:lnTo>
                    <a:lnTo>
                      <a:pt x="170" y="72"/>
                    </a:lnTo>
                    <a:lnTo>
                      <a:pt x="174" y="58"/>
                    </a:lnTo>
                    <a:lnTo>
                      <a:pt x="179" y="49"/>
                    </a:lnTo>
                    <a:lnTo>
                      <a:pt x="183" y="40"/>
                    </a:lnTo>
                    <a:lnTo>
                      <a:pt x="188" y="31"/>
                    </a:lnTo>
                    <a:lnTo>
                      <a:pt x="192" y="23"/>
                    </a:lnTo>
                    <a:lnTo>
                      <a:pt x="196" y="18"/>
                    </a:lnTo>
                    <a:lnTo>
                      <a:pt x="201" y="9"/>
                    </a:lnTo>
                    <a:lnTo>
                      <a:pt x="205" y="5"/>
                    </a:lnTo>
                    <a:lnTo>
                      <a:pt x="210" y="5"/>
                    </a:lnTo>
                    <a:lnTo>
                      <a:pt x="214" y="0"/>
                    </a:lnTo>
                    <a:lnTo>
                      <a:pt x="219" y="0"/>
                    </a:lnTo>
                    <a:lnTo>
                      <a:pt x="223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7" y="5"/>
                    </a:lnTo>
                    <a:lnTo>
                      <a:pt x="241" y="5"/>
                    </a:lnTo>
                    <a:lnTo>
                      <a:pt x="245" y="9"/>
                    </a:lnTo>
                    <a:lnTo>
                      <a:pt x="250" y="18"/>
                    </a:lnTo>
                    <a:lnTo>
                      <a:pt x="254" y="23"/>
                    </a:lnTo>
                    <a:lnTo>
                      <a:pt x="259" y="31"/>
                    </a:lnTo>
                    <a:lnTo>
                      <a:pt x="263" y="40"/>
                    </a:lnTo>
                    <a:lnTo>
                      <a:pt x="268" y="49"/>
                    </a:lnTo>
                    <a:lnTo>
                      <a:pt x="272" y="58"/>
                    </a:lnTo>
                    <a:lnTo>
                      <a:pt x="277" y="72"/>
                    </a:lnTo>
                    <a:lnTo>
                      <a:pt x="281" y="85"/>
                    </a:lnTo>
                    <a:lnTo>
                      <a:pt x="286" y="98"/>
                    </a:lnTo>
                    <a:lnTo>
                      <a:pt x="290" y="112"/>
                    </a:lnTo>
                    <a:lnTo>
                      <a:pt x="294" y="129"/>
                    </a:lnTo>
                    <a:lnTo>
                      <a:pt x="299" y="143"/>
                    </a:lnTo>
                    <a:lnTo>
                      <a:pt x="303" y="161"/>
                    </a:lnTo>
                    <a:lnTo>
                      <a:pt x="308" y="178"/>
                    </a:lnTo>
                    <a:lnTo>
                      <a:pt x="312" y="196"/>
                    </a:lnTo>
                    <a:lnTo>
                      <a:pt x="317" y="218"/>
                    </a:lnTo>
                    <a:lnTo>
                      <a:pt x="321" y="236"/>
                    </a:lnTo>
                    <a:lnTo>
                      <a:pt x="326" y="258"/>
                    </a:lnTo>
                    <a:lnTo>
                      <a:pt x="330" y="281"/>
                    </a:lnTo>
                    <a:lnTo>
                      <a:pt x="335" y="303"/>
                    </a:lnTo>
                    <a:lnTo>
                      <a:pt x="339" y="330"/>
                    </a:lnTo>
                    <a:lnTo>
                      <a:pt x="343" y="352"/>
                    </a:lnTo>
                    <a:lnTo>
                      <a:pt x="348" y="379"/>
                    </a:lnTo>
                    <a:lnTo>
                      <a:pt x="352" y="401"/>
                    </a:lnTo>
                    <a:lnTo>
                      <a:pt x="357" y="428"/>
                    </a:lnTo>
                    <a:lnTo>
                      <a:pt x="361" y="454"/>
                    </a:lnTo>
                    <a:lnTo>
                      <a:pt x="366" y="485"/>
                    </a:lnTo>
                    <a:lnTo>
                      <a:pt x="370" y="512"/>
                    </a:lnTo>
                    <a:lnTo>
                      <a:pt x="375" y="539"/>
                    </a:lnTo>
                    <a:lnTo>
                      <a:pt x="379" y="570"/>
                    </a:lnTo>
                    <a:lnTo>
                      <a:pt x="384" y="597"/>
                    </a:lnTo>
                    <a:lnTo>
                      <a:pt x="388" y="628"/>
                    </a:lnTo>
                    <a:lnTo>
                      <a:pt x="392" y="659"/>
                    </a:lnTo>
                    <a:lnTo>
                      <a:pt x="397" y="690"/>
                    </a:lnTo>
                    <a:lnTo>
                      <a:pt x="401" y="721"/>
                    </a:lnTo>
                    <a:lnTo>
                      <a:pt x="406" y="752"/>
                    </a:lnTo>
                    <a:lnTo>
                      <a:pt x="410" y="783"/>
                    </a:lnTo>
                    <a:lnTo>
                      <a:pt x="415" y="815"/>
                    </a:lnTo>
                    <a:lnTo>
                      <a:pt x="419" y="846"/>
                    </a:lnTo>
                    <a:lnTo>
                      <a:pt x="424" y="881"/>
                    </a:lnTo>
                    <a:lnTo>
                      <a:pt x="428" y="913"/>
                    </a:lnTo>
                    <a:lnTo>
                      <a:pt x="433" y="944"/>
                    </a:lnTo>
                    <a:lnTo>
                      <a:pt x="437" y="979"/>
                    </a:lnTo>
                    <a:lnTo>
                      <a:pt x="441" y="1010"/>
                    </a:lnTo>
                    <a:lnTo>
                      <a:pt x="446" y="1046"/>
                    </a:lnTo>
                    <a:lnTo>
                      <a:pt x="450" y="1077"/>
                    </a:lnTo>
                    <a:lnTo>
                      <a:pt x="455" y="1108"/>
                    </a:lnTo>
                    <a:lnTo>
                      <a:pt x="459" y="1144"/>
                    </a:lnTo>
                    <a:lnTo>
                      <a:pt x="464" y="1175"/>
                    </a:lnTo>
                    <a:lnTo>
                      <a:pt x="468" y="1206"/>
                    </a:lnTo>
                    <a:lnTo>
                      <a:pt x="473" y="1242"/>
                    </a:lnTo>
                    <a:lnTo>
                      <a:pt x="477" y="1273"/>
                    </a:lnTo>
                    <a:lnTo>
                      <a:pt x="482" y="1304"/>
                    </a:lnTo>
                    <a:lnTo>
                      <a:pt x="486" y="1335"/>
                    </a:lnTo>
                    <a:lnTo>
                      <a:pt x="490" y="1366"/>
                    </a:lnTo>
                    <a:lnTo>
                      <a:pt x="495" y="1398"/>
                    </a:lnTo>
                    <a:lnTo>
                      <a:pt x="499" y="1429"/>
                    </a:lnTo>
                    <a:lnTo>
                      <a:pt x="504" y="1460"/>
                    </a:lnTo>
                    <a:lnTo>
                      <a:pt x="508" y="1491"/>
                    </a:lnTo>
                    <a:lnTo>
                      <a:pt x="513" y="1518"/>
                    </a:lnTo>
                    <a:lnTo>
                      <a:pt x="517" y="1549"/>
                    </a:lnTo>
                    <a:lnTo>
                      <a:pt x="522" y="1576"/>
                    </a:lnTo>
                    <a:lnTo>
                      <a:pt x="526" y="1602"/>
                    </a:lnTo>
                    <a:lnTo>
                      <a:pt x="531" y="1633"/>
                    </a:lnTo>
                    <a:lnTo>
                      <a:pt x="531" y="1660"/>
                    </a:lnTo>
                    <a:lnTo>
                      <a:pt x="535" y="1687"/>
                    </a:lnTo>
                    <a:lnTo>
                      <a:pt x="539" y="1709"/>
                    </a:lnTo>
                    <a:lnTo>
                      <a:pt x="544" y="1736"/>
                    </a:lnTo>
                    <a:lnTo>
                      <a:pt x="548" y="1758"/>
                    </a:lnTo>
                    <a:lnTo>
                      <a:pt x="553" y="1785"/>
                    </a:lnTo>
                    <a:lnTo>
                      <a:pt x="557" y="1807"/>
                    </a:lnTo>
                    <a:lnTo>
                      <a:pt x="562" y="182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9" name="Freeform 78"/>
              <p:cNvSpPr>
                <a:spLocks/>
              </p:cNvSpPr>
              <p:nvPr/>
            </p:nvSpPr>
            <p:spPr bwMode="auto">
              <a:xfrm>
                <a:off x="2303" y="1391"/>
                <a:ext cx="561" cy="2092"/>
              </a:xfrm>
              <a:custGeom>
                <a:avLst/>
                <a:gdLst>
                  <a:gd name="T0" fmla="*/ 9 w 561"/>
                  <a:gd name="T1" fmla="*/ 1869 h 2092"/>
                  <a:gd name="T2" fmla="*/ 22 w 561"/>
                  <a:gd name="T3" fmla="*/ 1927 h 2092"/>
                  <a:gd name="T4" fmla="*/ 35 w 561"/>
                  <a:gd name="T5" fmla="*/ 1976 h 2092"/>
                  <a:gd name="T6" fmla="*/ 49 w 561"/>
                  <a:gd name="T7" fmla="*/ 2016 h 2092"/>
                  <a:gd name="T8" fmla="*/ 62 w 561"/>
                  <a:gd name="T9" fmla="*/ 2047 h 2092"/>
                  <a:gd name="T10" fmla="*/ 75 w 561"/>
                  <a:gd name="T11" fmla="*/ 2069 h 2092"/>
                  <a:gd name="T12" fmla="*/ 89 w 561"/>
                  <a:gd name="T13" fmla="*/ 2083 h 2092"/>
                  <a:gd name="T14" fmla="*/ 102 w 561"/>
                  <a:gd name="T15" fmla="*/ 2092 h 2092"/>
                  <a:gd name="T16" fmla="*/ 116 w 561"/>
                  <a:gd name="T17" fmla="*/ 2083 h 2092"/>
                  <a:gd name="T18" fmla="*/ 129 w 561"/>
                  <a:gd name="T19" fmla="*/ 2069 h 2092"/>
                  <a:gd name="T20" fmla="*/ 142 w 561"/>
                  <a:gd name="T21" fmla="*/ 2047 h 2092"/>
                  <a:gd name="T22" fmla="*/ 156 w 561"/>
                  <a:gd name="T23" fmla="*/ 2016 h 2092"/>
                  <a:gd name="T24" fmla="*/ 169 w 561"/>
                  <a:gd name="T25" fmla="*/ 1976 h 2092"/>
                  <a:gd name="T26" fmla="*/ 182 w 561"/>
                  <a:gd name="T27" fmla="*/ 1927 h 2092"/>
                  <a:gd name="T28" fmla="*/ 196 w 561"/>
                  <a:gd name="T29" fmla="*/ 1869 h 2092"/>
                  <a:gd name="T30" fmla="*/ 209 w 561"/>
                  <a:gd name="T31" fmla="*/ 1807 h 2092"/>
                  <a:gd name="T32" fmla="*/ 222 w 561"/>
                  <a:gd name="T33" fmla="*/ 1736 h 2092"/>
                  <a:gd name="T34" fmla="*/ 236 w 561"/>
                  <a:gd name="T35" fmla="*/ 1660 h 2092"/>
                  <a:gd name="T36" fmla="*/ 249 w 561"/>
                  <a:gd name="T37" fmla="*/ 1576 h 2092"/>
                  <a:gd name="T38" fmla="*/ 263 w 561"/>
                  <a:gd name="T39" fmla="*/ 1491 h 2092"/>
                  <a:gd name="T40" fmla="*/ 276 w 561"/>
                  <a:gd name="T41" fmla="*/ 1398 h 2092"/>
                  <a:gd name="T42" fmla="*/ 289 w 561"/>
                  <a:gd name="T43" fmla="*/ 1304 h 2092"/>
                  <a:gd name="T44" fmla="*/ 303 w 561"/>
                  <a:gd name="T45" fmla="*/ 1206 h 2092"/>
                  <a:gd name="T46" fmla="*/ 316 w 561"/>
                  <a:gd name="T47" fmla="*/ 1108 h 2092"/>
                  <a:gd name="T48" fmla="*/ 329 w 561"/>
                  <a:gd name="T49" fmla="*/ 1010 h 2092"/>
                  <a:gd name="T50" fmla="*/ 343 w 561"/>
                  <a:gd name="T51" fmla="*/ 913 h 2092"/>
                  <a:gd name="T52" fmla="*/ 356 w 561"/>
                  <a:gd name="T53" fmla="*/ 815 h 2092"/>
                  <a:gd name="T54" fmla="*/ 369 w 561"/>
                  <a:gd name="T55" fmla="*/ 721 h 2092"/>
                  <a:gd name="T56" fmla="*/ 383 w 561"/>
                  <a:gd name="T57" fmla="*/ 628 h 2092"/>
                  <a:gd name="T58" fmla="*/ 396 w 561"/>
                  <a:gd name="T59" fmla="*/ 539 h 2092"/>
                  <a:gd name="T60" fmla="*/ 410 w 561"/>
                  <a:gd name="T61" fmla="*/ 454 h 2092"/>
                  <a:gd name="T62" fmla="*/ 423 w 561"/>
                  <a:gd name="T63" fmla="*/ 379 h 2092"/>
                  <a:gd name="T64" fmla="*/ 436 w 561"/>
                  <a:gd name="T65" fmla="*/ 303 h 2092"/>
                  <a:gd name="T66" fmla="*/ 450 w 561"/>
                  <a:gd name="T67" fmla="*/ 236 h 2092"/>
                  <a:gd name="T68" fmla="*/ 463 w 561"/>
                  <a:gd name="T69" fmla="*/ 178 h 2092"/>
                  <a:gd name="T70" fmla="*/ 476 w 561"/>
                  <a:gd name="T71" fmla="*/ 129 h 2092"/>
                  <a:gd name="T72" fmla="*/ 490 w 561"/>
                  <a:gd name="T73" fmla="*/ 85 h 2092"/>
                  <a:gd name="T74" fmla="*/ 499 w 561"/>
                  <a:gd name="T75" fmla="*/ 49 h 2092"/>
                  <a:gd name="T76" fmla="*/ 512 w 561"/>
                  <a:gd name="T77" fmla="*/ 23 h 2092"/>
                  <a:gd name="T78" fmla="*/ 525 w 561"/>
                  <a:gd name="T79" fmla="*/ 5 h 2092"/>
                  <a:gd name="T80" fmla="*/ 539 w 561"/>
                  <a:gd name="T81" fmla="*/ 0 h 2092"/>
                  <a:gd name="T82" fmla="*/ 552 w 561"/>
                  <a:gd name="T83" fmla="*/ 0 h 209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92"/>
                  <a:gd name="T128" fmla="*/ 561 w 561"/>
                  <a:gd name="T129" fmla="*/ 2092 h 209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92">
                    <a:moveTo>
                      <a:pt x="0" y="1829"/>
                    </a:moveTo>
                    <a:lnTo>
                      <a:pt x="4" y="1851"/>
                    </a:lnTo>
                    <a:lnTo>
                      <a:pt x="9" y="1869"/>
                    </a:lnTo>
                    <a:lnTo>
                      <a:pt x="13" y="1891"/>
                    </a:lnTo>
                    <a:lnTo>
                      <a:pt x="18" y="1909"/>
                    </a:lnTo>
                    <a:lnTo>
                      <a:pt x="22" y="1927"/>
                    </a:lnTo>
                    <a:lnTo>
                      <a:pt x="26" y="1945"/>
                    </a:lnTo>
                    <a:lnTo>
                      <a:pt x="31" y="1958"/>
                    </a:lnTo>
                    <a:lnTo>
                      <a:pt x="35" y="1976"/>
                    </a:lnTo>
                    <a:lnTo>
                      <a:pt x="40" y="1989"/>
                    </a:lnTo>
                    <a:lnTo>
                      <a:pt x="44" y="2003"/>
                    </a:lnTo>
                    <a:lnTo>
                      <a:pt x="49" y="2016"/>
                    </a:lnTo>
                    <a:lnTo>
                      <a:pt x="53" y="2029"/>
                    </a:lnTo>
                    <a:lnTo>
                      <a:pt x="58" y="2038"/>
                    </a:lnTo>
                    <a:lnTo>
                      <a:pt x="62" y="2047"/>
                    </a:lnTo>
                    <a:lnTo>
                      <a:pt x="67" y="2056"/>
                    </a:lnTo>
                    <a:lnTo>
                      <a:pt x="71" y="2065"/>
                    </a:lnTo>
                    <a:lnTo>
                      <a:pt x="75" y="2069"/>
                    </a:lnTo>
                    <a:lnTo>
                      <a:pt x="80" y="2078"/>
                    </a:lnTo>
                    <a:lnTo>
                      <a:pt x="84" y="2083"/>
                    </a:lnTo>
                    <a:lnTo>
                      <a:pt x="89" y="2083"/>
                    </a:lnTo>
                    <a:lnTo>
                      <a:pt x="93" y="2087"/>
                    </a:lnTo>
                    <a:lnTo>
                      <a:pt x="98" y="2087"/>
                    </a:lnTo>
                    <a:lnTo>
                      <a:pt x="102" y="2092"/>
                    </a:lnTo>
                    <a:lnTo>
                      <a:pt x="107" y="2087"/>
                    </a:lnTo>
                    <a:lnTo>
                      <a:pt x="111" y="2087"/>
                    </a:lnTo>
                    <a:lnTo>
                      <a:pt x="116" y="2083"/>
                    </a:lnTo>
                    <a:lnTo>
                      <a:pt x="120" y="2083"/>
                    </a:lnTo>
                    <a:lnTo>
                      <a:pt x="124" y="2078"/>
                    </a:lnTo>
                    <a:lnTo>
                      <a:pt x="129" y="2069"/>
                    </a:lnTo>
                    <a:lnTo>
                      <a:pt x="133" y="2065"/>
                    </a:lnTo>
                    <a:lnTo>
                      <a:pt x="138" y="2056"/>
                    </a:lnTo>
                    <a:lnTo>
                      <a:pt x="142" y="2047"/>
                    </a:lnTo>
                    <a:lnTo>
                      <a:pt x="147" y="2038"/>
                    </a:lnTo>
                    <a:lnTo>
                      <a:pt x="151" y="2029"/>
                    </a:lnTo>
                    <a:lnTo>
                      <a:pt x="156" y="2016"/>
                    </a:lnTo>
                    <a:lnTo>
                      <a:pt x="160" y="2003"/>
                    </a:lnTo>
                    <a:lnTo>
                      <a:pt x="165" y="1989"/>
                    </a:lnTo>
                    <a:lnTo>
                      <a:pt x="169" y="1976"/>
                    </a:lnTo>
                    <a:lnTo>
                      <a:pt x="173" y="1958"/>
                    </a:lnTo>
                    <a:lnTo>
                      <a:pt x="178" y="1945"/>
                    </a:lnTo>
                    <a:lnTo>
                      <a:pt x="182" y="1927"/>
                    </a:lnTo>
                    <a:lnTo>
                      <a:pt x="187" y="1909"/>
                    </a:lnTo>
                    <a:lnTo>
                      <a:pt x="191" y="1891"/>
                    </a:lnTo>
                    <a:lnTo>
                      <a:pt x="196" y="1869"/>
                    </a:lnTo>
                    <a:lnTo>
                      <a:pt x="200" y="1851"/>
                    </a:lnTo>
                    <a:lnTo>
                      <a:pt x="205" y="1829"/>
                    </a:lnTo>
                    <a:lnTo>
                      <a:pt x="209" y="1807"/>
                    </a:lnTo>
                    <a:lnTo>
                      <a:pt x="214" y="1785"/>
                    </a:lnTo>
                    <a:lnTo>
                      <a:pt x="218" y="1758"/>
                    </a:lnTo>
                    <a:lnTo>
                      <a:pt x="222" y="1736"/>
                    </a:lnTo>
                    <a:lnTo>
                      <a:pt x="227" y="1709"/>
                    </a:lnTo>
                    <a:lnTo>
                      <a:pt x="231" y="1687"/>
                    </a:lnTo>
                    <a:lnTo>
                      <a:pt x="236" y="1660"/>
                    </a:lnTo>
                    <a:lnTo>
                      <a:pt x="240" y="1633"/>
                    </a:lnTo>
                    <a:lnTo>
                      <a:pt x="245" y="1602"/>
                    </a:lnTo>
                    <a:lnTo>
                      <a:pt x="249" y="1576"/>
                    </a:lnTo>
                    <a:lnTo>
                      <a:pt x="254" y="1549"/>
                    </a:lnTo>
                    <a:lnTo>
                      <a:pt x="258" y="1518"/>
                    </a:lnTo>
                    <a:lnTo>
                      <a:pt x="263" y="1491"/>
                    </a:lnTo>
                    <a:lnTo>
                      <a:pt x="267" y="1460"/>
                    </a:lnTo>
                    <a:lnTo>
                      <a:pt x="271" y="1429"/>
                    </a:lnTo>
                    <a:lnTo>
                      <a:pt x="276" y="1398"/>
                    </a:lnTo>
                    <a:lnTo>
                      <a:pt x="280" y="1366"/>
                    </a:lnTo>
                    <a:lnTo>
                      <a:pt x="285" y="1335"/>
                    </a:lnTo>
                    <a:lnTo>
                      <a:pt x="289" y="1304"/>
                    </a:lnTo>
                    <a:lnTo>
                      <a:pt x="294" y="1273"/>
                    </a:lnTo>
                    <a:lnTo>
                      <a:pt x="298" y="1242"/>
                    </a:lnTo>
                    <a:lnTo>
                      <a:pt x="303" y="1206"/>
                    </a:lnTo>
                    <a:lnTo>
                      <a:pt x="307" y="1175"/>
                    </a:lnTo>
                    <a:lnTo>
                      <a:pt x="312" y="1144"/>
                    </a:lnTo>
                    <a:lnTo>
                      <a:pt x="316" y="1108"/>
                    </a:lnTo>
                    <a:lnTo>
                      <a:pt x="320" y="1077"/>
                    </a:lnTo>
                    <a:lnTo>
                      <a:pt x="325" y="1042"/>
                    </a:lnTo>
                    <a:lnTo>
                      <a:pt x="329" y="1010"/>
                    </a:lnTo>
                    <a:lnTo>
                      <a:pt x="334" y="979"/>
                    </a:lnTo>
                    <a:lnTo>
                      <a:pt x="338" y="944"/>
                    </a:lnTo>
                    <a:lnTo>
                      <a:pt x="343" y="913"/>
                    </a:lnTo>
                    <a:lnTo>
                      <a:pt x="347" y="881"/>
                    </a:lnTo>
                    <a:lnTo>
                      <a:pt x="352" y="846"/>
                    </a:lnTo>
                    <a:lnTo>
                      <a:pt x="356" y="815"/>
                    </a:lnTo>
                    <a:lnTo>
                      <a:pt x="361" y="783"/>
                    </a:lnTo>
                    <a:lnTo>
                      <a:pt x="365" y="752"/>
                    </a:lnTo>
                    <a:lnTo>
                      <a:pt x="369" y="721"/>
                    </a:lnTo>
                    <a:lnTo>
                      <a:pt x="374" y="690"/>
                    </a:lnTo>
                    <a:lnTo>
                      <a:pt x="378" y="659"/>
                    </a:lnTo>
                    <a:lnTo>
                      <a:pt x="383" y="628"/>
                    </a:lnTo>
                    <a:lnTo>
                      <a:pt x="387" y="597"/>
                    </a:lnTo>
                    <a:lnTo>
                      <a:pt x="392" y="570"/>
                    </a:lnTo>
                    <a:lnTo>
                      <a:pt x="396" y="539"/>
                    </a:lnTo>
                    <a:lnTo>
                      <a:pt x="401" y="512"/>
                    </a:lnTo>
                    <a:lnTo>
                      <a:pt x="405" y="485"/>
                    </a:lnTo>
                    <a:lnTo>
                      <a:pt x="410" y="454"/>
                    </a:lnTo>
                    <a:lnTo>
                      <a:pt x="414" y="428"/>
                    </a:lnTo>
                    <a:lnTo>
                      <a:pt x="418" y="401"/>
                    </a:lnTo>
                    <a:lnTo>
                      <a:pt x="423" y="379"/>
                    </a:lnTo>
                    <a:lnTo>
                      <a:pt x="427" y="352"/>
                    </a:lnTo>
                    <a:lnTo>
                      <a:pt x="432" y="330"/>
                    </a:lnTo>
                    <a:lnTo>
                      <a:pt x="436" y="303"/>
                    </a:lnTo>
                    <a:lnTo>
                      <a:pt x="441" y="281"/>
                    </a:lnTo>
                    <a:lnTo>
                      <a:pt x="445" y="258"/>
                    </a:lnTo>
                    <a:lnTo>
                      <a:pt x="450" y="236"/>
                    </a:lnTo>
                    <a:lnTo>
                      <a:pt x="454" y="218"/>
                    </a:lnTo>
                    <a:lnTo>
                      <a:pt x="459" y="196"/>
                    </a:lnTo>
                    <a:lnTo>
                      <a:pt x="463" y="178"/>
                    </a:lnTo>
                    <a:lnTo>
                      <a:pt x="467" y="161"/>
                    </a:lnTo>
                    <a:lnTo>
                      <a:pt x="472" y="143"/>
                    </a:lnTo>
                    <a:lnTo>
                      <a:pt x="476" y="129"/>
                    </a:lnTo>
                    <a:lnTo>
                      <a:pt x="481" y="112"/>
                    </a:lnTo>
                    <a:lnTo>
                      <a:pt x="485" y="98"/>
                    </a:lnTo>
                    <a:lnTo>
                      <a:pt x="490" y="85"/>
                    </a:lnTo>
                    <a:lnTo>
                      <a:pt x="494" y="72"/>
                    </a:lnTo>
                    <a:lnTo>
                      <a:pt x="499" y="58"/>
                    </a:lnTo>
                    <a:lnTo>
                      <a:pt x="499" y="49"/>
                    </a:lnTo>
                    <a:lnTo>
                      <a:pt x="503" y="40"/>
                    </a:lnTo>
                    <a:lnTo>
                      <a:pt x="508" y="31"/>
                    </a:lnTo>
                    <a:lnTo>
                      <a:pt x="512" y="23"/>
                    </a:lnTo>
                    <a:lnTo>
                      <a:pt x="516" y="18"/>
                    </a:lnTo>
                    <a:lnTo>
                      <a:pt x="521" y="9"/>
                    </a:lnTo>
                    <a:lnTo>
                      <a:pt x="525" y="5"/>
                    </a:lnTo>
                    <a:lnTo>
                      <a:pt x="530" y="5"/>
                    </a:lnTo>
                    <a:lnTo>
                      <a:pt x="534" y="0"/>
                    </a:lnTo>
                    <a:lnTo>
                      <a:pt x="539" y="0"/>
                    </a:lnTo>
                    <a:lnTo>
                      <a:pt x="543" y="0"/>
                    </a:lnTo>
                    <a:lnTo>
                      <a:pt x="548" y="0"/>
                    </a:lnTo>
                    <a:lnTo>
                      <a:pt x="552" y="0"/>
                    </a:lnTo>
                    <a:lnTo>
                      <a:pt x="557" y="5"/>
                    </a:lnTo>
                    <a:lnTo>
                      <a:pt x="561" y="5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0" name="Freeform 79"/>
              <p:cNvSpPr>
                <a:spLocks/>
              </p:cNvSpPr>
              <p:nvPr/>
            </p:nvSpPr>
            <p:spPr bwMode="auto">
              <a:xfrm>
                <a:off x="2864" y="1396"/>
                <a:ext cx="561" cy="2087"/>
              </a:xfrm>
              <a:custGeom>
                <a:avLst/>
                <a:gdLst>
                  <a:gd name="T0" fmla="*/ 9 w 561"/>
                  <a:gd name="T1" fmla="*/ 13 h 2087"/>
                  <a:gd name="T2" fmla="*/ 22 w 561"/>
                  <a:gd name="T3" fmla="*/ 35 h 2087"/>
                  <a:gd name="T4" fmla="*/ 36 w 561"/>
                  <a:gd name="T5" fmla="*/ 67 h 2087"/>
                  <a:gd name="T6" fmla="*/ 49 w 561"/>
                  <a:gd name="T7" fmla="*/ 107 h 2087"/>
                  <a:gd name="T8" fmla="*/ 62 w 561"/>
                  <a:gd name="T9" fmla="*/ 156 h 2087"/>
                  <a:gd name="T10" fmla="*/ 76 w 561"/>
                  <a:gd name="T11" fmla="*/ 213 h 2087"/>
                  <a:gd name="T12" fmla="*/ 89 w 561"/>
                  <a:gd name="T13" fmla="*/ 276 h 2087"/>
                  <a:gd name="T14" fmla="*/ 102 w 561"/>
                  <a:gd name="T15" fmla="*/ 347 h 2087"/>
                  <a:gd name="T16" fmla="*/ 116 w 561"/>
                  <a:gd name="T17" fmla="*/ 423 h 2087"/>
                  <a:gd name="T18" fmla="*/ 129 w 561"/>
                  <a:gd name="T19" fmla="*/ 507 h 2087"/>
                  <a:gd name="T20" fmla="*/ 143 w 561"/>
                  <a:gd name="T21" fmla="*/ 592 h 2087"/>
                  <a:gd name="T22" fmla="*/ 156 w 561"/>
                  <a:gd name="T23" fmla="*/ 685 h 2087"/>
                  <a:gd name="T24" fmla="*/ 169 w 561"/>
                  <a:gd name="T25" fmla="*/ 778 h 2087"/>
                  <a:gd name="T26" fmla="*/ 183 w 561"/>
                  <a:gd name="T27" fmla="*/ 876 h 2087"/>
                  <a:gd name="T28" fmla="*/ 196 w 561"/>
                  <a:gd name="T29" fmla="*/ 974 h 2087"/>
                  <a:gd name="T30" fmla="*/ 209 w 561"/>
                  <a:gd name="T31" fmla="*/ 1072 h 2087"/>
                  <a:gd name="T32" fmla="*/ 223 w 561"/>
                  <a:gd name="T33" fmla="*/ 1170 h 2087"/>
                  <a:gd name="T34" fmla="*/ 236 w 561"/>
                  <a:gd name="T35" fmla="*/ 1268 h 2087"/>
                  <a:gd name="T36" fmla="*/ 249 w 561"/>
                  <a:gd name="T37" fmla="*/ 1361 h 2087"/>
                  <a:gd name="T38" fmla="*/ 263 w 561"/>
                  <a:gd name="T39" fmla="*/ 1455 h 2087"/>
                  <a:gd name="T40" fmla="*/ 276 w 561"/>
                  <a:gd name="T41" fmla="*/ 1544 h 2087"/>
                  <a:gd name="T42" fmla="*/ 289 w 561"/>
                  <a:gd name="T43" fmla="*/ 1628 h 2087"/>
                  <a:gd name="T44" fmla="*/ 303 w 561"/>
                  <a:gd name="T45" fmla="*/ 1704 h 2087"/>
                  <a:gd name="T46" fmla="*/ 316 w 561"/>
                  <a:gd name="T47" fmla="*/ 1780 h 2087"/>
                  <a:gd name="T48" fmla="*/ 330 w 561"/>
                  <a:gd name="T49" fmla="*/ 1846 h 2087"/>
                  <a:gd name="T50" fmla="*/ 343 w 561"/>
                  <a:gd name="T51" fmla="*/ 1904 h 2087"/>
                  <a:gd name="T52" fmla="*/ 356 w 561"/>
                  <a:gd name="T53" fmla="*/ 1953 h 2087"/>
                  <a:gd name="T54" fmla="*/ 370 w 561"/>
                  <a:gd name="T55" fmla="*/ 1998 h 2087"/>
                  <a:gd name="T56" fmla="*/ 383 w 561"/>
                  <a:gd name="T57" fmla="*/ 2033 h 2087"/>
                  <a:gd name="T58" fmla="*/ 396 w 561"/>
                  <a:gd name="T59" fmla="*/ 2060 h 2087"/>
                  <a:gd name="T60" fmla="*/ 410 w 561"/>
                  <a:gd name="T61" fmla="*/ 2078 h 2087"/>
                  <a:gd name="T62" fmla="*/ 423 w 561"/>
                  <a:gd name="T63" fmla="*/ 2082 h 2087"/>
                  <a:gd name="T64" fmla="*/ 436 w 561"/>
                  <a:gd name="T65" fmla="*/ 2082 h 2087"/>
                  <a:gd name="T66" fmla="*/ 450 w 561"/>
                  <a:gd name="T67" fmla="*/ 2073 h 2087"/>
                  <a:gd name="T68" fmla="*/ 463 w 561"/>
                  <a:gd name="T69" fmla="*/ 2051 h 2087"/>
                  <a:gd name="T70" fmla="*/ 472 w 561"/>
                  <a:gd name="T71" fmla="*/ 2024 h 2087"/>
                  <a:gd name="T72" fmla="*/ 485 w 561"/>
                  <a:gd name="T73" fmla="*/ 1984 h 2087"/>
                  <a:gd name="T74" fmla="*/ 499 w 561"/>
                  <a:gd name="T75" fmla="*/ 1940 h 2087"/>
                  <a:gd name="T76" fmla="*/ 512 w 561"/>
                  <a:gd name="T77" fmla="*/ 1886 h 2087"/>
                  <a:gd name="T78" fmla="*/ 526 w 561"/>
                  <a:gd name="T79" fmla="*/ 1824 h 2087"/>
                  <a:gd name="T80" fmla="*/ 539 w 561"/>
                  <a:gd name="T81" fmla="*/ 1753 h 2087"/>
                  <a:gd name="T82" fmla="*/ 552 w 561"/>
                  <a:gd name="T83" fmla="*/ 1682 h 208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87"/>
                  <a:gd name="T128" fmla="*/ 561 w 561"/>
                  <a:gd name="T129" fmla="*/ 2087 h 208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87">
                    <a:moveTo>
                      <a:pt x="0" y="0"/>
                    </a:moveTo>
                    <a:lnTo>
                      <a:pt x="4" y="4"/>
                    </a:lnTo>
                    <a:lnTo>
                      <a:pt x="9" y="13"/>
                    </a:lnTo>
                    <a:lnTo>
                      <a:pt x="13" y="18"/>
                    </a:lnTo>
                    <a:lnTo>
                      <a:pt x="18" y="26"/>
                    </a:lnTo>
                    <a:lnTo>
                      <a:pt x="22" y="35"/>
                    </a:lnTo>
                    <a:lnTo>
                      <a:pt x="27" y="44"/>
                    </a:lnTo>
                    <a:lnTo>
                      <a:pt x="31" y="53"/>
                    </a:lnTo>
                    <a:lnTo>
                      <a:pt x="36" y="67"/>
                    </a:lnTo>
                    <a:lnTo>
                      <a:pt x="40" y="80"/>
                    </a:lnTo>
                    <a:lnTo>
                      <a:pt x="45" y="93"/>
                    </a:lnTo>
                    <a:lnTo>
                      <a:pt x="49" y="107"/>
                    </a:lnTo>
                    <a:lnTo>
                      <a:pt x="53" y="124"/>
                    </a:lnTo>
                    <a:lnTo>
                      <a:pt x="58" y="138"/>
                    </a:lnTo>
                    <a:lnTo>
                      <a:pt x="62" y="156"/>
                    </a:lnTo>
                    <a:lnTo>
                      <a:pt x="67" y="173"/>
                    </a:lnTo>
                    <a:lnTo>
                      <a:pt x="71" y="191"/>
                    </a:lnTo>
                    <a:lnTo>
                      <a:pt x="76" y="213"/>
                    </a:lnTo>
                    <a:lnTo>
                      <a:pt x="80" y="231"/>
                    </a:lnTo>
                    <a:lnTo>
                      <a:pt x="85" y="253"/>
                    </a:lnTo>
                    <a:lnTo>
                      <a:pt x="89" y="276"/>
                    </a:lnTo>
                    <a:lnTo>
                      <a:pt x="94" y="298"/>
                    </a:lnTo>
                    <a:lnTo>
                      <a:pt x="98" y="325"/>
                    </a:lnTo>
                    <a:lnTo>
                      <a:pt x="102" y="347"/>
                    </a:lnTo>
                    <a:lnTo>
                      <a:pt x="107" y="374"/>
                    </a:lnTo>
                    <a:lnTo>
                      <a:pt x="111" y="396"/>
                    </a:lnTo>
                    <a:lnTo>
                      <a:pt x="116" y="423"/>
                    </a:lnTo>
                    <a:lnTo>
                      <a:pt x="120" y="449"/>
                    </a:lnTo>
                    <a:lnTo>
                      <a:pt x="125" y="480"/>
                    </a:lnTo>
                    <a:lnTo>
                      <a:pt x="129" y="507"/>
                    </a:lnTo>
                    <a:lnTo>
                      <a:pt x="134" y="534"/>
                    </a:lnTo>
                    <a:lnTo>
                      <a:pt x="138" y="565"/>
                    </a:lnTo>
                    <a:lnTo>
                      <a:pt x="143" y="592"/>
                    </a:lnTo>
                    <a:lnTo>
                      <a:pt x="147" y="623"/>
                    </a:lnTo>
                    <a:lnTo>
                      <a:pt x="151" y="654"/>
                    </a:lnTo>
                    <a:lnTo>
                      <a:pt x="156" y="685"/>
                    </a:lnTo>
                    <a:lnTo>
                      <a:pt x="160" y="716"/>
                    </a:lnTo>
                    <a:lnTo>
                      <a:pt x="165" y="747"/>
                    </a:lnTo>
                    <a:lnTo>
                      <a:pt x="169" y="778"/>
                    </a:lnTo>
                    <a:lnTo>
                      <a:pt x="174" y="810"/>
                    </a:lnTo>
                    <a:lnTo>
                      <a:pt x="178" y="841"/>
                    </a:lnTo>
                    <a:lnTo>
                      <a:pt x="183" y="876"/>
                    </a:lnTo>
                    <a:lnTo>
                      <a:pt x="187" y="908"/>
                    </a:lnTo>
                    <a:lnTo>
                      <a:pt x="191" y="939"/>
                    </a:lnTo>
                    <a:lnTo>
                      <a:pt x="196" y="974"/>
                    </a:lnTo>
                    <a:lnTo>
                      <a:pt x="200" y="1005"/>
                    </a:lnTo>
                    <a:lnTo>
                      <a:pt x="205" y="1037"/>
                    </a:lnTo>
                    <a:lnTo>
                      <a:pt x="209" y="1072"/>
                    </a:lnTo>
                    <a:lnTo>
                      <a:pt x="214" y="1103"/>
                    </a:lnTo>
                    <a:lnTo>
                      <a:pt x="218" y="1139"/>
                    </a:lnTo>
                    <a:lnTo>
                      <a:pt x="223" y="1170"/>
                    </a:lnTo>
                    <a:lnTo>
                      <a:pt x="227" y="1201"/>
                    </a:lnTo>
                    <a:lnTo>
                      <a:pt x="232" y="1237"/>
                    </a:lnTo>
                    <a:lnTo>
                      <a:pt x="236" y="1268"/>
                    </a:lnTo>
                    <a:lnTo>
                      <a:pt x="240" y="1299"/>
                    </a:lnTo>
                    <a:lnTo>
                      <a:pt x="245" y="1330"/>
                    </a:lnTo>
                    <a:lnTo>
                      <a:pt x="249" y="1361"/>
                    </a:lnTo>
                    <a:lnTo>
                      <a:pt x="254" y="1393"/>
                    </a:lnTo>
                    <a:lnTo>
                      <a:pt x="258" y="1424"/>
                    </a:lnTo>
                    <a:lnTo>
                      <a:pt x="263" y="1455"/>
                    </a:lnTo>
                    <a:lnTo>
                      <a:pt x="267" y="1486"/>
                    </a:lnTo>
                    <a:lnTo>
                      <a:pt x="272" y="1513"/>
                    </a:lnTo>
                    <a:lnTo>
                      <a:pt x="276" y="1544"/>
                    </a:lnTo>
                    <a:lnTo>
                      <a:pt x="281" y="1571"/>
                    </a:lnTo>
                    <a:lnTo>
                      <a:pt x="285" y="1597"/>
                    </a:lnTo>
                    <a:lnTo>
                      <a:pt x="289" y="1628"/>
                    </a:lnTo>
                    <a:lnTo>
                      <a:pt x="294" y="1655"/>
                    </a:lnTo>
                    <a:lnTo>
                      <a:pt x="298" y="1682"/>
                    </a:lnTo>
                    <a:lnTo>
                      <a:pt x="303" y="1704"/>
                    </a:lnTo>
                    <a:lnTo>
                      <a:pt x="307" y="1731"/>
                    </a:lnTo>
                    <a:lnTo>
                      <a:pt x="312" y="1753"/>
                    </a:lnTo>
                    <a:lnTo>
                      <a:pt x="316" y="1780"/>
                    </a:lnTo>
                    <a:lnTo>
                      <a:pt x="321" y="1802"/>
                    </a:lnTo>
                    <a:lnTo>
                      <a:pt x="325" y="1824"/>
                    </a:lnTo>
                    <a:lnTo>
                      <a:pt x="330" y="1846"/>
                    </a:lnTo>
                    <a:lnTo>
                      <a:pt x="334" y="1864"/>
                    </a:lnTo>
                    <a:lnTo>
                      <a:pt x="338" y="1886"/>
                    </a:lnTo>
                    <a:lnTo>
                      <a:pt x="343" y="1904"/>
                    </a:lnTo>
                    <a:lnTo>
                      <a:pt x="347" y="1922"/>
                    </a:lnTo>
                    <a:lnTo>
                      <a:pt x="352" y="1940"/>
                    </a:lnTo>
                    <a:lnTo>
                      <a:pt x="356" y="1953"/>
                    </a:lnTo>
                    <a:lnTo>
                      <a:pt x="361" y="1971"/>
                    </a:lnTo>
                    <a:lnTo>
                      <a:pt x="365" y="1984"/>
                    </a:lnTo>
                    <a:lnTo>
                      <a:pt x="370" y="1998"/>
                    </a:lnTo>
                    <a:lnTo>
                      <a:pt x="374" y="2011"/>
                    </a:lnTo>
                    <a:lnTo>
                      <a:pt x="379" y="2024"/>
                    </a:lnTo>
                    <a:lnTo>
                      <a:pt x="383" y="2033"/>
                    </a:lnTo>
                    <a:lnTo>
                      <a:pt x="387" y="2042"/>
                    </a:lnTo>
                    <a:lnTo>
                      <a:pt x="392" y="2051"/>
                    </a:lnTo>
                    <a:lnTo>
                      <a:pt x="396" y="2060"/>
                    </a:lnTo>
                    <a:lnTo>
                      <a:pt x="401" y="2064"/>
                    </a:lnTo>
                    <a:lnTo>
                      <a:pt x="405" y="2073"/>
                    </a:lnTo>
                    <a:lnTo>
                      <a:pt x="410" y="2078"/>
                    </a:lnTo>
                    <a:lnTo>
                      <a:pt x="414" y="2078"/>
                    </a:lnTo>
                    <a:lnTo>
                      <a:pt x="419" y="2082"/>
                    </a:lnTo>
                    <a:lnTo>
                      <a:pt x="423" y="2082"/>
                    </a:lnTo>
                    <a:lnTo>
                      <a:pt x="428" y="2087"/>
                    </a:lnTo>
                    <a:lnTo>
                      <a:pt x="432" y="2082"/>
                    </a:lnTo>
                    <a:lnTo>
                      <a:pt x="436" y="2082"/>
                    </a:lnTo>
                    <a:lnTo>
                      <a:pt x="441" y="2078"/>
                    </a:lnTo>
                    <a:lnTo>
                      <a:pt x="445" y="2078"/>
                    </a:lnTo>
                    <a:lnTo>
                      <a:pt x="450" y="2073"/>
                    </a:lnTo>
                    <a:lnTo>
                      <a:pt x="454" y="2064"/>
                    </a:lnTo>
                    <a:lnTo>
                      <a:pt x="459" y="2060"/>
                    </a:lnTo>
                    <a:lnTo>
                      <a:pt x="463" y="2051"/>
                    </a:lnTo>
                    <a:lnTo>
                      <a:pt x="468" y="2042"/>
                    </a:lnTo>
                    <a:lnTo>
                      <a:pt x="468" y="2033"/>
                    </a:lnTo>
                    <a:lnTo>
                      <a:pt x="472" y="2024"/>
                    </a:lnTo>
                    <a:lnTo>
                      <a:pt x="477" y="2011"/>
                    </a:lnTo>
                    <a:lnTo>
                      <a:pt x="481" y="1998"/>
                    </a:lnTo>
                    <a:lnTo>
                      <a:pt x="485" y="1984"/>
                    </a:lnTo>
                    <a:lnTo>
                      <a:pt x="490" y="1971"/>
                    </a:lnTo>
                    <a:lnTo>
                      <a:pt x="494" y="1953"/>
                    </a:lnTo>
                    <a:lnTo>
                      <a:pt x="499" y="1940"/>
                    </a:lnTo>
                    <a:lnTo>
                      <a:pt x="503" y="1922"/>
                    </a:lnTo>
                    <a:lnTo>
                      <a:pt x="508" y="1904"/>
                    </a:lnTo>
                    <a:lnTo>
                      <a:pt x="512" y="1886"/>
                    </a:lnTo>
                    <a:lnTo>
                      <a:pt x="517" y="1864"/>
                    </a:lnTo>
                    <a:lnTo>
                      <a:pt x="521" y="1846"/>
                    </a:lnTo>
                    <a:lnTo>
                      <a:pt x="526" y="1824"/>
                    </a:lnTo>
                    <a:lnTo>
                      <a:pt x="530" y="1802"/>
                    </a:lnTo>
                    <a:lnTo>
                      <a:pt x="534" y="1780"/>
                    </a:lnTo>
                    <a:lnTo>
                      <a:pt x="539" y="1753"/>
                    </a:lnTo>
                    <a:lnTo>
                      <a:pt x="543" y="1731"/>
                    </a:lnTo>
                    <a:lnTo>
                      <a:pt x="548" y="1704"/>
                    </a:lnTo>
                    <a:lnTo>
                      <a:pt x="552" y="1682"/>
                    </a:lnTo>
                    <a:lnTo>
                      <a:pt x="557" y="1655"/>
                    </a:lnTo>
                    <a:lnTo>
                      <a:pt x="561" y="162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1" name="Freeform 80"/>
              <p:cNvSpPr>
                <a:spLocks/>
              </p:cNvSpPr>
              <p:nvPr/>
            </p:nvSpPr>
            <p:spPr bwMode="auto">
              <a:xfrm>
                <a:off x="3425" y="1391"/>
                <a:ext cx="526" cy="1633"/>
              </a:xfrm>
              <a:custGeom>
                <a:avLst/>
                <a:gdLst>
                  <a:gd name="T0" fmla="*/ 5 w 526"/>
                  <a:gd name="T1" fmla="*/ 1602 h 1633"/>
                  <a:gd name="T2" fmla="*/ 14 w 526"/>
                  <a:gd name="T3" fmla="*/ 1549 h 1633"/>
                  <a:gd name="T4" fmla="*/ 22 w 526"/>
                  <a:gd name="T5" fmla="*/ 1491 h 1633"/>
                  <a:gd name="T6" fmla="*/ 31 w 526"/>
                  <a:gd name="T7" fmla="*/ 1429 h 1633"/>
                  <a:gd name="T8" fmla="*/ 40 w 526"/>
                  <a:gd name="T9" fmla="*/ 1366 h 1633"/>
                  <a:gd name="T10" fmla="*/ 49 w 526"/>
                  <a:gd name="T11" fmla="*/ 1304 h 1633"/>
                  <a:gd name="T12" fmla="*/ 58 w 526"/>
                  <a:gd name="T13" fmla="*/ 1242 h 1633"/>
                  <a:gd name="T14" fmla="*/ 67 w 526"/>
                  <a:gd name="T15" fmla="*/ 1175 h 1633"/>
                  <a:gd name="T16" fmla="*/ 76 w 526"/>
                  <a:gd name="T17" fmla="*/ 1108 h 1633"/>
                  <a:gd name="T18" fmla="*/ 85 w 526"/>
                  <a:gd name="T19" fmla="*/ 1046 h 1633"/>
                  <a:gd name="T20" fmla="*/ 94 w 526"/>
                  <a:gd name="T21" fmla="*/ 979 h 1633"/>
                  <a:gd name="T22" fmla="*/ 103 w 526"/>
                  <a:gd name="T23" fmla="*/ 913 h 1633"/>
                  <a:gd name="T24" fmla="*/ 112 w 526"/>
                  <a:gd name="T25" fmla="*/ 846 h 1633"/>
                  <a:gd name="T26" fmla="*/ 120 w 526"/>
                  <a:gd name="T27" fmla="*/ 783 h 1633"/>
                  <a:gd name="T28" fmla="*/ 129 w 526"/>
                  <a:gd name="T29" fmla="*/ 721 h 1633"/>
                  <a:gd name="T30" fmla="*/ 138 w 526"/>
                  <a:gd name="T31" fmla="*/ 659 h 1633"/>
                  <a:gd name="T32" fmla="*/ 147 w 526"/>
                  <a:gd name="T33" fmla="*/ 597 h 1633"/>
                  <a:gd name="T34" fmla="*/ 156 w 526"/>
                  <a:gd name="T35" fmla="*/ 539 h 1633"/>
                  <a:gd name="T36" fmla="*/ 165 w 526"/>
                  <a:gd name="T37" fmla="*/ 485 h 1633"/>
                  <a:gd name="T38" fmla="*/ 174 w 526"/>
                  <a:gd name="T39" fmla="*/ 428 h 1633"/>
                  <a:gd name="T40" fmla="*/ 183 w 526"/>
                  <a:gd name="T41" fmla="*/ 379 h 1633"/>
                  <a:gd name="T42" fmla="*/ 192 w 526"/>
                  <a:gd name="T43" fmla="*/ 330 h 1633"/>
                  <a:gd name="T44" fmla="*/ 201 w 526"/>
                  <a:gd name="T45" fmla="*/ 281 h 1633"/>
                  <a:gd name="T46" fmla="*/ 210 w 526"/>
                  <a:gd name="T47" fmla="*/ 236 h 1633"/>
                  <a:gd name="T48" fmla="*/ 218 w 526"/>
                  <a:gd name="T49" fmla="*/ 196 h 1633"/>
                  <a:gd name="T50" fmla="*/ 227 w 526"/>
                  <a:gd name="T51" fmla="*/ 161 h 1633"/>
                  <a:gd name="T52" fmla="*/ 236 w 526"/>
                  <a:gd name="T53" fmla="*/ 129 h 1633"/>
                  <a:gd name="T54" fmla="*/ 245 w 526"/>
                  <a:gd name="T55" fmla="*/ 98 h 1633"/>
                  <a:gd name="T56" fmla="*/ 254 w 526"/>
                  <a:gd name="T57" fmla="*/ 72 h 1633"/>
                  <a:gd name="T58" fmla="*/ 263 w 526"/>
                  <a:gd name="T59" fmla="*/ 49 h 1633"/>
                  <a:gd name="T60" fmla="*/ 272 w 526"/>
                  <a:gd name="T61" fmla="*/ 31 h 1633"/>
                  <a:gd name="T62" fmla="*/ 281 w 526"/>
                  <a:gd name="T63" fmla="*/ 18 h 1633"/>
                  <a:gd name="T64" fmla="*/ 290 w 526"/>
                  <a:gd name="T65" fmla="*/ 5 h 1633"/>
                  <a:gd name="T66" fmla="*/ 299 w 526"/>
                  <a:gd name="T67" fmla="*/ 0 h 1633"/>
                  <a:gd name="T68" fmla="*/ 308 w 526"/>
                  <a:gd name="T69" fmla="*/ 0 h 1633"/>
                  <a:gd name="T70" fmla="*/ 316 w 526"/>
                  <a:gd name="T71" fmla="*/ 0 h 1633"/>
                  <a:gd name="T72" fmla="*/ 325 w 526"/>
                  <a:gd name="T73" fmla="*/ 5 h 1633"/>
                  <a:gd name="T74" fmla="*/ 334 w 526"/>
                  <a:gd name="T75" fmla="*/ 18 h 1633"/>
                  <a:gd name="T76" fmla="*/ 343 w 526"/>
                  <a:gd name="T77" fmla="*/ 31 h 1633"/>
                  <a:gd name="T78" fmla="*/ 352 w 526"/>
                  <a:gd name="T79" fmla="*/ 49 h 1633"/>
                  <a:gd name="T80" fmla="*/ 361 w 526"/>
                  <a:gd name="T81" fmla="*/ 72 h 1633"/>
                  <a:gd name="T82" fmla="*/ 370 w 526"/>
                  <a:gd name="T83" fmla="*/ 98 h 1633"/>
                  <a:gd name="T84" fmla="*/ 379 w 526"/>
                  <a:gd name="T85" fmla="*/ 129 h 1633"/>
                  <a:gd name="T86" fmla="*/ 388 w 526"/>
                  <a:gd name="T87" fmla="*/ 161 h 1633"/>
                  <a:gd name="T88" fmla="*/ 397 w 526"/>
                  <a:gd name="T89" fmla="*/ 196 h 1633"/>
                  <a:gd name="T90" fmla="*/ 406 w 526"/>
                  <a:gd name="T91" fmla="*/ 236 h 1633"/>
                  <a:gd name="T92" fmla="*/ 414 w 526"/>
                  <a:gd name="T93" fmla="*/ 281 h 1633"/>
                  <a:gd name="T94" fmla="*/ 423 w 526"/>
                  <a:gd name="T95" fmla="*/ 330 h 1633"/>
                  <a:gd name="T96" fmla="*/ 432 w 526"/>
                  <a:gd name="T97" fmla="*/ 379 h 1633"/>
                  <a:gd name="T98" fmla="*/ 437 w 526"/>
                  <a:gd name="T99" fmla="*/ 428 h 1633"/>
                  <a:gd name="T100" fmla="*/ 446 w 526"/>
                  <a:gd name="T101" fmla="*/ 485 h 1633"/>
                  <a:gd name="T102" fmla="*/ 455 w 526"/>
                  <a:gd name="T103" fmla="*/ 539 h 1633"/>
                  <a:gd name="T104" fmla="*/ 463 w 526"/>
                  <a:gd name="T105" fmla="*/ 597 h 1633"/>
                  <a:gd name="T106" fmla="*/ 472 w 526"/>
                  <a:gd name="T107" fmla="*/ 659 h 1633"/>
                  <a:gd name="T108" fmla="*/ 481 w 526"/>
                  <a:gd name="T109" fmla="*/ 721 h 1633"/>
                  <a:gd name="T110" fmla="*/ 490 w 526"/>
                  <a:gd name="T111" fmla="*/ 783 h 1633"/>
                  <a:gd name="T112" fmla="*/ 499 w 526"/>
                  <a:gd name="T113" fmla="*/ 846 h 1633"/>
                  <a:gd name="T114" fmla="*/ 508 w 526"/>
                  <a:gd name="T115" fmla="*/ 913 h 1633"/>
                  <a:gd name="T116" fmla="*/ 517 w 526"/>
                  <a:gd name="T117" fmla="*/ 979 h 1633"/>
                  <a:gd name="T118" fmla="*/ 526 w 526"/>
                  <a:gd name="T119" fmla="*/ 1042 h 163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6"/>
                  <a:gd name="T181" fmla="*/ 0 h 1633"/>
                  <a:gd name="T182" fmla="*/ 526 w 526"/>
                  <a:gd name="T183" fmla="*/ 1633 h 163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6" h="1633">
                    <a:moveTo>
                      <a:pt x="0" y="1633"/>
                    </a:moveTo>
                    <a:lnTo>
                      <a:pt x="5" y="1602"/>
                    </a:lnTo>
                    <a:lnTo>
                      <a:pt x="9" y="1576"/>
                    </a:lnTo>
                    <a:lnTo>
                      <a:pt x="14" y="1549"/>
                    </a:lnTo>
                    <a:lnTo>
                      <a:pt x="18" y="1518"/>
                    </a:lnTo>
                    <a:lnTo>
                      <a:pt x="22" y="1491"/>
                    </a:lnTo>
                    <a:lnTo>
                      <a:pt x="27" y="1460"/>
                    </a:lnTo>
                    <a:lnTo>
                      <a:pt x="31" y="1429"/>
                    </a:lnTo>
                    <a:lnTo>
                      <a:pt x="36" y="1398"/>
                    </a:lnTo>
                    <a:lnTo>
                      <a:pt x="40" y="1366"/>
                    </a:lnTo>
                    <a:lnTo>
                      <a:pt x="45" y="1335"/>
                    </a:lnTo>
                    <a:lnTo>
                      <a:pt x="49" y="1304"/>
                    </a:lnTo>
                    <a:lnTo>
                      <a:pt x="54" y="1273"/>
                    </a:lnTo>
                    <a:lnTo>
                      <a:pt x="58" y="1242"/>
                    </a:lnTo>
                    <a:lnTo>
                      <a:pt x="63" y="1206"/>
                    </a:lnTo>
                    <a:lnTo>
                      <a:pt x="67" y="1175"/>
                    </a:lnTo>
                    <a:lnTo>
                      <a:pt x="71" y="1144"/>
                    </a:lnTo>
                    <a:lnTo>
                      <a:pt x="76" y="1108"/>
                    </a:lnTo>
                    <a:lnTo>
                      <a:pt x="80" y="1077"/>
                    </a:lnTo>
                    <a:lnTo>
                      <a:pt x="85" y="1046"/>
                    </a:lnTo>
                    <a:lnTo>
                      <a:pt x="89" y="1010"/>
                    </a:lnTo>
                    <a:lnTo>
                      <a:pt x="94" y="979"/>
                    </a:lnTo>
                    <a:lnTo>
                      <a:pt x="98" y="944"/>
                    </a:lnTo>
                    <a:lnTo>
                      <a:pt x="103" y="913"/>
                    </a:lnTo>
                    <a:lnTo>
                      <a:pt x="107" y="881"/>
                    </a:lnTo>
                    <a:lnTo>
                      <a:pt x="112" y="846"/>
                    </a:lnTo>
                    <a:lnTo>
                      <a:pt x="116" y="815"/>
                    </a:lnTo>
                    <a:lnTo>
                      <a:pt x="120" y="783"/>
                    </a:lnTo>
                    <a:lnTo>
                      <a:pt x="125" y="752"/>
                    </a:lnTo>
                    <a:lnTo>
                      <a:pt x="129" y="721"/>
                    </a:lnTo>
                    <a:lnTo>
                      <a:pt x="134" y="690"/>
                    </a:lnTo>
                    <a:lnTo>
                      <a:pt x="138" y="659"/>
                    </a:lnTo>
                    <a:lnTo>
                      <a:pt x="143" y="628"/>
                    </a:lnTo>
                    <a:lnTo>
                      <a:pt x="147" y="597"/>
                    </a:lnTo>
                    <a:lnTo>
                      <a:pt x="152" y="570"/>
                    </a:lnTo>
                    <a:lnTo>
                      <a:pt x="156" y="539"/>
                    </a:lnTo>
                    <a:lnTo>
                      <a:pt x="161" y="512"/>
                    </a:lnTo>
                    <a:lnTo>
                      <a:pt x="165" y="485"/>
                    </a:lnTo>
                    <a:lnTo>
                      <a:pt x="169" y="454"/>
                    </a:lnTo>
                    <a:lnTo>
                      <a:pt x="174" y="428"/>
                    </a:lnTo>
                    <a:lnTo>
                      <a:pt x="178" y="401"/>
                    </a:lnTo>
                    <a:lnTo>
                      <a:pt x="183" y="379"/>
                    </a:lnTo>
                    <a:lnTo>
                      <a:pt x="187" y="352"/>
                    </a:lnTo>
                    <a:lnTo>
                      <a:pt x="192" y="330"/>
                    </a:lnTo>
                    <a:lnTo>
                      <a:pt x="196" y="303"/>
                    </a:lnTo>
                    <a:lnTo>
                      <a:pt x="201" y="281"/>
                    </a:lnTo>
                    <a:lnTo>
                      <a:pt x="205" y="258"/>
                    </a:lnTo>
                    <a:lnTo>
                      <a:pt x="210" y="236"/>
                    </a:lnTo>
                    <a:lnTo>
                      <a:pt x="214" y="218"/>
                    </a:lnTo>
                    <a:lnTo>
                      <a:pt x="218" y="196"/>
                    </a:lnTo>
                    <a:lnTo>
                      <a:pt x="223" y="178"/>
                    </a:lnTo>
                    <a:lnTo>
                      <a:pt x="227" y="161"/>
                    </a:lnTo>
                    <a:lnTo>
                      <a:pt x="232" y="143"/>
                    </a:lnTo>
                    <a:lnTo>
                      <a:pt x="236" y="129"/>
                    </a:lnTo>
                    <a:lnTo>
                      <a:pt x="241" y="112"/>
                    </a:lnTo>
                    <a:lnTo>
                      <a:pt x="245" y="98"/>
                    </a:lnTo>
                    <a:lnTo>
                      <a:pt x="250" y="85"/>
                    </a:lnTo>
                    <a:lnTo>
                      <a:pt x="254" y="72"/>
                    </a:lnTo>
                    <a:lnTo>
                      <a:pt x="259" y="58"/>
                    </a:lnTo>
                    <a:lnTo>
                      <a:pt x="263" y="49"/>
                    </a:lnTo>
                    <a:lnTo>
                      <a:pt x="267" y="40"/>
                    </a:lnTo>
                    <a:lnTo>
                      <a:pt x="272" y="31"/>
                    </a:lnTo>
                    <a:lnTo>
                      <a:pt x="276" y="23"/>
                    </a:lnTo>
                    <a:lnTo>
                      <a:pt x="281" y="18"/>
                    </a:lnTo>
                    <a:lnTo>
                      <a:pt x="285" y="9"/>
                    </a:lnTo>
                    <a:lnTo>
                      <a:pt x="290" y="5"/>
                    </a:lnTo>
                    <a:lnTo>
                      <a:pt x="294" y="5"/>
                    </a:lnTo>
                    <a:lnTo>
                      <a:pt x="299" y="0"/>
                    </a:lnTo>
                    <a:lnTo>
                      <a:pt x="303" y="0"/>
                    </a:lnTo>
                    <a:lnTo>
                      <a:pt x="308" y="0"/>
                    </a:lnTo>
                    <a:lnTo>
                      <a:pt x="312" y="0"/>
                    </a:lnTo>
                    <a:lnTo>
                      <a:pt x="316" y="0"/>
                    </a:lnTo>
                    <a:lnTo>
                      <a:pt x="321" y="5"/>
                    </a:lnTo>
                    <a:lnTo>
                      <a:pt x="325" y="5"/>
                    </a:lnTo>
                    <a:lnTo>
                      <a:pt x="330" y="9"/>
                    </a:lnTo>
                    <a:lnTo>
                      <a:pt x="334" y="18"/>
                    </a:lnTo>
                    <a:lnTo>
                      <a:pt x="339" y="23"/>
                    </a:lnTo>
                    <a:lnTo>
                      <a:pt x="343" y="31"/>
                    </a:lnTo>
                    <a:lnTo>
                      <a:pt x="348" y="40"/>
                    </a:lnTo>
                    <a:lnTo>
                      <a:pt x="352" y="49"/>
                    </a:lnTo>
                    <a:lnTo>
                      <a:pt x="357" y="58"/>
                    </a:lnTo>
                    <a:lnTo>
                      <a:pt x="361" y="72"/>
                    </a:lnTo>
                    <a:lnTo>
                      <a:pt x="365" y="85"/>
                    </a:lnTo>
                    <a:lnTo>
                      <a:pt x="370" y="98"/>
                    </a:lnTo>
                    <a:lnTo>
                      <a:pt x="374" y="112"/>
                    </a:lnTo>
                    <a:lnTo>
                      <a:pt x="379" y="129"/>
                    </a:lnTo>
                    <a:lnTo>
                      <a:pt x="383" y="143"/>
                    </a:lnTo>
                    <a:lnTo>
                      <a:pt x="388" y="161"/>
                    </a:lnTo>
                    <a:lnTo>
                      <a:pt x="392" y="178"/>
                    </a:lnTo>
                    <a:lnTo>
                      <a:pt x="397" y="196"/>
                    </a:lnTo>
                    <a:lnTo>
                      <a:pt x="401" y="218"/>
                    </a:lnTo>
                    <a:lnTo>
                      <a:pt x="406" y="236"/>
                    </a:lnTo>
                    <a:lnTo>
                      <a:pt x="410" y="258"/>
                    </a:lnTo>
                    <a:lnTo>
                      <a:pt x="414" y="281"/>
                    </a:lnTo>
                    <a:lnTo>
                      <a:pt x="419" y="303"/>
                    </a:lnTo>
                    <a:lnTo>
                      <a:pt x="423" y="330"/>
                    </a:lnTo>
                    <a:lnTo>
                      <a:pt x="428" y="352"/>
                    </a:lnTo>
                    <a:lnTo>
                      <a:pt x="432" y="379"/>
                    </a:lnTo>
                    <a:lnTo>
                      <a:pt x="437" y="401"/>
                    </a:lnTo>
                    <a:lnTo>
                      <a:pt x="437" y="428"/>
                    </a:lnTo>
                    <a:lnTo>
                      <a:pt x="441" y="454"/>
                    </a:lnTo>
                    <a:lnTo>
                      <a:pt x="446" y="485"/>
                    </a:lnTo>
                    <a:lnTo>
                      <a:pt x="450" y="512"/>
                    </a:lnTo>
                    <a:lnTo>
                      <a:pt x="455" y="539"/>
                    </a:lnTo>
                    <a:lnTo>
                      <a:pt x="459" y="570"/>
                    </a:lnTo>
                    <a:lnTo>
                      <a:pt x="463" y="597"/>
                    </a:lnTo>
                    <a:lnTo>
                      <a:pt x="468" y="628"/>
                    </a:lnTo>
                    <a:lnTo>
                      <a:pt x="472" y="659"/>
                    </a:lnTo>
                    <a:lnTo>
                      <a:pt x="477" y="690"/>
                    </a:lnTo>
                    <a:lnTo>
                      <a:pt x="481" y="721"/>
                    </a:lnTo>
                    <a:lnTo>
                      <a:pt x="486" y="752"/>
                    </a:lnTo>
                    <a:lnTo>
                      <a:pt x="490" y="783"/>
                    </a:lnTo>
                    <a:lnTo>
                      <a:pt x="495" y="815"/>
                    </a:lnTo>
                    <a:lnTo>
                      <a:pt x="499" y="846"/>
                    </a:lnTo>
                    <a:lnTo>
                      <a:pt x="504" y="881"/>
                    </a:lnTo>
                    <a:lnTo>
                      <a:pt x="508" y="913"/>
                    </a:lnTo>
                    <a:lnTo>
                      <a:pt x="512" y="944"/>
                    </a:lnTo>
                    <a:lnTo>
                      <a:pt x="517" y="979"/>
                    </a:lnTo>
                    <a:lnTo>
                      <a:pt x="521" y="1010"/>
                    </a:lnTo>
                    <a:lnTo>
                      <a:pt x="526" y="104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63" name="Group 82"/>
            <p:cNvGrpSpPr>
              <a:grpSpLocks/>
            </p:cNvGrpSpPr>
            <p:nvPr/>
          </p:nvGrpSpPr>
          <p:grpSpPr bwMode="auto">
            <a:xfrm flipV="1">
              <a:off x="2880" y="2496"/>
              <a:ext cx="288" cy="123"/>
              <a:chOff x="1741" y="1391"/>
              <a:chExt cx="2210" cy="2092"/>
            </a:xfrm>
          </p:grpSpPr>
          <p:sp>
            <p:nvSpPr>
              <p:cNvPr id="46164" name="Freeform 83"/>
              <p:cNvSpPr>
                <a:spLocks/>
              </p:cNvSpPr>
              <p:nvPr/>
            </p:nvSpPr>
            <p:spPr bwMode="auto">
              <a:xfrm>
                <a:off x="1741" y="1391"/>
                <a:ext cx="562" cy="1829"/>
              </a:xfrm>
              <a:custGeom>
                <a:avLst/>
                <a:gdLst>
                  <a:gd name="T0" fmla="*/ 9 w 562"/>
                  <a:gd name="T1" fmla="*/ 979 h 1829"/>
                  <a:gd name="T2" fmla="*/ 23 w 562"/>
                  <a:gd name="T3" fmla="*/ 881 h 1829"/>
                  <a:gd name="T4" fmla="*/ 36 w 562"/>
                  <a:gd name="T5" fmla="*/ 783 h 1829"/>
                  <a:gd name="T6" fmla="*/ 49 w 562"/>
                  <a:gd name="T7" fmla="*/ 690 h 1829"/>
                  <a:gd name="T8" fmla="*/ 63 w 562"/>
                  <a:gd name="T9" fmla="*/ 597 h 1829"/>
                  <a:gd name="T10" fmla="*/ 76 w 562"/>
                  <a:gd name="T11" fmla="*/ 512 h 1829"/>
                  <a:gd name="T12" fmla="*/ 90 w 562"/>
                  <a:gd name="T13" fmla="*/ 428 h 1829"/>
                  <a:gd name="T14" fmla="*/ 103 w 562"/>
                  <a:gd name="T15" fmla="*/ 352 h 1829"/>
                  <a:gd name="T16" fmla="*/ 116 w 562"/>
                  <a:gd name="T17" fmla="*/ 281 h 1829"/>
                  <a:gd name="T18" fmla="*/ 130 w 562"/>
                  <a:gd name="T19" fmla="*/ 218 h 1829"/>
                  <a:gd name="T20" fmla="*/ 143 w 562"/>
                  <a:gd name="T21" fmla="*/ 161 h 1829"/>
                  <a:gd name="T22" fmla="*/ 156 w 562"/>
                  <a:gd name="T23" fmla="*/ 112 h 1829"/>
                  <a:gd name="T24" fmla="*/ 170 w 562"/>
                  <a:gd name="T25" fmla="*/ 72 h 1829"/>
                  <a:gd name="T26" fmla="*/ 183 w 562"/>
                  <a:gd name="T27" fmla="*/ 40 h 1829"/>
                  <a:gd name="T28" fmla="*/ 196 w 562"/>
                  <a:gd name="T29" fmla="*/ 18 h 1829"/>
                  <a:gd name="T30" fmla="*/ 210 w 562"/>
                  <a:gd name="T31" fmla="*/ 5 h 1829"/>
                  <a:gd name="T32" fmla="*/ 223 w 562"/>
                  <a:gd name="T33" fmla="*/ 0 h 1829"/>
                  <a:gd name="T34" fmla="*/ 237 w 562"/>
                  <a:gd name="T35" fmla="*/ 5 h 1829"/>
                  <a:gd name="T36" fmla="*/ 250 w 562"/>
                  <a:gd name="T37" fmla="*/ 18 h 1829"/>
                  <a:gd name="T38" fmla="*/ 263 w 562"/>
                  <a:gd name="T39" fmla="*/ 40 h 1829"/>
                  <a:gd name="T40" fmla="*/ 277 w 562"/>
                  <a:gd name="T41" fmla="*/ 72 h 1829"/>
                  <a:gd name="T42" fmla="*/ 290 w 562"/>
                  <a:gd name="T43" fmla="*/ 112 h 1829"/>
                  <a:gd name="T44" fmla="*/ 303 w 562"/>
                  <a:gd name="T45" fmla="*/ 161 h 1829"/>
                  <a:gd name="T46" fmla="*/ 317 w 562"/>
                  <a:gd name="T47" fmla="*/ 218 h 1829"/>
                  <a:gd name="T48" fmla="*/ 330 w 562"/>
                  <a:gd name="T49" fmla="*/ 281 h 1829"/>
                  <a:gd name="T50" fmla="*/ 343 w 562"/>
                  <a:gd name="T51" fmla="*/ 352 h 1829"/>
                  <a:gd name="T52" fmla="*/ 357 w 562"/>
                  <a:gd name="T53" fmla="*/ 428 h 1829"/>
                  <a:gd name="T54" fmla="*/ 370 w 562"/>
                  <a:gd name="T55" fmla="*/ 512 h 1829"/>
                  <a:gd name="T56" fmla="*/ 384 w 562"/>
                  <a:gd name="T57" fmla="*/ 597 h 1829"/>
                  <a:gd name="T58" fmla="*/ 397 w 562"/>
                  <a:gd name="T59" fmla="*/ 690 h 1829"/>
                  <a:gd name="T60" fmla="*/ 410 w 562"/>
                  <a:gd name="T61" fmla="*/ 783 h 1829"/>
                  <a:gd name="T62" fmla="*/ 424 w 562"/>
                  <a:gd name="T63" fmla="*/ 881 h 1829"/>
                  <a:gd name="T64" fmla="*/ 437 w 562"/>
                  <a:gd name="T65" fmla="*/ 979 h 1829"/>
                  <a:gd name="T66" fmla="*/ 450 w 562"/>
                  <a:gd name="T67" fmla="*/ 1077 h 1829"/>
                  <a:gd name="T68" fmla="*/ 464 w 562"/>
                  <a:gd name="T69" fmla="*/ 1175 h 1829"/>
                  <a:gd name="T70" fmla="*/ 477 w 562"/>
                  <a:gd name="T71" fmla="*/ 1273 h 1829"/>
                  <a:gd name="T72" fmla="*/ 490 w 562"/>
                  <a:gd name="T73" fmla="*/ 1366 h 1829"/>
                  <a:gd name="T74" fmla="*/ 504 w 562"/>
                  <a:gd name="T75" fmla="*/ 1460 h 1829"/>
                  <a:gd name="T76" fmla="*/ 517 w 562"/>
                  <a:gd name="T77" fmla="*/ 1549 h 1829"/>
                  <a:gd name="T78" fmla="*/ 531 w 562"/>
                  <a:gd name="T79" fmla="*/ 1633 h 1829"/>
                  <a:gd name="T80" fmla="*/ 539 w 562"/>
                  <a:gd name="T81" fmla="*/ 1709 h 1829"/>
                  <a:gd name="T82" fmla="*/ 553 w 562"/>
                  <a:gd name="T83" fmla="*/ 1785 h 182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2"/>
                  <a:gd name="T127" fmla="*/ 0 h 1829"/>
                  <a:gd name="T128" fmla="*/ 562 w 562"/>
                  <a:gd name="T129" fmla="*/ 1829 h 182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2" h="1829">
                    <a:moveTo>
                      <a:pt x="0" y="1046"/>
                    </a:moveTo>
                    <a:lnTo>
                      <a:pt x="5" y="1010"/>
                    </a:lnTo>
                    <a:lnTo>
                      <a:pt x="9" y="979"/>
                    </a:lnTo>
                    <a:lnTo>
                      <a:pt x="14" y="944"/>
                    </a:lnTo>
                    <a:lnTo>
                      <a:pt x="18" y="913"/>
                    </a:lnTo>
                    <a:lnTo>
                      <a:pt x="23" y="881"/>
                    </a:lnTo>
                    <a:lnTo>
                      <a:pt x="27" y="846"/>
                    </a:lnTo>
                    <a:lnTo>
                      <a:pt x="32" y="815"/>
                    </a:lnTo>
                    <a:lnTo>
                      <a:pt x="36" y="783"/>
                    </a:lnTo>
                    <a:lnTo>
                      <a:pt x="41" y="752"/>
                    </a:lnTo>
                    <a:lnTo>
                      <a:pt x="45" y="721"/>
                    </a:lnTo>
                    <a:lnTo>
                      <a:pt x="49" y="690"/>
                    </a:lnTo>
                    <a:lnTo>
                      <a:pt x="54" y="659"/>
                    </a:lnTo>
                    <a:lnTo>
                      <a:pt x="58" y="628"/>
                    </a:lnTo>
                    <a:lnTo>
                      <a:pt x="63" y="597"/>
                    </a:lnTo>
                    <a:lnTo>
                      <a:pt x="67" y="570"/>
                    </a:lnTo>
                    <a:lnTo>
                      <a:pt x="72" y="539"/>
                    </a:lnTo>
                    <a:lnTo>
                      <a:pt x="76" y="512"/>
                    </a:lnTo>
                    <a:lnTo>
                      <a:pt x="81" y="485"/>
                    </a:lnTo>
                    <a:lnTo>
                      <a:pt x="85" y="454"/>
                    </a:lnTo>
                    <a:lnTo>
                      <a:pt x="90" y="428"/>
                    </a:lnTo>
                    <a:lnTo>
                      <a:pt x="94" y="401"/>
                    </a:lnTo>
                    <a:lnTo>
                      <a:pt x="98" y="379"/>
                    </a:lnTo>
                    <a:lnTo>
                      <a:pt x="103" y="352"/>
                    </a:lnTo>
                    <a:lnTo>
                      <a:pt x="107" y="330"/>
                    </a:lnTo>
                    <a:lnTo>
                      <a:pt x="112" y="303"/>
                    </a:lnTo>
                    <a:lnTo>
                      <a:pt x="116" y="281"/>
                    </a:lnTo>
                    <a:lnTo>
                      <a:pt x="121" y="258"/>
                    </a:lnTo>
                    <a:lnTo>
                      <a:pt x="125" y="236"/>
                    </a:lnTo>
                    <a:lnTo>
                      <a:pt x="130" y="218"/>
                    </a:lnTo>
                    <a:lnTo>
                      <a:pt x="134" y="196"/>
                    </a:lnTo>
                    <a:lnTo>
                      <a:pt x="139" y="178"/>
                    </a:lnTo>
                    <a:lnTo>
                      <a:pt x="143" y="161"/>
                    </a:lnTo>
                    <a:lnTo>
                      <a:pt x="147" y="143"/>
                    </a:lnTo>
                    <a:lnTo>
                      <a:pt x="152" y="129"/>
                    </a:lnTo>
                    <a:lnTo>
                      <a:pt x="156" y="112"/>
                    </a:lnTo>
                    <a:lnTo>
                      <a:pt x="161" y="98"/>
                    </a:lnTo>
                    <a:lnTo>
                      <a:pt x="165" y="85"/>
                    </a:lnTo>
                    <a:lnTo>
                      <a:pt x="170" y="72"/>
                    </a:lnTo>
                    <a:lnTo>
                      <a:pt x="174" y="58"/>
                    </a:lnTo>
                    <a:lnTo>
                      <a:pt x="179" y="49"/>
                    </a:lnTo>
                    <a:lnTo>
                      <a:pt x="183" y="40"/>
                    </a:lnTo>
                    <a:lnTo>
                      <a:pt x="188" y="31"/>
                    </a:lnTo>
                    <a:lnTo>
                      <a:pt x="192" y="23"/>
                    </a:lnTo>
                    <a:lnTo>
                      <a:pt x="196" y="18"/>
                    </a:lnTo>
                    <a:lnTo>
                      <a:pt x="201" y="9"/>
                    </a:lnTo>
                    <a:lnTo>
                      <a:pt x="205" y="5"/>
                    </a:lnTo>
                    <a:lnTo>
                      <a:pt x="210" y="5"/>
                    </a:lnTo>
                    <a:lnTo>
                      <a:pt x="214" y="0"/>
                    </a:lnTo>
                    <a:lnTo>
                      <a:pt x="219" y="0"/>
                    </a:lnTo>
                    <a:lnTo>
                      <a:pt x="223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7" y="5"/>
                    </a:lnTo>
                    <a:lnTo>
                      <a:pt x="241" y="5"/>
                    </a:lnTo>
                    <a:lnTo>
                      <a:pt x="245" y="9"/>
                    </a:lnTo>
                    <a:lnTo>
                      <a:pt x="250" y="18"/>
                    </a:lnTo>
                    <a:lnTo>
                      <a:pt x="254" y="23"/>
                    </a:lnTo>
                    <a:lnTo>
                      <a:pt x="259" y="31"/>
                    </a:lnTo>
                    <a:lnTo>
                      <a:pt x="263" y="40"/>
                    </a:lnTo>
                    <a:lnTo>
                      <a:pt x="268" y="49"/>
                    </a:lnTo>
                    <a:lnTo>
                      <a:pt x="272" y="58"/>
                    </a:lnTo>
                    <a:lnTo>
                      <a:pt x="277" y="72"/>
                    </a:lnTo>
                    <a:lnTo>
                      <a:pt x="281" y="85"/>
                    </a:lnTo>
                    <a:lnTo>
                      <a:pt x="286" y="98"/>
                    </a:lnTo>
                    <a:lnTo>
                      <a:pt x="290" y="112"/>
                    </a:lnTo>
                    <a:lnTo>
                      <a:pt x="294" y="129"/>
                    </a:lnTo>
                    <a:lnTo>
                      <a:pt x="299" y="143"/>
                    </a:lnTo>
                    <a:lnTo>
                      <a:pt x="303" y="161"/>
                    </a:lnTo>
                    <a:lnTo>
                      <a:pt x="308" y="178"/>
                    </a:lnTo>
                    <a:lnTo>
                      <a:pt x="312" y="196"/>
                    </a:lnTo>
                    <a:lnTo>
                      <a:pt x="317" y="218"/>
                    </a:lnTo>
                    <a:lnTo>
                      <a:pt x="321" y="236"/>
                    </a:lnTo>
                    <a:lnTo>
                      <a:pt x="326" y="258"/>
                    </a:lnTo>
                    <a:lnTo>
                      <a:pt x="330" y="281"/>
                    </a:lnTo>
                    <a:lnTo>
                      <a:pt x="335" y="303"/>
                    </a:lnTo>
                    <a:lnTo>
                      <a:pt x="339" y="330"/>
                    </a:lnTo>
                    <a:lnTo>
                      <a:pt x="343" y="352"/>
                    </a:lnTo>
                    <a:lnTo>
                      <a:pt x="348" y="379"/>
                    </a:lnTo>
                    <a:lnTo>
                      <a:pt x="352" y="401"/>
                    </a:lnTo>
                    <a:lnTo>
                      <a:pt x="357" y="428"/>
                    </a:lnTo>
                    <a:lnTo>
                      <a:pt x="361" y="454"/>
                    </a:lnTo>
                    <a:lnTo>
                      <a:pt x="366" y="485"/>
                    </a:lnTo>
                    <a:lnTo>
                      <a:pt x="370" y="512"/>
                    </a:lnTo>
                    <a:lnTo>
                      <a:pt x="375" y="539"/>
                    </a:lnTo>
                    <a:lnTo>
                      <a:pt x="379" y="570"/>
                    </a:lnTo>
                    <a:lnTo>
                      <a:pt x="384" y="597"/>
                    </a:lnTo>
                    <a:lnTo>
                      <a:pt x="388" y="628"/>
                    </a:lnTo>
                    <a:lnTo>
                      <a:pt x="392" y="659"/>
                    </a:lnTo>
                    <a:lnTo>
                      <a:pt x="397" y="690"/>
                    </a:lnTo>
                    <a:lnTo>
                      <a:pt x="401" y="721"/>
                    </a:lnTo>
                    <a:lnTo>
                      <a:pt x="406" y="752"/>
                    </a:lnTo>
                    <a:lnTo>
                      <a:pt x="410" y="783"/>
                    </a:lnTo>
                    <a:lnTo>
                      <a:pt x="415" y="815"/>
                    </a:lnTo>
                    <a:lnTo>
                      <a:pt x="419" y="846"/>
                    </a:lnTo>
                    <a:lnTo>
                      <a:pt x="424" y="881"/>
                    </a:lnTo>
                    <a:lnTo>
                      <a:pt x="428" y="913"/>
                    </a:lnTo>
                    <a:lnTo>
                      <a:pt x="433" y="944"/>
                    </a:lnTo>
                    <a:lnTo>
                      <a:pt x="437" y="979"/>
                    </a:lnTo>
                    <a:lnTo>
                      <a:pt x="441" y="1010"/>
                    </a:lnTo>
                    <a:lnTo>
                      <a:pt x="446" y="1046"/>
                    </a:lnTo>
                    <a:lnTo>
                      <a:pt x="450" y="1077"/>
                    </a:lnTo>
                    <a:lnTo>
                      <a:pt x="455" y="1108"/>
                    </a:lnTo>
                    <a:lnTo>
                      <a:pt x="459" y="1144"/>
                    </a:lnTo>
                    <a:lnTo>
                      <a:pt x="464" y="1175"/>
                    </a:lnTo>
                    <a:lnTo>
                      <a:pt x="468" y="1206"/>
                    </a:lnTo>
                    <a:lnTo>
                      <a:pt x="473" y="1242"/>
                    </a:lnTo>
                    <a:lnTo>
                      <a:pt x="477" y="1273"/>
                    </a:lnTo>
                    <a:lnTo>
                      <a:pt x="482" y="1304"/>
                    </a:lnTo>
                    <a:lnTo>
                      <a:pt x="486" y="1335"/>
                    </a:lnTo>
                    <a:lnTo>
                      <a:pt x="490" y="1366"/>
                    </a:lnTo>
                    <a:lnTo>
                      <a:pt x="495" y="1398"/>
                    </a:lnTo>
                    <a:lnTo>
                      <a:pt x="499" y="1429"/>
                    </a:lnTo>
                    <a:lnTo>
                      <a:pt x="504" y="1460"/>
                    </a:lnTo>
                    <a:lnTo>
                      <a:pt x="508" y="1491"/>
                    </a:lnTo>
                    <a:lnTo>
                      <a:pt x="513" y="1518"/>
                    </a:lnTo>
                    <a:lnTo>
                      <a:pt x="517" y="1549"/>
                    </a:lnTo>
                    <a:lnTo>
                      <a:pt x="522" y="1576"/>
                    </a:lnTo>
                    <a:lnTo>
                      <a:pt x="526" y="1602"/>
                    </a:lnTo>
                    <a:lnTo>
                      <a:pt x="531" y="1633"/>
                    </a:lnTo>
                    <a:lnTo>
                      <a:pt x="531" y="1660"/>
                    </a:lnTo>
                    <a:lnTo>
                      <a:pt x="535" y="1687"/>
                    </a:lnTo>
                    <a:lnTo>
                      <a:pt x="539" y="1709"/>
                    </a:lnTo>
                    <a:lnTo>
                      <a:pt x="544" y="1736"/>
                    </a:lnTo>
                    <a:lnTo>
                      <a:pt x="548" y="1758"/>
                    </a:lnTo>
                    <a:lnTo>
                      <a:pt x="553" y="1785"/>
                    </a:lnTo>
                    <a:lnTo>
                      <a:pt x="557" y="1807"/>
                    </a:lnTo>
                    <a:lnTo>
                      <a:pt x="562" y="182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5" name="Freeform 84"/>
              <p:cNvSpPr>
                <a:spLocks/>
              </p:cNvSpPr>
              <p:nvPr/>
            </p:nvSpPr>
            <p:spPr bwMode="auto">
              <a:xfrm>
                <a:off x="2303" y="1391"/>
                <a:ext cx="561" cy="2092"/>
              </a:xfrm>
              <a:custGeom>
                <a:avLst/>
                <a:gdLst>
                  <a:gd name="T0" fmla="*/ 9 w 561"/>
                  <a:gd name="T1" fmla="*/ 1869 h 2092"/>
                  <a:gd name="T2" fmla="*/ 22 w 561"/>
                  <a:gd name="T3" fmla="*/ 1927 h 2092"/>
                  <a:gd name="T4" fmla="*/ 35 w 561"/>
                  <a:gd name="T5" fmla="*/ 1976 h 2092"/>
                  <a:gd name="T6" fmla="*/ 49 w 561"/>
                  <a:gd name="T7" fmla="*/ 2016 h 2092"/>
                  <a:gd name="T8" fmla="*/ 62 w 561"/>
                  <a:gd name="T9" fmla="*/ 2047 h 2092"/>
                  <a:gd name="T10" fmla="*/ 75 w 561"/>
                  <a:gd name="T11" fmla="*/ 2069 h 2092"/>
                  <a:gd name="T12" fmla="*/ 89 w 561"/>
                  <a:gd name="T13" fmla="*/ 2083 h 2092"/>
                  <a:gd name="T14" fmla="*/ 102 w 561"/>
                  <a:gd name="T15" fmla="*/ 2092 h 2092"/>
                  <a:gd name="T16" fmla="*/ 116 w 561"/>
                  <a:gd name="T17" fmla="*/ 2083 h 2092"/>
                  <a:gd name="T18" fmla="*/ 129 w 561"/>
                  <a:gd name="T19" fmla="*/ 2069 h 2092"/>
                  <a:gd name="T20" fmla="*/ 142 w 561"/>
                  <a:gd name="T21" fmla="*/ 2047 h 2092"/>
                  <a:gd name="T22" fmla="*/ 156 w 561"/>
                  <a:gd name="T23" fmla="*/ 2016 h 2092"/>
                  <a:gd name="T24" fmla="*/ 169 w 561"/>
                  <a:gd name="T25" fmla="*/ 1976 h 2092"/>
                  <a:gd name="T26" fmla="*/ 182 w 561"/>
                  <a:gd name="T27" fmla="*/ 1927 h 2092"/>
                  <a:gd name="T28" fmla="*/ 196 w 561"/>
                  <a:gd name="T29" fmla="*/ 1869 h 2092"/>
                  <a:gd name="T30" fmla="*/ 209 w 561"/>
                  <a:gd name="T31" fmla="*/ 1807 h 2092"/>
                  <a:gd name="T32" fmla="*/ 222 w 561"/>
                  <a:gd name="T33" fmla="*/ 1736 h 2092"/>
                  <a:gd name="T34" fmla="*/ 236 w 561"/>
                  <a:gd name="T35" fmla="*/ 1660 h 2092"/>
                  <a:gd name="T36" fmla="*/ 249 w 561"/>
                  <a:gd name="T37" fmla="*/ 1576 h 2092"/>
                  <a:gd name="T38" fmla="*/ 263 w 561"/>
                  <a:gd name="T39" fmla="*/ 1491 h 2092"/>
                  <a:gd name="T40" fmla="*/ 276 w 561"/>
                  <a:gd name="T41" fmla="*/ 1398 h 2092"/>
                  <a:gd name="T42" fmla="*/ 289 w 561"/>
                  <a:gd name="T43" fmla="*/ 1304 h 2092"/>
                  <a:gd name="T44" fmla="*/ 303 w 561"/>
                  <a:gd name="T45" fmla="*/ 1206 h 2092"/>
                  <a:gd name="T46" fmla="*/ 316 w 561"/>
                  <a:gd name="T47" fmla="*/ 1108 h 2092"/>
                  <a:gd name="T48" fmla="*/ 329 w 561"/>
                  <a:gd name="T49" fmla="*/ 1010 h 2092"/>
                  <a:gd name="T50" fmla="*/ 343 w 561"/>
                  <a:gd name="T51" fmla="*/ 913 h 2092"/>
                  <a:gd name="T52" fmla="*/ 356 w 561"/>
                  <a:gd name="T53" fmla="*/ 815 h 2092"/>
                  <a:gd name="T54" fmla="*/ 369 w 561"/>
                  <a:gd name="T55" fmla="*/ 721 h 2092"/>
                  <a:gd name="T56" fmla="*/ 383 w 561"/>
                  <a:gd name="T57" fmla="*/ 628 h 2092"/>
                  <a:gd name="T58" fmla="*/ 396 w 561"/>
                  <a:gd name="T59" fmla="*/ 539 h 2092"/>
                  <a:gd name="T60" fmla="*/ 410 w 561"/>
                  <a:gd name="T61" fmla="*/ 454 h 2092"/>
                  <a:gd name="T62" fmla="*/ 423 w 561"/>
                  <a:gd name="T63" fmla="*/ 379 h 2092"/>
                  <a:gd name="T64" fmla="*/ 436 w 561"/>
                  <a:gd name="T65" fmla="*/ 303 h 2092"/>
                  <a:gd name="T66" fmla="*/ 450 w 561"/>
                  <a:gd name="T67" fmla="*/ 236 h 2092"/>
                  <a:gd name="T68" fmla="*/ 463 w 561"/>
                  <a:gd name="T69" fmla="*/ 178 h 2092"/>
                  <a:gd name="T70" fmla="*/ 476 w 561"/>
                  <a:gd name="T71" fmla="*/ 129 h 2092"/>
                  <a:gd name="T72" fmla="*/ 490 w 561"/>
                  <a:gd name="T73" fmla="*/ 85 h 2092"/>
                  <a:gd name="T74" fmla="*/ 499 w 561"/>
                  <a:gd name="T75" fmla="*/ 49 h 2092"/>
                  <a:gd name="T76" fmla="*/ 512 w 561"/>
                  <a:gd name="T77" fmla="*/ 23 h 2092"/>
                  <a:gd name="T78" fmla="*/ 525 w 561"/>
                  <a:gd name="T79" fmla="*/ 5 h 2092"/>
                  <a:gd name="T80" fmla="*/ 539 w 561"/>
                  <a:gd name="T81" fmla="*/ 0 h 2092"/>
                  <a:gd name="T82" fmla="*/ 552 w 561"/>
                  <a:gd name="T83" fmla="*/ 0 h 209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92"/>
                  <a:gd name="T128" fmla="*/ 561 w 561"/>
                  <a:gd name="T129" fmla="*/ 2092 h 209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92">
                    <a:moveTo>
                      <a:pt x="0" y="1829"/>
                    </a:moveTo>
                    <a:lnTo>
                      <a:pt x="4" y="1851"/>
                    </a:lnTo>
                    <a:lnTo>
                      <a:pt x="9" y="1869"/>
                    </a:lnTo>
                    <a:lnTo>
                      <a:pt x="13" y="1891"/>
                    </a:lnTo>
                    <a:lnTo>
                      <a:pt x="18" y="1909"/>
                    </a:lnTo>
                    <a:lnTo>
                      <a:pt x="22" y="1927"/>
                    </a:lnTo>
                    <a:lnTo>
                      <a:pt x="26" y="1945"/>
                    </a:lnTo>
                    <a:lnTo>
                      <a:pt x="31" y="1958"/>
                    </a:lnTo>
                    <a:lnTo>
                      <a:pt x="35" y="1976"/>
                    </a:lnTo>
                    <a:lnTo>
                      <a:pt x="40" y="1989"/>
                    </a:lnTo>
                    <a:lnTo>
                      <a:pt x="44" y="2003"/>
                    </a:lnTo>
                    <a:lnTo>
                      <a:pt x="49" y="2016"/>
                    </a:lnTo>
                    <a:lnTo>
                      <a:pt x="53" y="2029"/>
                    </a:lnTo>
                    <a:lnTo>
                      <a:pt x="58" y="2038"/>
                    </a:lnTo>
                    <a:lnTo>
                      <a:pt x="62" y="2047"/>
                    </a:lnTo>
                    <a:lnTo>
                      <a:pt x="67" y="2056"/>
                    </a:lnTo>
                    <a:lnTo>
                      <a:pt x="71" y="2065"/>
                    </a:lnTo>
                    <a:lnTo>
                      <a:pt x="75" y="2069"/>
                    </a:lnTo>
                    <a:lnTo>
                      <a:pt x="80" y="2078"/>
                    </a:lnTo>
                    <a:lnTo>
                      <a:pt x="84" y="2083"/>
                    </a:lnTo>
                    <a:lnTo>
                      <a:pt x="89" y="2083"/>
                    </a:lnTo>
                    <a:lnTo>
                      <a:pt x="93" y="2087"/>
                    </a:lnTo>
                    <a:lnTo>
                      <a:pt x="98" y="2087"/>
                    </a:lnTo>
                    <a:lnTo>
                      <a:pt x="102" y="2092"/>
                    </a:lnTo>
                    <a:lnTo>
                      <a:pt x="107" y="2087"/>
                    </a:lnTo>
                    <a:lnTo>
                      <a:pt x="111" y="2087"/>
                    </a:lnTo>
                    <a:lnTo>
                      <a:pt x="116" y="2083"/>
                    </a:lnTo>
                    <a:lnTo>
                      <a:pt x="120" y="2083"/>
                    </a:lnTo>
                    <a:lnTo>
                      <a:pt x="124" y="2078"/>
                    </a:lnTo>
                    <a:lnTo>
                      <a:pt x="129" y="2069"/>
                    </a:lnTo>
                    <a:lnTo>
                      <a:pt x="133" y="2065"/>
                    </a:lnTo>
                    <a:lnTo>
                      <a:pt x="138" y="2056"/>
                    </a:lnTo>
                    <a:lnTo>
                      <a:pt x="142" y="2047"/>
                    </a:lnTo>
                    <a:lnTo>
                      <a:pt x="147" y="2038"/>
                    </a:lnTo>
                    <a:lnTo>
                      <a:pt x="151" y="2029"/>
                    </a:lnTo>
                    <a:lnTo>
                      <a:pt x="156" y="2016"/>
                    </a:lnTo>
                    <a:lnTo>
                      <a:pt x="160" y="2003"/>
                    </a:lnTo>
                    <a:lnTo>
                      <a:pt x="165" y="1989"/>
                    </a:lnTo>
                    <a:lnTo>
                      <a:pt x="169" y="1976"/>
                    </a:lnTo>
                    <a:lnTo>
                      <a:pt x="173" y="1958"/>
                    </a:lnTo>
                    <a:lnTo>
                      <a:pt x="178" y="1945"/>
                    </a:lnTo>
                    <a:lnTo>
                      <a:pt x="182" y="1927"/>
                    </a:lnTo>
                    <a:lnTo>
                      <a:pt x="187" y="1909"/>
                    </a:lnTo>
                    <a:lnTo>
                      <a:pt x="191" y="1891"/>
                    </a:lnTo>
                    <a:lnTo>
                      <a:pt x="196" y="1869"/>
                    </a:lnTo>
                    <a:lnTo>
                      <a:pt x="200" y="1851"/>
                    </a:lnTo>
                    <a:lnTo>
                      <a:pt x="205" y="1829"/>
                    </a:lnTo>
                    <a:lnTo>
                      <a:pt x="209" y="1807"/>
                    </a:lnTo>
                    <a:lnTo>
                      <a:pt x="214" y="1785"/>
                    </a:lnTo>
                    <a:lnTo>
                      <a:pt x="218" y="1758"/>
                    </a:lnTo>
                    <a:lnTo>
                      <a:pt x="222" y="1736"/>
                    </a:lnTo>
                    <a:lnTo>
                      <a:pt x="227" y="1709"/>
                    </a:lnTo>
                    <a:lnTo>
                      <a:pt x="231" y="1687"/>
                    </a:lnTo>
                    <a:lnTo>
                      <a:pt x="236" y="1660"/>
                    </a:lnTo>
                    <a:lnTo>
                      <a:pt x="240" y="1633"/>
                    </a:lnTo>
                    <a:lnTo>
                      <a:pt x="245" y="1602"/>
                    </a:lnTo>
                    <a:lnTo>
                      <a:pt x="249" y="1576"/>
                    </a:lnTo>
                    <a:lnTo>
                      <a:pt x="254" y="1549"/>
                    </a:lnTo>
                    <a:lnTo>
                      <a:pt x="258" y="1518"/>
                    </a:lnTo>
                    <a:lnTo>
                      <a:pt x="263" y="1491"/>
                    </a:lnTo>
                    <a:lnTo>
                      <a:pt x="267" y="1460"/>
                    </a:lnTo>
                    <a:lnTo>
                      <a:pt x="271" y="1429"/>
                    </a:lnTo>
                    <a:lnTo>
                      <a:pt x="276" y="1398"/>
                    </a:lnTo>
                    <a:lnTo>
                      <a:pt x="280" y="1366"/>
                    </a:lnTo>
                    <a:lnTo>
                      <a:pt x="285" y="1335"/>
                    </a:lnTo>
                    <a:lnTo>
                      <a:pt x="289" y="1304"/>
                    </a:lnTo>
                    <a:lnTo>
                      <a:pt x="294" y="1273"/>
                    </a:lnTo>
                    <a:lnTo>
                      <a:pt x="298" y="1242"/>
                    </a:lnTo>
                    <a:lnTo>
                      <a:pt x="303" y="1206"/>
                    </a:lnTo>
                    <a:lnTo>
                      <a:pt x="307" y="1175"/>
                    </a:lnTo>
                    <a:lnTo>
                      <a:pt x="312" y="1144"/>
                    </a:lnTo>
                    <a:lnTo>
                      <a:pt x="316" y="1108"/>
                    </a:lnTo>
                    <a:lnTo>
                      <a:pt x="320" y="1077"/>
                    </a:lnTo>
                    <a:lnTo>
                      <a:pt x="325" y="1042"/>
                    </a:lnTo>
                    <a:lnTo>
                      <a:pt x="329" y="1010"/>
                    </a:lnTo>
                    <a:lnTo>
                      <a:pt x="334" y="979"/>
                    </a:lnTo>
                    <a:lnTo>
                      <a:pt x="338" y="944"/>
                    </a:lnTo>
                    <a:lnTo>
                      <a:pt x="343" y="913"/>
                    </a:lnTo>
                    <a:lnTo>
                      <a:pt x="347" y="881"/>
                    </a:lnTo>
                    <a:lnTo>
                      <a:pt x="352" y="846"/>
                    </a:lnTo>
                    <a:lnTo>
                      <a:pt x="356" y="815"/>
                    </a:lnTo>
                    <a:lnTo>
                      <a:pt x="361" y="783"/>
                    </a:lnTo>
                    <a:lnTo>
                      <a:pt x="365" y="752"/>
                    </a:lnTo>
                    <a:lnTo>
                      <a:pt x="369" y="721"/>
                    </a:lnTo>
                    <a:lnTo>
                      <a:pt x="374" y="690"/>
                    </a:lnTo>
                    <a:lnTo>
                      <a:pt x="378" y="659"/>
                    </a:lnTo>
                    <a:lnTo>
                      <a:pt x="383" y="628"/>
                    </a:lnTo>
                    <a:lnTo>
                      <a:pt x="387" y="597"/>
                    </a:lnTo>
                    <a:lnTo>
                      <a:pt x="392" y="570"/>
                    </a:lnTo>
                    <a:lnTo>
                      <a:pt x="396" y="539"/>
                    </a:lnTo>
                    <a:lnTo>
                      <a:pt x="401" y="512"/>
                    </a:lnTo>
                    <a:lnTo>
                      <a:pt x="405" y="485"/>
                    </a:lnTo>
                    <a:lnTo>
                      <a:pt x="410" y="454"/>
                    </a:lnTo>
                    <a:lnTo>
                      <a:pt x="414" y="428"/>
                    </a:lnTo>
                    <a:lnTo>
                      <a:pt x="418" y="401"/>
                    </a:lnTo>
                    <a:lnTo>
                      <a:pt x="423" y="379"/>
                    </a:lnTo>
                    <a:lnTo>
                      <a:pt x="427" y="352"/>
                    </a:lnTo>
                    <a:lnTo>
                      <a:pt x="432" y="330"/>
                    </a:lnTo>
                    <a:lnTo>
                      <a:pt x="436" y="303"/>
                    </a:lnTo>
                    <a:lnTo>
                      <a:pt x="441" y="281"/>
                    </a:lnTo>
                    <a:lnTo>
                      <a:pt x="445" y="258"/>
                    </a:lnTo>
                    <a:lnTo>
                      <a:pt x="450" y="236"/>
                    </a:lnTo>
                    <a:lnTo>
                      <a:pt x="454" y="218"/>
                    </a:lnTo>
                    <a:lnTo>
                      <a:pt x="459" y="196"/>
                    </a:lnTo>
                    <a:lnTo>
                      <a:pt x="463" y="178"/>
                    </a:lnTo>
                    <a:lnTo>
                      <a:pt x="467" y="161"/>
                    </a:lnTo>
                    <a:lnTo>
                      <a:pt x="472" y="143"/>
                    </a:lnTo>
                    <a:lnTo>
                      <a:pt x="476" y="129"/>
                    </a:lnTo>
                    <a:lnTo>
                      <a:pt x="481" y="112"/>
                    </a:lnTo>
                    <a:lnTo>
                      <a:pt x="485" y="98"/>
                    </a:lnTo>
                    <a:lnTo>
                      <a:pt x="490" y="85"/>
                    </a:lnTo>
                    <a:lnTo>
                      <a:pt x="494" y="72"/>
                    </a:lnTo>
                    <a:lnTo>
                      <a:pt x="499" y="58"/>
                    </a:lnTo>
                    <a:lnTo>
                      <a:pt x="499" y="49"/>
                    </a:lnTo>
                    <a:lnTo>
                      <a:pt x="503" y="40"/>
                    </a:lnTo>
                    <a:lnTo>
                      <a:pt x="508" y="31"/>
                    </a:lnTo>
                    <a:lnTo>
                      <a:pt x="512" y="23"/>
                    </a:lnTo>
                    <a:lnTo>
                      <a:pt x="516" y="18"/>
                    </a:lnTo>
                    <a:lnTo>
                      <a:pt x="521" y="9"/>
                    </a:lnTo>
                    <a:lnTo>
                      <a:pt x="525" y="5"/>
                    </a:lnTo>
                    <a:lnTo>
                      <a:pt x="530" y="5"/>
                    </a:lnTo>
                    <a:lnTo>
                      <a:pt x="534" y="0"/>
                    </a:lnTo>
                    <a:lnTo>
                      <a:pt x="539" y="0"/>
                    </a:lnTo>
                    <a:lnTo>
                      <a:pt x="543" y="0"/>
                    </a:lnTo>
                    <a:lnTo>
                      <a:pt x="548" y="0"/>
                    </a:lnTo>
                    <a:lnTo>
                      <a:pt x="552" y="0"/>
                    </a:lnTo>
                    <a:lnTo>
                      <a:pt x="557" y="5"/>
                    </a:lnTo>
                    <a:lnTo>
                      <a:pt x="561" y="5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6" name="Freeform 85"/>
              <p:cNvSpPr>
                <a:spLocks/>
              </p:cNvSpPr>
              <p:nvPr/>
            </p:nvSpPr>
            <p:spPr bwMode="auto">
              <a:xfrm>
                <a:off x="2864" y="1396"/>
                <a:ext cx="561" cy="2087"/>
              </a:xfrm>
              <a:custGeom>
                <a:avLst/>
                <a:gdLst>
                  <a:gd name="T0" fmla="*/ 9 w 561"/>
                  <a:gd name="T1" fmla="*/ 13 h 2087"/>
                  <a:gd name="T2" fmla="*/ 22 w 561"/>
                  <a:gd name="T3" fmla="*/ 35 h 2087"/>
                  <a:gd name="T4" fmla="*/ 36 w 561"/>
                  <a:gd name="T5" fmla="*/ 67 h 2087"/>
                  <a:gd name="T6" fmla="*/ 49 w 561"/>
                  <a:gd name="T7" fmla="*/ 107 h 2087"/>
                  <a:gd name="T8" fmla="*/ 62 w 561"/>
                  <a:gd name="T9" fmla="*/ 156 h 2087"/>
                  <a:gd name="T10" fmla="*/ 76 w 561"/>
                  <a:gd name="T11" fmla="*/ 213 h 2087"/>
                  <a:gd name="T12" fmla="*/ 89 w 561"/>
                  <a:gd name="T13" fmla="*/ 276 h 2087"/>
                  <a:gd name="T14" fmla="*/ 102 w 561"/>
                  <a:gd name="T15" fmla="*/ 347 h 2087"/>
                  <a:gd name="T16" fmla="*/ 116 w 561"/>
                  <a:gd name="T17" fmla="*/ 423 h 2087"/>
                  <a:gd name="T18" fmla="*/ 129 w 561"/>
                  <a:gd name="T19" fmla="*/ 507 h 2087"/>
                  <a:gd name="T20" fmla="*/ 143 w 561"/>
                  <a:gd name="T21" fmla="*/ 592 h 2087"/>
                  <a:gd name="T22" fmla="*/ 156 w 561"/>
                  <a:gd name="T23" fmla="*/ 685 h 2087"/>
                  <a:gd name="T24" fmla="*/ 169 w 561"/>
                  <a:gd name="T25" fmla="*/ 778 h 2087"/>
                  <a:gd name="T26" fmla="*/ 183 w 561"/>
                  <a:gd name="T27" fmla="*/ 876 h 2087"/>
                  <a:gd name="T28" fmla="*/ 196 w 561"/>
                  <a:gd name="T29" fmla="*/ 974 h 2087"/>
                  <a:gd name="T30" fmla="*/ 209 w 561"/>
                  <a:gd name="T31" fmla="*/ 1072 h 2087"/>
                  <a:gd name="T32" fmla="*/ 223 w 561"/>
                  <a:gd name="T33" fmla="*/ 1170 h 2087"/>
                  <a:gd name="T34" fmla="*/ 236 w 561"/>
                  <a:gd name="T35" fmla="*/ 1268 h 2087"/>
                  <a:gd name="T36" fmla="*/ 249 w 561"/>
                  <a:gd name="T37" fmla="*/ 1361 h 2087"/>
                  <a:gd name="T38" fmla="*/ 263 w 561"/>
                  <a:gd name="T39" fmla="*/ 1455 h 2087"/>
                  <a:gd name="T40" fmla="*/ 276 w 561"/>
                  <a:gd name="T41" fmla="*/ 1544 h 2087"/>
                  <a:gd name="T42" fmla="*/ 289 w 561"/>
                  <a:gd name="T43" fmla="*/ 1628 h 2087"/>
                  <a:gd name="T44" fmla="*/ 303 w 561"/>
                  <a:gd name="T45" fmla="*/ 1704 h 2087"/>
                  <a:gd name="T46" fmla="*/ 316 w 561"/>
                  <a:gd name="T47" fmla="*/ 1780 h 2087"/>
                  <a:gd name="T48" fmla="*/ 330 w 561"/>
                  <a:gd name="T49" fmla="*/ 1846 h 2087"/>
                  <a:gd name="T50" fmla="*/ 343 w 561"/>
                  <a:gd name="T51" fmla="*/ 1904 h 2087"/>
                  <a:gd name="T52" fmla="*/ 356 w 561"/>
                  <a:gd name="T53" fmla="*/ 1953 h 2087"/>
                  <a:gd name="T54" fmla="*/ 370 w 561"/>
                  <a:gd name="T55" fmla="*/ 1998 h 2087"/>
                  <a:gd name="T56" fmla="*/ 383 w 561"/>
                  <a:gd name="T57" fmla="*/ 2033 h 2087"/>
                  <a:gd name="T58" fmla="*/ 396 w 561"/>
                  <a:gd name="T59" fmla="*/ 2060 h 2087"/>
                  <a:gd name="T60" fmla="*/ 410 w 561"/>
                  <a:gd name="T61" fmla="*/ 2078 h 2087"/>
                  <a:gd name="T62" fmla="*/ 423 w 561"/>
                  <a:gd name="T63" fmla="*/ 2082 h 2087"/>
                  <a:gd name="T64" fmla="*/ 436 w 561"/>
                  <a:gd name="T65" fmla="*/ 2082 h 2087"/>
                  <a:gd name="T66" fmla="*/ 450 w 561"/>
                  <a:gd name="T67" fmla="*/ 2073 h 2087"/>
                  <a:gd name="T68" fmla="*/ 463 w 561"/>
                  <a:gd name="T69" fmla="*/ 2051 h 2087"/>
                  <a:gd name="T70" fmla="*/ 472 w 561"/>
                  <a:gd name="T71" fmla="*/ 2024 h 2087"/>
                  <a:gd name="T72" fmla="*/ 485 w 561"/>
                  <a:gd name="T73" fmla="*/ 1984 h 2087"/>
                  <a:gd name="T74" fmla="*/ 499 w 561"/>
                  <a:gd name="T75" fmla="*/ 1940 h 2087"/>
                  <a:gd name="T76" fmla="*/ 512 w 561"/>
                  <a:gd name="T77" fmla="*/ 1886 h 2087"/>
                  <a:gd name="T78" fmla="*/ 526 w 561"/>
                  <a:gd name="T79" fmla="*/ 1824 h 2087"/>
                  <a:gd name="T80" fmla="*/ 539 w 561"/>
                  <a:gd name="T81" fmla="*/ 1753 h 2087"/>
                  <a:gd name="T82" fmla="*/ 552 w 561"/>
                  <a:gd name="T83" fmla="*/ 1682 h 208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87"/>
                  <a:gd name="T128" fmla="*/ 561 w 561"/>
                  <a:gd name="T129" fmla="*/ 2087 h 208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87">
                    <a:moveTo>
                      <a:pt x="0" y="0"/>
                    </a:moveTo>
                    <a:lnTo>
                      <a:pt x="4" y="4"/>
                    </a:lnTo>
                    <a:lnTo>
                      <a:pt x="9" y="13"/>
                    </a:lnTo>
                    <a:lnTo>
                      <a:pt x="13" y="18"/>
                    </a:lnTo>
                    <a:lnTo>
                      <a:pt x="18" y="26"/>
                    </a:lnTo>
                    <a:lnTo>
                      <a:pt x="22" y="35"/>
                    </a:lnTo>
                    <a:lnTo>
                      <a:pt x="27" y="44"/>
                    </a:lnTo>
                    <a:lnTo>
                      <a:pt x="31" y="53"/>
                    </a:lnTo>
                    <a:lnTo>
                      <a:pt x="36" y="67"/>
                    </a:lnTo>
                    <a:lnTo>
                      <a:pt x="40" y="80"/>
                    </a:lnTo>
                    <a:lnTo>
                      <a:pt x="45" y="93"/>
                    </a:lnTo>
                    <a:lnTo>
                      <a:pt x="49" y="107"/>
                    </a:lnTo>
                    <a:lnTo>
                      <a:pt x="53" y="124"/>
                    </a:lnTo>
                    <a:lnTo>
                      <a:pt x="58" y="138"/>
                    </a:lnTo>
                    <a:lnTo>
                      <a:pt x="62" y="156"/>
                    </a:lnTo>
                    <a:lnTo>
                      <a:pt x="67" y="173"/>
                    </a:lnTo>
                    <a:lnTo>
                      <a:pt x="71" y="191"/>
                    </a:lnTo>
                    <a:lnTo>
                      <a:pt x="76" y="213"/>
                    </a:lnTo>
                    <a:lnTo>
                      <a:pt x="80" y="231"/>
                    </a:lnTo>
                    <a:lnTo>
                      <a:pt x="85" y="253"/>
                    </a:lnTo>
                    <a:lnTo>
                      <a:pt x="89" y="276"/>
                    </a:lnTo>
                    <a:lnTo>
                      <a:pt x="94" y="298"/>
                    </a:lnTo>
                    <a:lnTo>
                      <a:pt x="98" y="325"/>
                    </a:lnTo>
                    <a:lnTo>
                      <a:pt x="102" y="347"/>
                    </a:lnTo>
                    <a:lnTo>
                      <a:pt x="107" y="374"/>
                    </a:lnTo>
                    <a:lnTo>
                      <a:pt x="111" y="396"/>
                    </a:lnTo>
                    <a:lnTo>
                      <a:pt x="116" y="423"/>
                    </a:lnTo>
                    <a:lnTo>
                      <a:pt x="120" y="449"/>
                    </a:lnTo>
                    <a:lnTo>
                      <a:pt x="125" y="480"/>
                    </a:lnTo>
                    <a:lnTo>
                      <a:pt x="129" y="507"/>
                    </a:lnTo>
                    <a:lnTo>
                      <a:pt x="134" y="534"/>
                    </a:lnTo>
                    <a:lnTo>
                      <a:pt x="138" y="565"/>
                    </a:lnTo>
                    <a:lnTo>
                      <a:pt x="143" y="592"/>
                    </a:lnTo>
                    <a:lnTo>
                      <a:pt x="147" y="623"/>
                    </a:lnTo>
                    <a:lnTo>
                      <a:pt x="151" y="654"/>
                    </a:lnTo>
                    <a:lnTo>
                      <a:pt x="156" y="685"/>
                    </a:lnTo>
                    <a:lnTo>
                      <a:pt x="160" y="716"/>
                    </a:lnTo>
                    <a:lnTo>
                      <a:pt x="165" y="747"/>
                    </a:lnTo>
                    <a:lnTo>
                      <a:pt x="169" y="778"/>
                    </a:lnTo>
                    <a:lnTo>
                      <a:pt x="174" y="810"/>
                    </a:lnTo>
                    <a:lnTo>
                      <a:pt x="178" y="841"/>
                    </a:lnTo>
                    <a:lnTo>
                      <a:pt x="183" y="876"/>
                    </a:lnTo>
                    <a:lnTo>
                      <a:pt x="187" y="908"/>
                    </a:lnTo>
                    <a:lnTo>
                      <a:pt x="191" y="939"/>
                    </a:lnTo>
                    <a:lnTo>
                      <a:pt x="196" y="974"/>
                    </a:lnTo>
                    <a:lnTo>
                      <a:pt x="200" y="1005"/>
                    </a:lnTo>
                    <a:lnTo>
                      <a:pt x="205" y="1037"/>
                    </a:lnTo>
                    <a:lnTo>
                      <a:pt x="209" y="1072"/>
                    </a:lnTo>
                    <a:lnTo>
                      <a:pt x="214" y="1103"/>
                    </a:lnTo>
                    <a:lnTo>
                      <a:pt x="218" y="1139"/>
                    </a:lnTo>
                    <a:lnTo>
                      <a:pt x="223" y="1170"/>
                    </a:lnTo>
                    <a:lnTo>
                      <a:pt x="227" y="1201"/>
                    </a:lnTo>
                    <a:lnTo>
                      <a:pt x="232" y="1237"/>
                    </a:lnTo>
                    <a:lnTo>
                      <a:pt x="236" y="1268"/>
                    </a:lnTo>
                    <a:lnTo>
                      <a:pt x="240" y="1299"/>
                    </a:lnTo>
                    <a:lnTo>
                      <a:pt x="245" y="1330"/>
                    </a:lnTo>
                    <a:lnTo>
                      <a:pt x="249" y="1361"/>
                    </a:lnTo>
                    <a:lnTo>
                      <a:pt x="254" y="1393"/>
                    </a:lnTo>
                    <a:lnTo>
                      <a:pt x="258" y="1424"/>
                    </a:lnTo>
                    <a:lnTo>
                      <a:pt x="263" y="1455"/>
                    </a:lnTo>
                    <a:lnTo>
                      <a:pt x="267" y="1486"/>
                    </a:lnTo>
                    <a:lnTo>
                      <a:pt x="272" y="1513"/>
                    </a:lnTo>
                    <a:lnTo>
                      <a:pt x="276" y="1544"/>
                    </a:lnTo>
                    <a:lnTo>
                      <a:pt x="281" y="1571"/>
                    </a:lnTo>
                    <a:lnTo>
                      <a:pt x="285" y="1597"/>
                    </a:lnTo>
                    <a:lnTo>
                      <a:pt x="289" y="1628"/>
                    </a:lnTo>
                    <a:lnTo>
                      <a:pt x="294" y="1655"/>
                    </a:lnTo>
                    <a:lnTo>
                      <a:pt x="298" y="1682"/>
                    </a:lnTo>
                    <a:lnTo>
                      <a:pt x="303" y="1704"/>
                    </a:lnTo>
                    <a:lnTo>
                      <a:pt x="307" y="1731"/>
                    </a:lnTo>
                    <a:lnTo>
                      <a:pt x="312" y="1753"/>
                    </a:lnTo>
                    <a:lnTo>
                      <a:pt x="316" y="1780"/>
                    </a:lnTo>
                    <a:lnTo>
                      <a:pt x="321" y="1802"/>
                    </a:lnTo>
                    <a:lnTo>
                      <a:pt x="325" y="1824"/>
                    </a:lnTo>
                    <a:lnTo>
                      <a:pt x="330" y="1846"/>
                    </a:lnTo>
                    <a:lnTo>
                      <a:pt x="334" y="1864"/>
                    </a:lnTo>
                    <a:lnTo>
                      <a:pt x="338" y="1886"/>
                    </a:lnTo>
                    <a:lnTo>
                      <a:pt x="343" y="1904"/>
                    </a:lnTo>
                    <a:lnTo>
                      <a:pt x="347" y="1922"/>
                    </a:lnTo>
                    <a:lnTo>
                      <a:pt x="352" y="1940"/>
                    </a:lnTo>
                    <a:lnTo>
                      <a:pt x="356" y="1953"/>
                    </a:lnTo>
                    <a:lnTo>
                      <a:pt x="361" y="1971"/>
                    </a:lnTo>
                    <a:lnTo>
                      <a:pt x="365" y="1984"/>
                    </a:lnTo>
                    <a:lnTo>
                      <a:pt x="370" y="1998"/>
                    </a:lnTo>
                    <a:lnTo>
                      <a:pt x="374" y="2011"/>
                    </a:lnTo>
                    <a:lnTo>
                      <a:pt x="379" y="2024"/>
                    </a:lnTo>
                    <a:lnTo>
                      <a:pt x="383" y="2033"/>
                    </a:lnTo>
                    <a:lnTo>
                      <a:pt x="387" y="2042"/>
                    </a:lnTo>
                    <a:lnTo>
                      <a:pt x="392" y="2051"/>
                    </a:lnTo>
                    <a:lnTo>
                      <a:pt x="396" y="2060"/>
                    </a:lnTo>
                    <a:lnTo>
                      <a:pt x="401" y="2064"/>
                    </a:lnTo>
                    <a:lnTo>
                      <a:pt x="405" y="2073"/>
                    </a:lnTo>
                    <a:lnTo>
                      <a:pt x="410" y="2078"/>
                    </a:lnTo>
                    <a:lnTo>
                      <a:pt x="414" y="2078"/>
                    </a:lnTo>
                    <a:lnTo>
                      <a:pt x="419" y="2082"/>
                    </a:lnTo>
                    <a:lnTo>
                      <a:pt x="423" y="2082"/>
                    </a:lnTo>
                    <a:lnTo>
                      <a:pt x="428" y="2087"/>
                    </a:lnTo>
                    <a:lnTo>
                      <a:pt x="432" y="2082"/>
                    </a:lnTo>
                    <a:lnTo>
                      <a:pt x="436" y="2082"/>
                    </a:lnTo>
                    <a:lnTo>
                      <a:pt x="441" y="2078"/>
                    </a:lnTo>
                    <a:lnTo>
                      <a:pt x="445" y="2078"/>
                    </a:lnTo>
                    <a:lnTo>
                      <a:pt x="450" y="2073"/>
                    </a:lnTo>
                    <a:lnTo>
                      <a:pt x="454" y="2064"/>
                    </a:lnTo>
                    <a:lnTo>
                      <a:pt x="459" y="2060"/>
                    </a:lnTo>
                    <a:lnTo>
                      <a:pt x="463" y="2051"/>
                    </a:lnTo>
                    <a:lnTo>
                      <a:pt x="468" y="2042"/>
                    </a:lnTo>
                    <a:lnTo>
                      <a:pt x="468" y="2033"/>
                    </a:lnTo>
                    <a:lnTo>
                      <a:pt x="472" y="2024"/>
                    </a:lnTo>
                    <a:lnTo>
                      <a:pt x="477" y="2011"/>
                    </a:lnTo>
                    <a:lnTo>
                      <a:pt x="481" y="1998"/>
                    </a:lnTo>
                    <a:lnTo>
                      <a:pt x="485" y="1984"/>
                    </a:lnTo>
                    <a:lnTo>
                      <a:pt x="490" y="1971"/>
                    </a:lnTo>
                    <a:lnTo>
                      <a:pt x="494" y="1953"/>
                    </a:lnTo>
                    <a:lnTo>
                      <a:pt x="499" y="1940"/>
                    </a:lnTo>
                    <a:lnTo>
                      <a:pt x="503" y="1922"/>
                    </a:lnTo>
                    <a:lnTo>
                      <a:pt x="508" y="1904"/>
                    </a:lnTo>
                    <a:lnTo>
                      <a:pt x="512" y="1886"/>
                    </a:lnTo>
                    <a:lnTo>
                      <a:pt x="517" y="1864"/>
                    </a:lnTo>
                    <a:lnTo>
                      <a:pt x="521" y="1846"/>
                    </a:lnTo>
                    <a:lnTo>
                      <a:pt x="526" y="1824"/>
                    </a:lnTo>
                    <a:lnTo>
                      <a:pt x="530" y="1802"/>
                    </a:lnTo>
                    <a:lnTo>
                      <a:pt x="534" y="1780"/>
                    </a:lnTo>
                    <a:lnTo>
                      <a:pt x="539" y="1753"/>
                    </a:lnTo>
                    <a:lnTo>
                      <a:pt x="543" y="1731"/>
                    </a:lnTo>
                    <a:lnTo>
                      <a:pt x="548" y="1704"/>
                    </a:lnTo>
                    <a:lnTo>
                      <a:pt x="552" y="1682"/>
                    </a:lnTo>
                    <a:lnTo>
                      <a:pt x="557" y="1655"/>
                    </a:lnTo>
                    <a:lnTo>
                      <a:pt x="561" y="162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7" name="Freeform 86"/>
              <p:cNvSpPr>
                <a:spLocks/>
              </p:cNvSpPr>
              <p:nvPr/>
            </p:nvSpPr>
            <p:spPr bwMode="auto">
              <a:xfrm>
                <a:off x="3425" y="1391"/>
                <a:ext cx="526" cy="1633"/>
              </a:xfrm>
              <a:custGeom>
                <a:avLst/>
                <a:gdLst>
                  <a:gd name="T0" fmla="*/ 5 w 526"/>
                  <a:gd name="T1" fmla="*/ 1602 h 1633"/>
                  <a:gd name="T2" fmla="*/ 14 w 526"/>
                  <a:gd name="T3" fmla="*/ 1549 h 1633"/>
                  <a:gd name="T4" fmla="*/ 22 w 526"/>
                  <a:gd name="T5" fmla="*/ 1491 h 1633"/>
                  <a:gd name="T6" fmla="*/ 31 w 526"/>
                  <a:gd name="T7" fmla="*/ 1429 h 1633"/>
                  <a:gd name="T8" fmla="*/ 40 w 526"/>
                  <a:gd name="T9" fmla="*/ 1366 h 1633"/>
                  <a:gd name="T10" fmla="*/ 49 w 526"/>
                  <a:gd name="T11" fmla="*/ 1304 h 1633"/>
                  <a:gd name="T12" fmla="*/ 58 w 526"/>
                  <a:gd name="T13" fmla="*/ 1242 h 1633"/>
                  <a:gd name="T14" fmla="*/ 67 w 526"/>
                  <a:gd name="T15" fmla="*/ 1175 h 1633"/>
                  <a:gd name="T16" fmla="*/ 76 w 526"/>
                  <a:gd name="T17" fmla="*/ 1108 h 1633"/>
                  <a:gd name="T18" fmla="*/ 85 w 526"/>
                  <a:gd name="T19" fmla="*/ 1046 h 1633"/>
                  <a:gd name="T20" fmla="*/ 94 w 526"/>
                  <a:gd name="T21" fmla="*/ 979 h 1633"/>
                  <a:gd name="T22" fmla="*/ 103 w 526"/>
                  <a:gd name="T23" fmla="*/ 913 h 1633"/>
                  <a:gd name="T24" fmla="*/ 112 w 526"/>
                  <a:gd name="T25" fmla="*/ 846 h 1633"/>
                  <a:gd name="T26" fmla="*/ 120 w 526"/>
                  <a:gd name="T27" fmla="*/ 783 h 1633"/>
                  <a:gd name="T28" fmla="*/ 129 w 526"/>
                  <a:gd name="T29" fmla="*/ 721 h 1633"/>
                  <a:gd name="T30" fmla="*/ 138 w 526"/>
                  <a:gd name="T31" fmla="*/ 659 h 1633"/>
                  <a:gd name="T32" fmla="*/ 147 w 526"/>
                  <a:gd name="T33" fmla="*/ 597 h 1633"/>
                  <a:gd name="T34" fmla="*/ 156 w 526"/>
                  <a:gd name="T35" fmla="*/ 539 h 1633"/>
                  <a:gd name="T36" fmla="*/ 165 w 526"/>
                  <a:gd name="T37" fmla="*/ 485 h 1633"/>
                  <a:gd name="T38" fmla="*/ 174 w 526"/>
                  <a:gd name="T39" fmla="*/ 428 h 1633"/>
                  <a:gd name="T40" fmla="*/ 183 w 526"/>
                  <a:gd name="T41" fmla="*/ 379 h 1633"/>
                  <a:gd name="T42" fmla="*/ 192 w 526"/>
                  <a:gd name="T43" fmla="*/ 330 h 1633"/>
                  <a:gd name="T44" fmla="*/ 201 w 526"/>
                  <a:gd name="T45" fmla="*/ 281 h 1633"/>
                  <a:gd name="T46" fmla="*/ 210 w 526"/>
                  <a:gd name="T47" fmla="*/ 236 h 1633"/>
                  <a:gd name="T48" fmla="*/ 218 w 526"/>
                  <a:gd name="T49" fmla="*/ 196 h 1633"/>
                  <a:gd name="T50" fmla="*/ 227 w 526"/>
                  <a:gd name="T51" fmla="*/ 161 h 1633"/>
                  <a:gd name="T52" fmla="*/ 236 w 526"/>
                  <a:gd name="T53" fmla="*/ 129 h 1633"/>
                  <a:gd name="T54" fmla="*/ 245 w 526"/>
                  <a:gd name="T55" fmla="*/ 98 h 1633"/>
                  <a:gd name="T56" fmla="*/ 254 w 526"/>
                  <a:gd name="T57" fmla="*/ 72 h 1633"/>
                  <a:gd name="T58" fmla="*/ 263 w 526"/>
                  <a:gd name="T59" fmla="*/ 49 h 1633"/>
                  <a:gd name="T60" fmla="*/ 272 w 526"/>
                  <a:gd name="T61" fmla="*/ 31 h 1633"/>
                  <a:gd name="T62" fmla="*/ 281 w 526"/>
                  <a:gd name="T63" fmla="*/ 18 h 1633"/>
                  <a:gd name="T64" fmla="*/ 290 w 526"/>
                  <a:gd name="T65" fmla="*/ 5 h 1633"/>
                  <a:gd name="T66" fmla="*/ 299 w 526"/>
                  <a:gd name="T67" fmla="*/ 0 h 1633"/>
                  <a:gd name="T68" fmla="*/ 308 w 526"/>
                  <a:gd name="T69" fmla="*/ 0 h 1633"/>
                  <a:gd name="T70" fmla="*/ 316 w 526"/>
                  <a:gd name="T71" fmla="*/ 0 h 1633"/>
                  <a:gd name="T72" fmla="*/ 325 w 526"/>
                  <a:gd name="T73" fmla="*/ 5 h 1633"/>
                  <a:gd name="T74" fmla="*/ 334 w 526"/>
                  <a:gd name="T75" fmla="*/ 18 h 1633"/>
                  <a:gd name="T76" fmla="*/ 343 w 526"/>
                  <a:gd name="T77" fmla="*/ 31 h 1633"/>
                  <a:gd name="T78" fmla="*/ 352 w 526"/>
                  <a:gd name="T79" fmla="*/ 49 h 1633"/>
                  <a:gd name="T80" fmla="*/ 361 w 526"/>
                  <a:gd name="T81" fmla="*/ 72 h 1633"/>
                  <a:gd name="T82" fmla="*/ 370 w 526"/>
                  <a:gd name="T83" fmla="*/ 98 h 1633"/>
                  <a:gd name="T84" fmla="*/ 379 w 526"/>
                  <a:gd name="T85" fmla="*/ 129 h 1633"/>
                  <a:gd name="T86" fmla="*/ 388 w 526"/>
                  <a:gd name="T87" fmla="*/ 161 h 1633"/>
                  <a:gd name="T88" fmla="*/ 397 w 526"/>
                  <a:gd name="T89" fmla="*/ 196 h 1633"/>
                  <a:gd name="T90" fmla="*/ 406 w 526"/>
                  <a:gd name="T91" fmla="*/ 236 h 1633"/>
                  <a:gd name="T92" fmla="*/ 414 w 526"/>
                  <a:gd name="T93" fmla="*/ 281 h 1633"/>
                  <a:gd name="T94" fmla="*/ 423 w 526"/>
                  <a:gd name="T95" fmla="*/ 330 h 1633"/>
                  <a:gd name="T96" fmla="*/ 432 w 526"/>
                  <a:gd name="T97" fmla="*/ 379 h 1633"/>
                  <a:gd name="T98" fmla="*/ 437 w 526"/>
                  <a:gd name="T99" fmla="*/ 428 h 1633"/>
                  <a:gd name="T100" fmla="*/ 446 w 526"/>
                  <a:gd name="T101" fmla="*/ 485 h 1633"/>
                  <a:gd name="T102" fmla="*/ 455 w 526"/>
                  <a:gd name="T103" fmla="*/ 539 h 1633"/>
                  <a:gd name="T104" fmla="*/ 463 w 526"/>
                  <a:gd name="T105" fmla="*/ 597 h 1633"/>
                  <a:gd name="T106" fmla="*/ 472 w 526"/>
                  <a:gd name="T107" fmla="*/ 659 h 1633"/>
                  <a:gd name="T108" fmla="*/ 481 w 526"/>
                  <a:gd name="T109" fmla="*/ 721 h 1633"/>
                  <a:gd name="T110" fmla="*/ 490 w 526"/>
                  <a:gd name="T111" fmla="*/ 783 h 1633"/>
                  <a:gd name="T112" fmla="*/ 499 w 526"/>
                  <a:gd name="T113" fmla="*/ 846 h 1633"/>
                  <a:gd name="T114" fmla="*/ 508 w 526"/>
                  <a:gd name="T115" fmla="*/ 913 h 1633"/>
                  <a:gd name="T116" fmla="*/ 517 w 526"/>
                  <a:gd name="T117" fmla="*/ 979 h 1633"/>
                  <a:gd name="T118" fmla="*/ 526 w 526"/>
                  <a:gd name="T119" fmla="*/ 1042 h 163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6"/>
                  <a:gd name="T181" fmla="*/ 0 h 1633"/>
                  <a:gd name="T182" fmla="*/ 526 w 526"/>
                  <a:gd name="T183" fmla="*/ 1633 h 163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6" h="1633">
                    <a:moveTo>
                      <a:pt x="0" y="1633"/>
                    </a:moveTo>
                    <a:lnTo>
                      <a:pt x="5" y="1602"/>
                    </a:lnTo>
                    <a:lnTo>
                      <a:pt x="9" y="1576"/>
                    </a:lnTo>
                    <a:lnTo>
                      <a:pt x="14" y="1549"/>
                    </a:lnTo>
                    <a:lnTo>
                      <a:pt x="18" y="1518"/>
                    </a:lnTo>
                    <a:lnTo>
                      <a:pt x="22" y="1491"/>
                    </a:lnTo>
                    <a:lnTo>
                      <a:pt x="27" y="1460"/>
                    </a:lnTo>
                    <a:lnTo>
                      <a:pt x="31" y="1429"/>
                    </a:lnTo>
                    <a:lnTo>
                      <a:pt x="36" y="1398"/>
                    </a:lnTo>
                    <a:lnTo>
                      <a:pt x="40" y="1366"/>
                    </a:lnTo>
                    <a:lnTo>
                      <a:pt x="45" y="1335"/>
                    </a:lnTo>
                    <a:lnTo>
                      <a:pt x="49" y="1304"/>
                    </a:lnTo>
                    <a:lnTo>
                      <a:pt x="54" y="1273"/>
                    </a:lnTo>
                    <a:lnTo>
                      <a:pt x="58" y="1242"/>
                    </a:lnTo>
                    <a:lnTo>
                      <a:pt x="63" y="1206"/>
                    </a:lnTo>
                    <a:lnTo>
                      <a:pt x="67" y="1175"/>
                    </a:lnTo>
                    <a:lnTo>
                      <a:pt x="71" y="1144"/>
                    </a:lnTo>
                    <a:lnTo>
                      <a:pt x="76" y="1108"/>
                    </a:lnTo>
                    <a:lnTo>
                      <a:pt x="80" y="1077"/>
                    </a:lnTo>
                    <a:lnTo>
                      <a:pt x="85" y="1046"/>
                    </a:lnTo>
                    <a:lnTo>
                      <a:pt x="89" y="1010"/>
                    </a:lnTo>
                    <a:lnTo>
                      <a:pt x="94" y="979"/>
                    </a:lnTo>
                    <a:lnTo>
                      <a:pt x="98" y="944"/>
                    </a:lnTo>
                    <a:lnTo>
                      <a:pt x="103" y="913"/>
                    </a:lnTo>
                    <a:lnTo>
                      <a:pt x="107" y="881"/>
                    </a:lnTo>
                    <a:lnTo>
                      <a:pt x="112" y="846"/>
                    </a:lnTo>
                    <a:lnTo>
                      <a:pt x="116" y="815"/>
                    </a:lnTo>
                    <a:lnTo>
                      <a:pt x="120" y="783"/>
                    </a:lnTo>
                    <a:lnTo>
                      <a:pt x="125" y="752"/>
                    </a:lnTo>
                    <a:lnTo>
                      <a:pt x="129" y="721"/>
                    </a:lnTo>
                    <a:lnTo>
                      <a:pt x="134" y="690"/>
                    </a:lnTo>
                    <a:lnTo>
                      <a:pt x="138" y="659"/>
                    </a:lnTo>
                    <a:lnTo>
                      <a:pt x="143" y="628"/>
                    </a:lnTo>
                    <a:lnTo>
                      <a:pt x="147" y="597"/>
                    </a:lnTo>
                    <a:lnTo>
                      <a:pt x="152" y="570"/>
                    </a:lnTo>
                    <a:lnTo>
                      <a:pt x="156" y="539"/>
                    </a:lnTo>
                    <a:lnTo>
                      <a:pt x="161" y="512"/>
                    </a:lnTo>
                    <a:lnTo>
                      <a:pt x="165" y="485"/>
                    </a:lnTo>
                    <a:lnTo>
                      <a:pt x="169" y="454"/>
                    </a:lnTo>
                    <a:lnTo>
                      <a:pt x="174" y="428"/>
                    </a:lnTo>
                    <a:lnTo>
                      <a:pt x="178" y="401"/>
                    </a:lnTo>
                    <a:lnTo>
                      <a:pt x="183" y="379"/>
                    </a:lnTo>
                    <a:lnTo>
                      <a:pt x="187" y="352"/>
                    </a:lnTo>
                    <a:lnTo>
                      <a:pt x="192" y="330"/>
                    </a:lnTo>
                    <a:lnTo>
                      <a:pt x="196" y="303"/>
                    </a:lnTo>
                    <a:lnTo>
                      <a:pt x="201" y="281"/>
                    </a:lnTo>
                    <a:lnTo>
                      <a:pt x="205" y="258"/>
                    </a:lnTo>
                    <a:lnTo>
                      <a:pt x="210" y="236"/>
                    </a:lnTo>
                    <a:lnTo>
                      <a:pt x="214" y="218"/>
                    </a:lnTo>
                    <a:lnTo>
                      <a:pt x="218" y="196"/>
                    </a:lnTo>
                    <a:lnTo>
                      <a:pt x="223" y="178"/>
                    </a:lnTo>
                    <a:lnTo>
                      <a:pt x="227" y="161"/>
                    </a:lnTo>
                    <a:lnTo>
                      <a:pt x="232" y="143"/>
                    </a:lnTo>
                    <a:lnTo>
                      <a:pt x="236" y="129"/>
                    </a:lnTo>
                    <a:lnTo>
                      <a:pt x="241" y="112"/>
                    </a:lnTo>
                    <a:lnTo>
                      <a:pt x="245" y="98"/>
                    </a:lnTo>
                    <a:lnTo>
                      <a:pt x="250" y="85"/>
                    </a:lnTo>
                    <a:lnTo>
                      <a:pt x="254" y="72"/>
                    </a:lnTo>
                    <a:lnTo>
                      <a:pt x="259" y="58"/>
                    </a:lnTo>
                    <a:lnTo>
                      <a:pt x="263" y="49"/>
                    </a:lnTo>
                    <a:lnTo>
                      <a:pt x="267" y="40"/>
                    </a:lnTo>
                    <a:lnTo>
                      <a:pt x="272" y="31"/>
                    </a:lnTo>
                    <a:lnTo>
                      <a:pt x="276" y="23"/>
                    </a:lnTo>
                    <a:lnTo>
                      <a:pt x="281" y="18"/>
                    </a:lnTo>
                    <a:lnTo>
                      <a:pt x="285" y="9"/>
                    </a:lnTo>
                    <a:lnTo>
                      <a:pt x="290" y="5"/>
                    </a:lnTo>
                    <a:lnTo>
                      <a:pt x="294" y="5"/>
                    </a:lnTo>
                    <a:lnTo>
                      <a:pt x="299" y="0"/>
                    </a:lnTo>
                    <a:lnTo>
                      <a:pt x="303" y="0"/>
                    </a:lnTo>
                    <a:lnTo>
                      <a:pt x="308" y="0"/>
                    </a:lnTo>
                    <a:lnTo>
                      <a:pt x="312" y="0"/>
                    </a:lnTo>
                    <a:lnTo>
                      <a:pt x="316" y="0"/>
                    </a:lnTo>
                    <a:lnTo>
                      <a:pt x="321" y="5"/>
                    </a:lnTo>
                    <a:lnTo>
                      <a:pt x="325" y="5"/>
                    </a:lnTo>
                    <a:lnTo>
                      <a:pt x="330" y="9"/>
                    </a:lnTo>
                    <a:lnTo>
                      <a:pt x="334" y="18"/>
                    </a:lnTo>
                    <a:lnTo>
                      <a:pt x="339" y="23"/>
                    </a:lnTo>
                    <a:lnTo>
                      <a:pt x="343" y="31"/>
                    </a:lnTo>
                    <a:lnTo>
                      <a:pt x="348" y="40"/>
                    </a:lnTo>
                    <a:lnTo>
                      <a:pt x="352" y="49"/>
                    </a:lnTo>
                    <a:lnTo>
                      <a:pt x="357" y="58"/>
                    </a:lnTo>
                    <a:lnTo>
                      <a:pt x="361" y="72"/>
                    </a:lnTo>
                    <a:lnTo>
                      <a:pt x="365" y="85"/>
                    </a:lnTo>
                    <a:lnTo>
                      <a:pt x="370" y="98"/>
                    </a:lnTo>
                    <a:lnTo>
                      <a:pt x="374" y="112"/>
                    </a:lnTo>
                    <a:lnTo>
                      <a:pt x="379" y="129"/>
                    </a:lnTo>
                    <a:lnTo>
                      <a:pt x="383" y="143"/>
                    </a:lnTo>
                    <a:lnTo>
                      <a:pt x="388" y="161"/>
                    </a:lnTo>
                    <a:lnTo>
                      <a:pt x="392" y="178"/>
                    </a:lnTo>
                    <a:lnTo>
                      <a:pt x="397" y="196"/>
                    </a:lnTo>
                    <a:lnTo>
                      <a:pt x="401" y="218"/>
                    </a:lnTo>
                    <a:lnTo>
                      <a:pt x="406" y="236"/>
                    </a:lnTo>
                    <a:lnTo>
                      <a:pt x="410" y="258"/>
                    </a:lnTo>
                    <a:lnTo>
                      <a:pt x="414" y="281"/>
                    </a:lnTo>
                    <a:lnTo>
                      <a:pt x="419" y="303"/>
                    </a:lnTo>
                    <a:lnTo>
                      <a:pt x="423" y="330"/>
                    </a:lnTo>
                    <a:lnTo>
                      <a:pt x="428" y="352"/>
                    </a:lnTo>
                    <a:lnTo>
                      <a:pt x="432" y="379"/>
                    </a:lnTo>
                    <a:lnTo>
                      <a:pt x="437" y="401"/>
                    </a:lnTo>
                    <a:lnTo>
                      <a:pt x="437" y="428"/>
                    </a:lnTo>
                    <a:lnTo>
                      <a:pt x="441" y="454"/>
                    </a:lnTo>
                    <a:lnTo>
                      <a:pt x="446" y="485"/>
                    </a:lnTo>
                    <a:lnTo>
                      <a:pt x="450" y="512"/>
                    </a:lnTo>
                    <a:lnTo>
                      <a:pt x="455" y="539"/>
                    </a:lnTo>
                    <a:lnTo>
                      <a:pt x="459" y="570"/>
                    </a:lnTo>
                    <a:lnTo>
                      <a:pt x="463" y="597"/>
                    </a:lnTo>
                    <a:lnTo>
                      <a:pt x="468" y="628"/>
                    </a:lnTo>
                    <a:lnTo>
                      <a:pt x="472" y="659"/>
                    </a:lnTo>
                    <a:lnTo>
                      <a:pt x="477" y="690"/>
                    </a:lnTo>
                    <a:lnTo>
                      <a:pt x="481" y="721"/>
                    </a:lnTo>
                    <a:lnTo>
                      <a:pt x="486" y="752"/>
                    </a:lnTo>
                    <a:lnTo>
                      <a:pt x="490" y="783"/>
                    </a:lnTo>
                    <a:lnTo>
                      <a:pt x="495" y="815"/>
                    </a:lnTo>
                    <a:lnTo>
                      <a:pt x="499" y="846"/>
                    </a:lnTo>
                    <a:lnTo>
                      <a:pt x="504" y="881"/>
                    </a:lnTo>
                    <a:lnTo>
                      <a:pt x="508" y="913"/>
                    </a:lnTo>
                    <a:lnTo>
                      <a:pt x="512" y="944"/>
                    </a:lnTo>
                    <a:lnTo>
                      <a:pt x="517" y="979"/>
                    </a:lnTo>
                    <a:lnTo>
                      <a:pt x="521" y="1010"/>
                    </a:lnTo>
                    <a:lnTo>
                      <a:pt x="526" y="104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100" name="Line 238"/>
          <p:cNvSpPr>
            <a:spLocks noChangeShapeType="1"/>
          </p:cNvSpPr>
          <p:nvPr/>
        </p:nvSpPr>
        <p:spPr bwMode="auto">
          <a:xfrm>
            <a:off x="762000" y="5029200"/>
            <a:ext cx="49530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Text Box 239"/>
          <p:cNvSpPr txBox="1">
            <a:spLocks noChangeArrowheads="1"/>
          </p:cNvSpPr>
          <p:nvPr/>
        </p:nvSpPr>
        <p:spPr bwMode="auto">
          <a:xfrm>
            <a:off x="685800" y="5029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3366CC"/>
                </a:solidFill>
              </a:rPr>
              <a:t>L2 CARRIER 1227.6 MHz</a:t>
            </a:r>
          </a:p>
        </p:txBody>
      </p:sp>
      <p:grpSp>
        <p:nvGrpSpPr>
          <p:cNvPr id="46102" name="Group 261"/>
          <p:cNvGrpSpPr>
            <a:grpSpLocks/>
          </p:cNvGrpSpPr>
          <p:nvPr/>
        </p:nvGrpSpPr>
        <p:grpSpPr bwMode="auto">
          <a:xfrm>
            <a:off x="5715000" y="4953000"/>
            <a:ext cx="152400" cy="152400"/>
            <a:chOff x="3024" y="2976"/>
            <a:chExt cx="96" cy="96"/>
          </a:xfrm>
        </p:grpSpPr>
        <p:sp>
          <p:nvSpPr>
            <p:cNvPr id="46158" name="Oval 241"/>
            <p:cNvSpPr>
              <a:spLocks noChangeArrowheads="1"/>
            </p:cNvSpPr>
            <p:nvPr/>
          </p:nvSpPr>
          <p:spPr bwMode="auto">
            <a:xfrm>
              <a:off x="3024" y="297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59" name="Group 260"/>
            <p:cNvGrpSpPr>
              <a:grpSpLocks/>
            </p:cNvGrpSpPr>
            <p:nvPr/>
          </p:nvGrpSpPr>
          <p:grpSpPr bwMode="auto">
            <a:xfrm rot="2700000">
              <a:off x="3024" y="2976"/>
              <a:ext cx="96" cy="96"/>
              <a:chOff x="3024" y="2976"/>
              <a:chExt cx="96" cy="96"/>
            </a:xfrm>
          </p:grpSpPr>
          <p:sp>
            <p:nvSpPr>
              <p:cNvPr id="46160" name="Line 242"/>
              <p:cNvSpPr>
                <a:spLocks noChangeShapeType="1"/>
              </p:cNvSpPr>
              <p:nvPr/>
            </p:nvSpPr>
            <p:spPr bwMode="auto">
              <a:xfrm>
                <a:off x="3072" y="29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1" name="Line 243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103" name="Line 262"/>
          <p:cNvSpPr>
            <a:spLocks noChangeShapeType="1"/>
          </p:cNvSpPr>
          <p:nvPr/>
        </p:nvSpPr>
        <p:spPr bwMode="auto">
          <a:xfrm>
            <a:off x="4800600" y="4343400"/>
            <a:ext cx="9906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Line 264"/>
          <p:cNvSpPr>
            <a:spLocks noChangeShapeType="1"/>
          </p:cNvSpPr>
          <p:nvPr/>
        </p:nvSpPr>
        <p:spPr bwMode="auto">
          <a:xfrm>
            <a:off x="5791200" y="1905000"/>
            <a:ext cx="0" cy="304800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05" name="Group 265"/>
          <p:cNvGrpSpPr>
            <a:grpSpLocks/>
          </p:cNvGrpSpPr>
          <p:nvPr/>
        </p:nvGrpSpPr>
        <p:grpSpPr bwMode="auto">
          <a:xfrm>
            <a:off x="5181600" y="2743200"/>
            <a:ext cx="152400" cy="152400"/>
            <a:chOff x="3024" y="2976"/>
            <a:chExt cx="96" cy="96"/>
          </a:xfrm>
        </p:grpSpPr>
        <p:sp>
          <p:nvSpPr>
            <p:cNvPr id="46154" name="Oval 266"/>
            <p:cNvSpPr>
              <a:spLocks noChangeArrowheads="1"/>
            </p:cNvSpPr>
            <p:nvPr/>
          </p:nvSpPr>
          <p:spPr bwMode="auto">
            <a:xfrm>
              <a:off x="3024" y="297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55" name="Group 267"/>
            <p:cNvGrpSpPr>
              <a:grpSpLocks/>
            </p:cNvGrpSpPr>
            <p:nvPr/>
          </p:nvGrpSpPr>
          <p:grpSpPr bwMode="auto">
            <a:xfrm rot="2700000">
              <a:off x="3024" y="2976"/>
              <a:ext cx="96" cy="96"/>
              <a:chOff x="3024" y="2976"/>
              <a:chExt cx="96" cy="96"/>
            </a:xfrm>
          </p:grpSpPr>
          <p:sp>
            <p:nvSpPr>
              <p:cNvPr id="46156" name="Line 268"/>
              <p:cNvSpPr>
                <a:spLocks noChangeShapeType="1"/>
              </p:cNvSpPr>
              <p:nvPr/>
            </p:nvSpPr>
            <p:spPr bwMode="auto">
              <a:xfrm>
                <a:off x="3072" y="29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7" name="Line 269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6106" name="Group 270"/>
          <p:cNvGrpSpPr>
            <a:grpSpLocks/>
          </p:cNvGrpSpPr>
          <p:nvPr/>
        </p:nvGrpSpPr>
        <p:grpSpPr bwMode="auto">
          <a:xfrm>
            <a:off x="2895600" y="1905000"/>
            <a:ext cx="762000" cy="228600"/>
            <a:chOff x="2592" y="2496"/>
            <a:chExt cx="576" cy="123"/>
          </a:xfrm>
        </p:grpSpPr>
        <p:grpSp>
          <p:nvGrpSpPr>
            <p:cNvPr id="46144" name="Group 271"/>
            <p:cNvGrpSpPr>
              <a:grpSpLocks/>
            </p:cNvGrpSpPr>
            <p:nvPr/>
          </p:nvGrpSpPr>
          <p:grpSpPr bwMode="auto">
            <a:xfrm>
              <a:off x="2592" y="2496"/>
              <a:ext cx="288" cy="123"/>
              <a:chOff x="1741" y="1391"/>
              <a:chExt cx="2210" cy="2092"/>
            </a:xfrm>
          </p:grpSpPr>
          <p:sp>
            <p:nvSpPr>
              <p:cNvPr id="46150" name="Freeform 272"/>
              <p:cNvSpPr>
                <a:spLocks/>
              </p:cNvSpPr>
              <p:nvPr/>
            </p:nvSpPr>
            <p:spPr bwMode="auto">
              <a:xfrm>
                <a:off x="1741" y="1391"/>
                <a:ext cx="562" cy="1829"/>
              </a:xfrm>
              <a:custGeom>
                <a:avLst/>
                <a:gdLst>
                  <a:gd name="T0" fmla="*/ 9 w 562"/>
                  <a:gd name="T1" fmla="*/ 979 h 1829"/>
                  <a:gd name="T2" fmla="*/ 23 w 562"/>
                  <a:gd name="T3" fmla="*/ 881 h 1829"/>
                  <a:gd name="T4" fmla="*/ 36 w 562"/>
                  <a:gd name="T5" fmla="*/ 783 h 1829"/>
                  <a:gd name="T6" fmla="*/ 49 w 562"/>
                  <a:gd name="T7" fmla="*/ 690 h 1829"/>
                  <a:gd name="T8" fmla="*/ 63 w 562"/>
                  <a:gd name="T9" fmla="*/ 597 h 1829"/>
                  <a:gd name="T10" fmla="*/ 76 w 562"/>
                  <a:gd name="T11" fmla="*/ 512 h 1829"/>
                  <a:gd name="T12" fmla="*/ 90 w 562"/>
                  <a:gd name="T13" fmla="*/ 428 h 1829"/>
                  <a:gd name="T14" fmla="*/ 103 w 562"/>
                  <a:gd name="T15" fmla="*/ 352 h 1829"/>
                  <a:gd name="T16" fmla="*/ 116 w 562"/>
                  <a:gd name="T17" fmla="*/ 281 h 1829"/>
                  <a:gd name="T18" fmla="*/ 130 w 562"/>
                  <a:gd name="T19" fmla="*/ 218 h 1829"/>
                  <a:gd name="T20" fmla="*/ 143 w 562"/>
                  <a:gd name="T21" fmla="*/ 161 h 1829"/>
                  <a:gd name="T22" fmla="*/ 156 w 562"/>
                  <a:gd name="T23" fmla="*/ 112 h 1829"/>
                  <a:gd name="T24" fmla="*/ 170 w 562"/>
                  <a:gd name="T25" fmla="*/ 72 h 1829"/>
                  <a:gd name="T26" fmla="*/ 183 w 562"/>
                  <a:gd name="T27" fmla="*/ 40 h 1829"/>
                  <a:gd name="T28" fmla="*/ 196 w 562"/>
                  <a:gd name="T29" fmla="*/ 18 h 1829"/>
                  <a:gd name="T30" fmla="*/ 210 w 562"/>
                  <a:gd name="T31" fmla="*/ 5 h 1829"/>
                  <a:gd name="T32" fmla="*/ 223 w 562"/>
                  <a:gd name="T33" fmla="*/ 0 h 1829"/>
                  <a:gd name="T34" fmla="*/ 237 w 562"/>
                  <a:gd name="T35" fmla="*/ 5 h 1829"/>
                  <a:gd name="T36" fmla="*/ 250 w 562"/>
                  <a:gd name="T37" fmla="*/ 18 h 1829"/>
                  <a:gd name="T38" fmla="*/ 263 w 562"/>
                  <a:gd name="T39" fmla="*/ 40 h 1829"/>
                  <a:gd name="T40" fmla="*/ 277 w 562"/>
                  <a:gd name="T41" fmla="*/ 72 h 1829"/>
                  <a:gd name="T42" fmla="*/ 290 w 562"/>
                  <a:gd name="T43" fmla="*/ 112 h 1829"/>
                  <a:gd name="T44" fmla="*/ 303 w 562"/>
                  <a:gd name="T45" fmla="*/ 161 h 1829"/>
                  <a:gd name="T46" fmla="*/ 317 w 562"/>
                  <a:gd name="T47" fmla="*/ 218 h 1829"/>
                  <a:gd name="T48" fmla="*/ 330 w 562"/>
                  <a:gd name="T49" fmla="*/ 281 h 1829"/>
                  <a:gd name="T50" fmla="*/ 343 w 562"/>
                  <a:gd name="T51" fmla="*/ 352 h 1829"/>
                  <a:gd name="T52" fmla="*/ 357 w 562"/>
                  <a:gd name="T53" fmla="*/ 428 h 1829"/>
                  <a:gd name="T54" fmla="*/ 370 w 562"/>
                  <a:gd name="T55" fmla="*/ 512 h 1829"/>
                  <a:gd name="T56" fmla="*/ 384 w 562"/>
                  <a:gd name="T57" fmla="*/ 597 h 1829"/>
                  <a:gd name="T58" fmla="*/ 397 w 562"/>
                  <a:gd name="T59" fmla="*/ 690 h 1829"/>
                  <a:gd name="T60" fmla="*/ 410 w 562"/>
                  <a:gd name="T61" fmla="*/ 783 h 1829"/>
                  <a:gd name="T62" fmla="*/ 424 w 562"/>
                  <a:gd name="T63" fmla="*/ 881 h 1829"/>
                  <a:gd name="T64" fmla="*/ 437 w 562"/>
                  <a:gd name="T65" fmla="*/ 979 h 1829"/>
                  <a:gd name="T66" fmla="*/ 450 w 562"/>
                  <a:gd name="T67" fmla="*/ 1077 h 1829"/>
                  <a:gd name="T68" fmla="*/ 464 w 562"/>
                  <a:gd name="T69" fmla="*/ 1175 h 1829"/>
                  <a:gd name="T70" fmla="*/ 477 w 562"/>
                  <a:gd name="T71" fmla="*/ 1273 h 1829"/>
                  <a:gd name="T72" fmla="*/ 490 w 562"/>
                  <a:gd name="T73" fmla="*/ 1366 h 1829"/>
                  <a:gd name="T74" fmla="*/ 504 w 562"/>
                  <a:gd name="T75" fmla="*/ 1460 h 1829"/>
                  <a:gd name="T76" fmla="*/ 517 w 562"/>
                  <a:gd name="T77" fmla="*/ 1549 h 1829"/>
                  <a:gd name="T78" fmla="*/ 531 w 562"/>
                  <a:gd name="T79" fmla="*/ 1633 h 1829"/>
                  <a:gd name="T80" fmla="*/ 539 w 562"/>
                  <a:gd name="T81" fmla="*/ 1709 h 1829"/>
                  <a:gd name="T82" fmla="*/ 553 w 562"/>
                  <a:gd name="T83" fmla="*/ 1785 h 182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2"/>
                  <a:gd name="T127" fmla="*/ 0 h 1829"/>
                  <a:gd name="T128" fmla="*/ 562 w 562"/>
                  <a:gd name="T129" fmla="*/ 1829 h 182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2" h="1829">
                    <a:moveTo>
                      <a:pt x="0" y="1046"/>
                    </a:moveTo>
                    <a:lnTo>
                      <a:pt x="5" y="1010"/>
                    </a:lnTo>
                    <a:lnTo>
                      <a:pt x="9" y="979"/>
                    </a:lnTo>
                    <a:lnTo>
                      <a:pt x="14" y="944"/>
                    </a:lnTo>
                    <a:lnTo>
                      <a:pt x="18" y="913"/>
                    </a:lnTo>
                    <a:lnTo>
                      <a:pt x="23" y="881"/>
                    </a:lnTo>
                    <a:lnTo>
                      <a:pt x="27" y="846"/>
                    </a:lnTo>
                    <a:lnTo>
                      <a:pt x="32" y="815"/>
                    </a:lnTo>
                    <a:lnTo>
                      <a:pt x="36" y="783"/>
                    </a:lnTo>
                    <a:lnTo>
                      <a:pt x="41" y="752"/>
                    </a:lnTo>
                    <a:lnTo>
                      <a:pt x="45" y="721"/>
                    </a:lnTo>
                    <a:lnTo>
                      <a:pt x="49" y="690"/>
                    </a:lnTo>
                    <a:lnTo>
                      <a:pt x="54" y="659"/>
                    </a:lnTo>
                    <a:lnTo>
                      <a:pt x="58" y="628"/>
                    </a:lnTo>
                    <a:lnTo>
                      <a:pt x="63" y="597"/>
                    </a:lnTo>
                    <a:lnTo>
                      <a:pt x="67" y="570"/>
                    </a:lnTo>
                    <a:lnTo>
                      <a:pt x="72" y="539"/>
                    </a:lnTo>
                    <a:lnTo>
                      <a:pt x="76" y="512"/>
                    </a:lnTo>
                    <a:lnTo>
                      <a:pt x="81" y="485"/>
                    </a:lnTo>
                    <a:lnTo>
                      <a:pt x="85" y="454"/>
                    </a:lnTo>
                    <a:lnTo>
                      <a:pt x="90" y="428"/>
                    </a:lnTo>
                    <a:lnTo>
                      <a:pt x="94" y="401"/>
                    </a:lnTo>
                    <a:lnTo>
                      <a:pt x="98" y="379"/>
                    </a:lnTo>
                    <a:lnTo>
                      <a:pt x="103" y="352"/>
                    </a:lnTo>
                    <a:lnTo>
                      <a:pt x="107" y="330"/>
                    </a:lnTo>
                    <a:lnTo>
                      <a:pt x="112" y="303"/>
                    </a:lnTo>
                    <a:lnTo>
                      <a:pt x="116" y="281"/>
                    </a:lnTo>
                    <a:lnTo>
                      <a:pt x="121" y="258"/>
                    </a:lnTo>
                    <a:lnTo>
                      <a:pt x="125" y="236"/>
                    </a:lnTo>
                    <a:lnTo>
                      <a:pt x="130" y="218"/>
                    </a:lnTo>
                    <a:lnTo>
                      <a:pt x="134" y="196"/>
                    </a:lnTo>
                    <a:lnTo>
                      <a:pt x="139" y="178"/>
                    </a:lnTo>
                    <a:lnTo>
                      <a:pt x="143" y="161"/>
                    </a:lnTo>
                    <a:lnTo>
                      <a:pt x="147" y="143"/>
                    </a:lnTo>
                    <a:lnTo>
                      <a:pt x="152" y="129"/>
                    </a:lnTo>
                    <a:lnTo>
                      <a:pt x="156" y="112"/>
                    </a:lnTo>
                    <a:lnTo>
                      <a:pt x="161" y="98"/>
                    </a:lnTo>
                    <a:lnTo>
                      <a:pt x="165" y="85"/>
                    </a:lnTo>
                    <a:lnTo>
                      <a:pt x="170" y="72"/>
                    </a:lnTo>
                    <a:lnTo>
                      <a:pt x="174" y="58"/>
                    </a:lnTo>
                    <a:lnTo>
                      <a:pt x="179" y="49"/>
                    </a:lnTo>
                    <a:lnTo>
                      <a:pt x="183" y="40"/>
                    </a:lnTo>
                    <a:lnTo>
                      <a:pt x="188" y="31"/>
                    </a:lnTo>
                    <a:lnTo>
                      <a:pt x="192" y="23"/>
                    </a:lnTo>
                    <a:lnTo>
                      <a:pt x="196" y="18"/>
                    </a:lnTo>
                    <a:lnTo>
                      <a:pt x="201" y="9"/>
                    </a:lnTo>
                    <a:lnTo>
                      <a:pt x="205" y="5"/>
                    </a:lnTo>
                    <a:lnTo>
                      <a:pt x="210" y="5"/>
                    </a:lnTo>
                    <a:lnTo>
                      <a:pt x="214" y="0"/>
                    </a:lnTo>
                    <a:lnTo>
                      <a:pt x="219" y="0"/>
                    </a:lnTo>
                    <a:lnTo>
                      <a:pt x="223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7" y="5"/>
                    </a:lnTo>
                    <a:lnTo>
                      <a:pt x="241" y="5"/>
                    </a:lnTo>
                    <a:lnTo>
                      <a:pt x="245" y="9"/>
                    </a:lnTo>
                    <a:lnTo>
                      <a:pt x="250" y="18"/>
                    </a:lnTo>
                    <a:lnTo>
                      <a:pt x="254" y="23"/>
                    </a:lnTo>
                    <a:lnTo>
                      <a:pt x="259" y="31"/>
                    </a:lnTo>
                    <a:lnTo>
                      <a:pt x="263" y="40"/>
                    </a:lnTo>
                    <a:lnTo>
                      <a:pt x="268" y="49"/>
                    </a:lnTo>
                    <a:lnTo>
                      <a:pt x="272" y="58"/>
                    </a:lnTo>
                    <a:lnTo>
                      <a:pt x="277" y="72"/>
                    </a:lnTo>
                    <a:lnTo>
                      <a:pt x="281" y="85"/>
                    </a:lnTo>
                    <a:lnTo>
                      <a:pt x="286" y="98"/>
                    </a:lnTo>
                    <a:lnTo>
                      <a:pt x="290" y="112"/>
                    </a:lnTo>
                    <a:lnTo>
                      <a:pt x="294" y="129"/>
                    </a:lnTo>
                    <a:lnTo>
                      <a:pt x="299" y="143"/>
                    </a:lnTo>
                    <a:lnTo>
                      <a:pt x="303" y="161"/>
                    </a:lnTo>
                    <a:lnTo>
                      <a:pt x="308" y="178"/>
                    </a:lnTo>
                    <a:lnTo>
                      <a:pt x="312" y="196"/>
                    </a:lnTo>
                    <a:lnTo>
                      <a:pt x="317" y="218"/>
                    </a:lnTo>
                    <a:lnTo>
                      <a:pt x="321" y="236"/>
                    </a:lnTo>
                    <a:lnTo>
                      <a:pt x="326" y="258"/>
                    </a:lnTo>
                    <a:lnTo>
                      <a:pt x="330" y="281"/>
                    </a:lnTo>
                    <a:lnTo>
                      <a:pt x="335" y="303"/>
                    </a:lnTo>
                    <a:lnTo>
                      <a:pt x="339" y="330"/>
                    </a:lnTo>
                    <a:lnTo>
                      <a:pt x="343" y="352"/>
                    </a:lnTo>
                    <a:lnTo>
                      <a:pt x="348" y="379"/>
                    </a:lnTo>
                    <a:lnTo>
                      <a:pt x="352" y="401"/>
                    </a:lnTo>
                    <a:lnTo>
                      <a:pt x="357" y="428"/>
                    </a:lnTo>
                    <a:lnTo>
                      <a:pt x="361" y="454"/>
                    </a:lnTo>
                    <a:lnTo>
                      <a:pt x="366" y="485"/>
                    </a:lnTo>
                    <a:lnTo>
                      <a:pt x="370" y="512"/>
                    </a:lnTo>
                    <a:lnTo>
                      <a:pt x="375" y="539"/>
                    </a:lnTo>
                    <a:lnTo>
                      <a:pt x="379" y="570"/>
                    </a:lnTo>
                    <a:lnTo>
                      <a:pt x="384" y="597"/>
                    </a:lnTo>
                    <a:lnTo>
                      <a:pt x="388" y="628"/>
                    </a:lnTo>
                    <a:lnTo>
                      <a:pt x="392" y="659"/>
                    </a:lnTo>
                    <a:lnTo>
                      <a:pt x="397" y="690"/>
                    </a:lnTo>
                    <a:lnTo>
                      <a:pt x="401" y="721"/>
                    </a:lnTo>
                    <a:lnTo>
                      <a:pt x="406" y="752"/>
                    </a:lnTo>
                    <a:lnTo>
                      <a:pt x="410" y="783"/>
                    </a:lnTo>
                    <a:lnTo>
                      <a:pt x="415" y="815"/>
                    </a:lnTo>
                    <a:lnTo>
                      <a:pt x="419" y="846"/>
                    </a:lnTo>
                    <a:lnTo>
                      <a:pt x="424" y="881"/>
                    </a:lnTo>
                    <a:lnTo>
                      <a:pt x="428" y="913"/>
                    </a:lnTo>
                    <a:lnTo>
                      <a:pt x="433" y="944"/>
                    </a:lnTo>
                    <a:lnTo>
                      <a:pt x="437" y="979"/>
                    </a:lnTo>
                    <a:lnTo>
                      <a:pt x="441" y="1010"/>
                    </a:lnTo>
                    <a:lnTo>
                      <a:pt x="446" y="1046"/>
                    </a:lnTo>
                    <a:lnTo>
                      <a:pt x="450" y="1077"/>
                    </a:lnTo>
                    <a:lnTo>
                      <a:pt x="455" y="1108"/>
                    </a:lnTo>
                    <a:lnTo>
                      <a:pt x="459" y="1144"/>
                    </a:lnTo>
                    <a:lnTo>
                      <a:pt x="464" y="1175"/>
                    </a:lnTo>
                    <a:lnTo>
                      <a:pt x="468" y="1206"/>
                    </a:lnTo>
                    <a:lnTo>
                      <a:pt x="473" y="1242"/>
                    </a:lnTo>
                    <a:lnTo>
                      <a:pt x="477" y="1273"/>
                    </a:lnTo>
                    <a:lnTo>
                      <a:pt x="482" y="1304"/>
                    </a:lnTo>
                    <a:lnTo>
                      <a:pt x="486" y="1335"/>
                    </a:lnTo>
                    <a:lnTo>
                      <a:pt x="490" y="1366"/>
                    </a:lnTo>
                    <a:lnTo>
                      <a:pt x="495" y="1398"/>
                    </a:lnTo>
                    <a:lnTo>
                      <a:pt x="499" y="1429"/>
                    </a:lnTo>
                    <a:lnTo>
                      <a:pt x="504" y="1460"/>
                    </a:lnTo>
                    <a:lnTo>
                      <a:pt x="508" y="1491"/>
                    </a:lnTo>
                    <a:lnTo>
                      <a:pt x="513" y="1518"/>
                    </a:lnTo>
                    <a:lnTo>
                      <a:pt x="517" y="1549"/>
                    </a:lnTo>
                    <a:lnTo>
                      <a:pt x="522" y="1576"/>
                    </a:lnTo>
                    <a:lnTo>
                      <a:pt x="526" y="1602"/>
                    </a:lnTo>
                    <a:lnTo>
                      <a:pt x="531" y="1633"/>
                    </a:lnTo>
                    <a:lnTo>
                      <a:pt x="531" y="1660"/>
                    </a:lnTo>
                    <a:lnTo>
                      <a:pt x="535" y="1687"/>
                    </a:lnTo>
                    <a:lnTo>
                      <a:pt x="539" y="1709"/>
                    </a:lnTo>
                    <a:lnTo>
                      <a:pt x="544" y="1736"/>
                    </a:lnTo>
                    <a:lnTo>
                      <a:pt x="548" y="1758"/>
                    </a:lnTo>
                    <a:lnTo>
                      <a:pt x="553" y="1785"/>
                    </a:lnTo>
                    <a:lnTo>
                      <a:pt x="557" y="1807"/>
                    </a:lnTo>
                    <a:lnTo>
                      <a:pt x="562" y="1829"/>
                    </a:lnTo>
                  </a:path>
                </a:pathLst>
              </a:custGeom>
              <a:noFill/>
              <a:ln w="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1" name="Freeform 273"/>
              <p:cNvSpPr>
                <a:spLocks/>
              </p:cNvSpPr>
              <p:nvPr/>
            </p:nvSpPr>
            <p:spPr bwMode="auto">
              <a:xfrm>
                <a:off x="2303" y="1391"/>
                <a:ext cx="561" cy="2092"/>
              </a:xfrm>
              <a:custGeom>
                <a:avLst/>
                <a:gdLst>
                  <a:gd name="T0" fmla="*/ 9 w 561"/>
                  <a:gd name="T1" fmla="*/ 1869 h 2092"/>
                  <a:gd name="T2" fmla="*/ 22 w 561"/>
                  <a:gd name="T3" fmla="*/ 1927 h 2092"/>
                  <a:gd name="T4" fmla="*/ 35 w 561"/>
                  <a:gd name="T5" fmla="*/ 1976 h 2092"/>
                  <a:gd name="T6" fmla="*/ 49 w 561"/>
                  <a:gd name="T7" fmla="*/ 2016 h 2092"/>
                  <a:gd name="T8" fmla="*/ 62 w 561"/>
                  <a:gd name="T9" fmla="*/ 2047 h 2092"/>
                  <a:gd name="T10" fmla="*/ 75 w 561"/>
                  <a:gd name="T11" fmla="*/ 2069 h 2092"/>
                  <a:gd name="T12" fmla="*/ 89 w 561"/>
                  <a:gd name="T13" fmla="*/ 2083 h 2092"/>
                  <a:gd name="T14" fmla="*/ 102 w 561"/>
                  <a:gd name="T15" fmla="*/ 2092 h 2092"/>
                  <a:gd name="T16" fmla="*/ 116 w 561"/>
                  <a:gd name="T17" fmla="*/ 2083 h 2092"/>
                  <a:gd name="T18" fmla="*/ 129 w 561"/>
                  <a:gd name="T19" fmla="*/ 2069 h 2092"/>
                  <a:gd name="T20" fmla="*/ 142 w 561"/>
                  <a:gd name="T21" fmla="*/ 2047 h 2092"/>
                  <a:gd name="T22" fmla="*/ 156 w 561"/>
                  <a:gd name="T23" fmla="*/ 2016 h 2092"/>
                  <a:gd name="T24" fmla="*/ 169 w 561"/>
                  <a:gd name="T25" fmla="*/ 1976 h 2092"/>
                  <a:gd name="T26" fmla="*/ 182 w 561"/>
                  <a:gd name="T27" fmla="*/ 1927 h 2092"/>
                  <a:gd name="T28" fmla="*/ 196 w 561"/>
                  <a:gd name="T29" fmla="*/ 1869 h 2092"/>
                  <a:gd name="T30" fmla="*/ 209 w 561"/>
                  <a:gd name="T31" fmla="*/ 1807 h 2092"/>
                  <a:gd name="T32" fmla="*/ 222 w 561"/>
                  <a:gd name="T33" fmla="*/ 1736 h 2092"/>
                  <a:gd name="T34" fmla="*/ 236 w 561"/>
                  <a:gd name="T35" fmla="*/ 1660 h 2092"/>
                  <a:gd name="T36" fmla="*/ 249 w 561"/>
                  <a:gd name="T37" fmla="*/ 1576 h 2092"/>
                  <a:gd name="T38" fmla="*/ 263 w 561"/>
                  <a:gd name="T39" fmla="*/ 1491 h 2092"/>
                  <a:gd name="T40" fmla="*/ 276 w 561"/>
                  <a:gd name="T41" fmla="*/ 1398 h 2092"/>
                  <a:gd name="T42" fmla="*/ 289 w 561"/>
                  <a:gd name="T43" fmla="*/ 1304 h 2092"/>
                  <a:gd name="T44" fmla="*/ 303 w 561"/>
                  <a:gd name="T45" fmla="*/ 1206 h 2092"/>
                  <a:gd name="T46" fmla="*/ 316 w 561"/>
                  <a:gd name="T47" fmla="*/ 1108 h 2092"/>
                  <a:gd name="T48" fmla="*/ 329 w 561"/>
                  <a:gd name="T49" fmla="*/ 1010 h 2092"/>
                  <a:gd name="T50" fmla="*/ 343 w 561"/>
                  <a:gd name="T51" fmla="*/ 913 h 2092"/>
                  <a:gd name="T52" fmla="*/ 356 w 561"/>
                  <a:gd name="T53" fmla="*/ 815 h 2092"/>
                  <a:gd name="T54" fmla="*/ 369 w 561"/>
                  <a:gd name="T55" fmla="*/ 721 h 2092"/>
                  <a:gd name="T56" fmla="*/ 383 w 561"/>
                  <a:gd name="T57" fmla="*/ 628 h 2092"/>
                  <a:gd name="T58" fmla="*/ 396 w 561"/>
                  <a:gd name="T59" fmla="*/ 539 h 2092"/>
                  <a:gd name="T60" fmla="*/ 410 w 561"/>
                  <a:gd name="T61" fmla="*/ 454 h 2092"/>
                  <a:gd name="T62" fmla="*/ 423 w 561"/>
                  <a:gd name="T63" fmla="*/ 379 h 2092"/>
                  <a:gd name="T64" fmla="*/ 436 w 561"/>
                  <a:gd name="T65" fmla="*/ 303 h 2092"/>
                  <a:gd name="T66" fmla="*/ 450 w 561"/>
                  <a:gd name="T67" fmla="*/ 236 h 2092"/>
                  <a:gd name="T68" fmla="*/ 463 w 561"/>
                  <a:gd name="T69" fmla="*/ 178 h 2092"/>
                  <a:gd name="T70" fmla="*/ 476 w 561"/>
                  <a:gd name="T71" fmla="*/ 129 h 2092"/>
                  <a:gd name="T72" fmla="*/ 490 w 561"/>
                  <a:gd name="T73" fmla="*/ 85 h 2092"/>
                  <a:gd name="T74" fmla="*/ 499 w 561"/>
                  <a:gd name="T75" fmla="*/ 49 h 2092"/>
                  <a:gd name="T76" fmla="*/ 512 w 561"/>
                  <a:gd name="T77" fmla="*/ 23 h 2092"/>
                  <a:gd name="T78" fmla="*/ 525 w 561"/>
                  <a:gd name="T79" fmla="*/ 5 h 2092"/>
                  <a:gd name="T80" fmla="*/ 539 w 561"/>
                  <a:gd name="T81" fmla="*/ 0 h 2092"/>
                  <a:gd name="T82" fmla="*/ 552 w 561"/>
                  <a:gd name="T83" fmla="*/ 0 h 209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92"/>
                  <a:gd name="T128" fmla="*/ 561 w 561"/>
                  <a:gd name="T129" fmla="*/ 2092 h 209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92">
                    <a:moveTo>
                      <a:pt x="0" y="1829"/>
                    </a:moveTo>
                    <a:lnTo>
                      <a:pt x="4" y="1851"/>
                    </a:lnTo>
                    <a:lnTo>
                      <a:pt x="9" y="1869"/>
                    </a:lnTo>
                    <a:lnTo>
                      <a:pt x="13" y="1891"/>
                    </a:lnTo>
                    <a:lnTo>
                      <a:pt x="18" y="1909"/>
                    </a:lnTo>
                    <a:lnTo>
                      <a:pt x="22" y="1927"/>
                    </a:lnTo>
                    <a:lnTo>
                      <a:pt x="26" y="1945"/>
                    </a:lnTo>
                    <a:lnTo>
                      <a:pt x="31" y="1958"/>
                    </a:lnTo>
                    <a:lnTo>
                      <a:pt x="35" y="1976"/>
                    </a:lnTo>
                    <a:lnTo>
                      <a:pt x="40" y="1989"/>
                    </a:lnTo>
                    <a:lnTo>
                      <a:pt x="44" y="2003"/>
                    </a:lnTo>
                    <a:lnTo>
                      <a:pt x="49" y="2016"/>
                    </a:lnTo>
                    <a:lnTo>
                      <a:pt x="53" y="2029"/>
                    </a:lnTo>
                    <a:lnTo>
                      <a:pt x="58" y="2038"/>
                    </a:lnTo>
                    <a:lnTo>
                      <a:pt x="62" y="2047"/>
                    </a:lnTo>
                    <a:lnTo>
                      <a:pt x="67" y="2056"/>
                    </a:lnTo>
                    <a:lnTo>
                      <a:pt x="71" y="2065"/>
                    </a:lnTo>
                    <a:lnTo>
                      <a:pt x="75" y="2069"/>
                    </a:lnTo>
                    <a:lnTo>
                      <a:pt x="80" y="2078"/>
                    </a:lnTo>
                    <a:lnTo>
                      <a:pt x="84" y="2083"/>
                    </a:lnTo>
                    <a:lnTo>
                      <a:pt x="89" y="2083"/>
                    </a:lnTo>
                    <a:lnTo>
                      <a:pt x="93" y="2087"/>
                    </a:lnTo>
                    <a:lnTo>
                      <a:pt x="98" y="2087"/>
                    </a:lnTo>
                    <a:lnTo>
                      <a:pt x="102" y="2092"/>
                    </a:lnTo>
                    <a:lnTo>
                      <a:pt x="107" y="2087"/>
                    </a:lnTo>
                    <a:lnTo>
                      <a:pt x="111" y="2087"/>
                    </a:lnTo>
                    <a:lnTo>
                      <a:pt x="116" y="2083"/>
                    </a:lnTo>
                    <a:lnTo>
                      <a:pt x="120" y="2083"/>
                    </a:lnTo>
                    <a:lnTo>
                      <a:pt x="124" y="2078"/>
                    </a:lnTo>
                    <a:lnTo>
                      <a:pt x="129" y="2069"/>
                    </a:lnTo>
                    <a:lnTo>
                      <a:pt x="133" y="2065"/>
                    </a:lnTo>
                    <a:lnTo>
                      <a:pt x="138" y="2056"/>
                    </a:lnTo>
                    <a:lnTo>
                      <a:pt x="142" y="2047"/>
                    </a:lnTo>
                    <a:lnTo>
                      <a:pt x="147" y="2038"/>
                    </a:lnTo>
                    <a:lnTo>
                      <a:pt x="151" y="2029"/>
                    </a:lnTo>
                    <a:lnTo>
                      <a:pt x="156" y="2016"/>
                    </a:lnTo>
                    <a:lnTo>
                      <a:pt x="160" y="2003"/>
                    </a:lnTo>
                    <a:lnTo>
                      <a:pt x="165" y="1989"/>
                    </a:lnTo>
                    <a:lnTo>
                      <a:pt x="169" y="1976"/>
                    </a:lnTo>
                    <a:lnTo>
                      <a:pt x="173" y="1958"/>
                    </a:lnTo>
                    <a:lnTo>
                      <a:pt x="178" y="1945"/>
                    </a:lnTo>
                    <a:lnTo>
                      <a:pt x="182" y="1927"/>
                    </a:lnTo>
                    <a:lnTo>
                      <a:pt x="187" y="1909"/>
                    </a:lnTo>
                    <a:lnTo>
                      <a:pt x="191" y="1891"/>
                    </a:lnTo>
                    <a:lnTo>
                      <a:pt x="196" y="1869"/>
                    </a:lnTo>
                    <a:lnTo>
                      <a:pt x="200" y="1851"/>
                    </a:lnTo>
                    <a:lnTo>
                      <a:pt x="205" y="1829"/>
                    </a:lnTo>
                    <a:lnTo>
                      <a:pt x="209" y="1807"/>
                    </a:lnTo>
                    <a:lnTo>
                      <a:pt x="214" y="1785"/>
                    </a:lnTo>
                    <a:lnTo>
                      <a:pt x="218" y="1758"/>
                    </a:lnTo>
                    <a:lnTo>
                      <a:pt x="222" y="1736"/>
                    </a:lnTo>
                    <a:lnTo>
                      <a:pt x="227" y="1709"/>
                    </a:lnTo>
                    <a:lnTo>
                      <a:pt x="231" y="1687"/>
                    </a:lnTo>
                    <a:lnTo>
                      <a:pt x="236" y="1660"/>
                    </a:lnTo>
                    <a:lnTo>
                      <a:pt x="240" y="1633"/>
                    </a:lnTo>
                    <a:lnTo>
                      <a:pt x="245" y="1602"/>
                    </a:lnTo>
                    <a:lnTo>
                      <a:pt x="249" y="1576"/>
                    </a:lnTo>
                    <a:lnTo>
                      <a:pt x="254" y="1549"/>
                    </a:lnTo>
                    <a:lnTo>
                      <a:pt x="258" y="1518"/>
                    </a:lnTo>
                    <a:lnTo>
                      <a:pt x="263" y="1491"/>
                    </a:lnTo>
                    <a:lnTo>
                      <a:pt x="267" y="1460"/>
                    </a:lnTo>
                    <a:lnTo>
                      <a:pt x="271" y="1429"/>
                    </a:lnTo>
                    <a:lnTo>
                      <a:pt x="276" y="1398"/>
                    </a:lnTo>
                    <a:lnTo>
                      <a:pt x="280" y="1366"/>
                    </a:lnTo>
                    <a:lnTo>
                      <a:pt x="285" y="1335"/>
                    </a:lnTo>
                    <a:lnTo>
                      <a:pt x="289" y="1304"/>
                    </a:lnTo>
                    <a:lnTo>
                      <a:pt x="294" y="1273"/>
                    </a:lnTo>
                    <a:lnTo>
                      <a:pt x="298" y="1242"/>
                    </a:lnTo>
                    <a:lnTo>
                      <a:pt x="303" y="1206"/>
                    </a:lnTo>
                    <a:lnTo>
                      <a:pt x="307" y="1175"/>
                    </a:lnTo>
                    <a:lnTo>
                      <a:pt x="312" y="1144"/>
                    </a:lnTo>
                    <a:lnTo>
                      <a:pt x="316" y="1108"/>
                    </a:lnTo>
                    <a:lnTo>
                      <a:pt x="320" y="1077"/>
                    </a:lnTo>
                    <a:lnTo>
                      <a:pt x="325" y="1042"/>
                    </a:lnTo>
                    <a:lnTo>
                      <a:pt x="329" y="1010"/>
                    </a:lnTo>
                    <a:lnTo>
                      <a:pt x="334" y="979"/>
                    </a:lnTo>
                    <a:lnTo>
                      <a:pt x="338" y="944"/>
                    </a:lnTo>
                    <a:lnTo>
                      <a:pt x="343" y="913"/>
                    </a:lnTo>
                    <a:lnTo>
                      <a:pt x="347" y="881"/>
                    </a:lnTo>
                    <a:lnTo>
                      <a:pt x="352" y="846"/>
                    </a:lnTo>
                    <a:lnTo>
                      <a:pt x="356" y="815"/>
                    </a:lnTo>
                    <a:lnTo>
                      <a:pt x="361" y="783"/>
                    </a:lnTo>
                    <a:lnTo>
                      <a:pt x="365" y="752"/>
                    </a:lnTo>
                    <a:lnTo>
                      <a:pt x="369" y="721"/>
                    </a:lnTo>
                    <a:lnTo>
                      <a:pt x="374" y="690"/>
                    </a:lnTo>
                    <a:lnTo>
                      <a:pt x="378" y="659"/>
                    </a:lnTo>
                    <a:lnTo>
                      <a:pt x="383" y="628"/>
                    </a:lnTo>
                    <a:lnTo>
                      <a:pt x="387" y="597"/>
                    </a:lnTo>
                    <a:lnTo>
                      <a:pt x="392" y="570"/>
                    </a:lnTo>
                    <a:lnTo>
                      <a:pt x="396" y="539"/>
                    </a:lnTo>
                    <a:lnTo>
                      <a:pt x="401" y="512"/>
                    </a:lnTo>
                    <a:lnTo>
                      <a:pt x="405" y="485"/>
                    </a:lnTo>
                    <a:lnTo>
                      <a:pt x="410" y="454"/>
                    </a:lnTo>
                    <a:lnTo>
                      <a:pt x="414" y="428"/>
                    </a:lnTo>
                    <a:lnTo>
                      <a:pt x="418" y="401"/>
                    </a:lnTo>
                    <a:lnTo>
                      <a:pt x="423" y="379"/>
                    </a:lnTo>
                    <a:lnTo>
                      <a:pt x="427" y="352"/>
                    </a:lnTo>
                    <a:lnTo>
                      <a:pt x="432" y="330"/>
                    </a:lnTo>
                    <a:lnTo>
                      <a:pt x="436" y="303"/>
                    </a:lnTo>
                    <a:lnTo>
                      <a:pt x="441" y="281"/>
                    </a:lnTo>
                    <a:lnTo>
                      <a:pt x="445" y="258"/>
                    </a:lnTo>
                    <a:lnTo>
                      <a:pt x="450" y="236"/>
                    </a:lnTo>
                    <a:lnTo>
                      <a:pt x="454" y="218"/>
                    </a:lnTo>
                    <a:lnTo>
                      <a:pt x="459" y="196"/>
                    </a:lnTo>
                    <a:lnTo>
                      <a:pt x="463" y="178"/>
                    </a:lnTo>
                    <a:lnTo>
                      <a:pt x="467" y="161"/>
                    </a:lnTo>
                    <a:lnTo>
                      <a:pt x="472" y="143"/>
                    </a:lnTo>
                    <a:lnTo>
                      <a:pt x="476" y="129"/>
                    </a:lnTo>
                    <a:lnTo>
                      <a:pt x="481" y="112"/>
                    </a:lnTo>
                    <a:lnTo>
                      <a:pt x="485" y="98"/>
                    </a:lnTo>
                    <a:lnTo>
                      <a:pt x="490" y="85"/>
                    </a:lnTo>
                    <a:lnTo>
                      <a:pt x="494" y="72"/>
                    </a:lnTo>
                    <a:lnTo>
                      <a:pt x="499" y="58"/>
                    </a:lnTo>
                    <a:lnTo>
                      <a:pt x="499" y="49"/>
                    </a:lnTo>
                    <a:lnTo>
                      <a:pt x="503" y="40"/>
                    </a:lnTo>
                    <a:lnTo>
                      <a:pt x="508" y="31"/>
                    </a:lnTo>
                    <a:lnTo>
                      <a:pt x="512" y="23"/>
                    </a:lnTo>
                    <a:lnTo>
                      <a:pt x="516" y="18"/>
                    </a:lnTo>
                    <a:lnTo>
                      <a:pt x="521" y="9"/>
                    </a:lnTo>
                    <a:lnTo>
                      <a:pt x="525" y="5"/>
                    </a:lnTo>
                    <a:lnTo>
                      <a:pt x="530" y="5"/>
                    </a:lnTo>
                    <a:lnTo>
                      <a:pt x="534" y="0"/>
                    </a:lnTo>
                    <a:lnTo>
                      <a:pt x="539" y="0"/>
                    </a:lnTo>
                    <a:lnTo>
                      <a:pt x="543" y="0"/>
                    </a:lnTo>
                    <a:lnTo>
                      <a:pt x="548" y="0"/>
                    </a:lnTo>
                    <a:lnTo>
                      <a:pt x="552" y="0"/>
                    </a:lnTo>
                    <a:lnTo>
                      <a:pt x="557" y="5"/>
                    </a:lnTo>
                    <a:lnTo>
                      <a:pt x="561" y="5"/>
                    </a:lnTo>
                  </a:path>
                </a:pathLst>
              </a:custGeom>
              <a:noFill/>
              <a:ln w="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2" name="Freeform 274"/>
              <p:cNvSpPr>
                <a:spLocks/>
              </p:cNvSpPr>
              <p:nvPr/>
            </p:nvSpPr>
            <p:spPr bwMode="auto">
              <a:xfrm>
                <a:off x="2864" y="1396"/>
                <a:ext cx="561" cy="2087"/>
              </a:xfrm>
              <a:custGeom>
                <a:avLst/>
                <a:gdLst>
                  <a:gd name="T0" fmla="*/ 9 w 561"/>
                  <a:gd name="T1" fmla="*/ 13 h 2087"/>
                  <a:gd name="T2" fmla="*/ 22 w 561"/>
                  <a:gd name="T3" fmla="*/ 35 h 2087"/>
                  <a:gd name="T4" fmla="*/ 36 w 561"/>
                  <a:gd name="T5" fmla="*/ 67 h 2087"/>
                  <a:gd name="T6" fmla="*/ 49 w 561"/>
                  <a:gd name="T7" fmla="*/ 107 h 2087"/>
                  <a:gd name="T8" fmla="*/ 62 w 561"/>
                  <a:gd name="T9" fmla="*/ 156 h 2087"/>
                  <a:gd name="T10" fmla="*/ 76 w 561"/>
                  <a:gd name="T11" fmla="*/ 213 h 2087"/>
                  <a:gd name="T12" fmla="*/ 89 w 561"/>
                  <a:gd name="T13" fmla="*/ 276 h 2087"/>
                  <a:gd name="T14" fmla="*/ 102 w 561"/>
                  <a:gd name="T15" fmla="*/ 347 h 2087"/>
                  <a:gd name="T16" fmla="*/ 116 w 561"/>
                  <a:gd name="T17" fmla="*/ 423 h 2087"/>
                  <a:gd name="T18" fmla="*/ 129 w 561"/>
                  <a:gd name="T19" fmla="*/ 507 h 2087"/>
                  <a:gd name="T20" fmla="*/ 143 w 561"/>
                  <a:gd name="T21" fmla="*/ 592 h 2087"/>
                  <a:gd name="T22" fmla="*/ 156 w 561"/>
                  <a:gd name="T23" fmla="*/ 685 h 2087"/>
                  <a:gd name="T24" fmla="*/ 169 w 561"/>
                  <a:gd name="T25" fmla="*/ 778 h 2087"/>
                  <a:gd name="T26" fmla="*/ 183 w 561"/>
                  <a:gd name="T27" fmla="*/ 876 h 2087"/>
                  <a:gd name="T28" fmla="*/ 196 w 561"/>
                  <a:gd name="T29" fmla="*/ 974 h 2087"/>
                  <a:gd name="T30" fmla="*/ 209 w 561"/>
                  <a:gd name="T31" fmla="*/ 1072 h 2087"/>
                  <a:gd name="T32" fmla="*/ 223 w 561"/>
                  <a:gd name="T33" fmla="*/ 1170 h 2087"/>
                  <a:gd name="T34" fmla="*/ 236 w 561"/>
                  <a:gd name="T35" fmla="*/ 1268 h 2087"/>
                  <a:gd name="T36" fmla="*/ 249 w 561"/>
                  <a:gd name="T37" fmla="*/ 1361 h 2087"/>
                  <a:gd name="T38" fmla="*/ 263 w 561"/>
                  <a:gd name="T39" fmla="*/ 1455 h 2087"/>
                  <a:gd name="T40" fmla="*/ 276 w 561"/>
                  <a:gd name="T41" fmla="*/ 1544 h 2087"/>
                  <a:gd name="T42" fmla="*/ 289 w 561"/>
                  <a:gd name="T43" fmla="*/ 1628 h 2087"/>
                  <a:gd name="T44" fmla="*/ 303 w 561"/>
                  <a:gd name="T45" fmla="*/ 1704 h 2087"/>
                  <a:gd name="T46" fmla="*/ 316 w 561"/>
                  <a:gd name="T47" fmla="*/ 1780 h 2087"/>
                  <a:gd name="T48" fmla="*/ 330 w 561"/>
                  <a:gd name="T49" fmla="*/ 1846 h 2087"/>
                  <a:gd name="T50" fmla="*/ 343 w 561"/>
                  <a:gd name="T51" fmla="*/ 1904 h 2087"/>
                  <a:gd name="T52" fmla="*/ 356 w 561"/>
                  <a:gd name="T53" fmla="*/ 1953 h 2087"/>
                  <a:gd name="T54" fmla="*/ 370 w 561"/>
                  <a:gd name="T55" fmla="*/ 1998 h 2087"/>
                  <a:gd name="T56" fmla="*/ 383 w 561"/>
                  <a:gd name="T57" fmla="*/ 2033 h 2087"/>
                  <a:gd name="T58" fmla="*/ 396 w 561"/>
                  <a:gd name="T59" fmla="*/ 2060 h 2087"/>
                  <a:gd name="T60" fmla="*/ 410 w 561"/>
                  <a:gd name="T61" fmla="*/ 2078 h 2087"/>
                  <a:gd name="T62" fmla="*/ 423 w 561"/>
                  <a:gd name="T63" fmla="*/ 2082 h 2087"/>
                  <a:gd name="T64" fmla="*/ 436 w 561"/>
                  <a:gd name="T65" fmla="*/ 2082 h 2087"/>
                  <a:gd name="T66" fmla="*/ 450 w 561"/>
                  <a:gd name="T67" fmla="*/ 2073 h 2087"/>
                  <a:gd name="T68" fmla="*/ 463 w 561"/>
                  <a:gd name="T69" fmla="*/ 2051 h 2087"/>
                  <a:gd name="T70" fmla="*/ 472 w 561"/>
                  <a:gd name="T71" fmla="*/ 2024 h 2087"/>
                  <a:gd name="T72" fmla="*/ 485 w 561"/>
                  <a:gd name="T73" fmla="*/ 1984 h 2087"/>
                  <a:gd name="T74" fmla="*/ 499 w 561"/>
                  <a:gd name="T75" fmla="*/ 1940 h 2087"/>
                  <a:gd name="T76" fmla="*/ 512 w 561"/>
                  <a:gd name="T77" fmla="*/ 1886 h 2087"/>
                  <a:gd name="T78" fmla="*/ 526 w 561"/>
                  <a:gd name="T79" fmla="*/ 1824 h 2087"/>
                  <a:gd name="T80" fmla="*/ 539 w 561"/>
                  <a:gd name="T81" fmla="*/ 1753 h 2087"/>
                  <a:gd name="T82" fmla="*/ 552 w 561"/>
                  <a:gd name="T83" fmla="*/ 1682 h 208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87"/>
                  <a:gd name="T128" fmla="*/ 561 w 561"/>
                  <a:gd name="T129" fmla="*/ 2087 h 208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87">
                    <a:moveTo>
                      <a:pt x="0" y="0"/>
                    </a:moveTo>
                    <a:lnTo>
                      <a:pt x="4" y="4"/>
                    </a:lnTo>
                    <a:lnTo>
                      <a:pt x="9" y="13"/>
                    </a:lnTo>
                    <a:lnTo>
                      <a:pt x="13" y="18"/>
                    </a:lnTo>
                    <a:lnTo>
                      <a:pt x="18" y="26"/>
                    </a:lnTo>
                    <a:lnTo>
                      <a:pt x="22" y="35"/>
                    </a:lnTo>
                    <a:lnTo>
                      <a:pt x="27" y="44"/>
                    </a:lnTo>
                    <a:lnTo>
                      <a:pt x="31" y="53"/>
                    </a:lnTo>
                    <a:lnTo>
                      <a:pt x="36" y="67"/>
                    </a:lnTo>
                    <a:lnTo>
                      <a:pt x="40" y="80"/>
                    </a:lnTo>
                    <a:lnTo>
                      <a:pt x="45" y="93"/>
                    </a:lnTo>
                    <a:lnTo>
                      <a:pt x="49" y="107"/>
                    </a:lnTo>
                    <a:lnTo>
                      <a:pt x="53" y="124"/>
                    </a:lnTo>
                    <a:lnTo>
                      <a:pt x="58" y="138"/>
                    </a:lnTo>
                    <a:lnTo>
                      <a:pt x="62" y="156"/>
                    </a:lnTo>
                    <a:lnTo>
                      <a:pt x="67" y="173"/>
                    </a:lnTo>
                    <a:lnTo>
                      <a:pt x="71" y="191"/>
                    </a:lnTo>
                    <a:lnTo>
                      <a:pt x="76" y="213"/>
                    </a:lnTo>
                    <a:lnTo>
                      <a:pt x="80" y="231"/>
                    </a:lnTo>
                    <a:lnTo>
                      <a:pt x="85" y="253"/>
                    </a:lnTo>
                    <a:lnTo>
                      <a:pt x="89" y="276"/>
                    </a:lnTo>
                    <a:lnTo>
                      <a:pt x="94" y="298"/>
                    </a:lnTo>
                    <a:lnTo>
                      <a:pt x="98" y="325"/>
                    </a:lnTo>
                    <a:lnTo>
                      <a:pt x="102" y="347"/>
                    </a:lnTo>
                    <a:lnTo>
                      <a:pt x="107" y="374"/>
                    </a:lnTo>
                    <a:lnTo>
                      <a:pt x="111" y="396"/>
                    </a:lnTo>
                    <a:lnTo>
                      <a:pt x="116" y="423"/>
                    </a:lnTo>
                    <a:lnTo>
                      <a:pt x="120" y="449"/>
                    </a:lnTo>
                    <a:lnTo>
                      <a:pt x="125" y="480"/>
                    </a:lnTo>
                    <a:lnTo>
                      <a:pt x="129" y="507"/>
                    </a:lnTo>
                    <a:lnTo>
                      <a:pt x="134" y="534"/>
                    </a:lnTo>
                    <a:lnTo>
                      <a:pt x="138" y="565"/>
                    </a:lnTo>
                    <a:lnTo>
                      <a:pt x="143" y="592"/>
                    </a:lnTo>
                    <a:lnTo>
                      <a:pt x="147" y="623"/>
                    </a:lnTo>
                    <a:lnTo>
                      <a:pt x="151" y="654"/>
                    </a:lnTo>
                    <a:lnTo>
                      <a:pt x="156" y="685"/>
                    </a:lnTo>
                    <a:lnTo>
                      <a:pt x="160" y="716"/>
                    </a:lnTo>
                    <a:lnTo>
                      <a:pt x="165" y="747"/>
                    </a:lnTo>
                    <a:lnTo>
                      <a:pt x="169" y="778"/>
                    </a:lnTo>
                    <a:lnTo>
                      <a:pt x="174" y="810"/>
                    </a:lnTo>
                    <a:lnTo>
                      <a:pt x="178" y="841"/>
                    </a:lnTo>
                    <a:lnTo>
                      <a:pt x="183" y="876"/>
                    </a:lnTo>
                    <a:lnTo>
                      <a:pt x="187" y="908"/>
                    </a:lnTo>
                    <a:lnTo>
                      <a:pt x="191" y="939"/>
                    </a:lnTo>
                    <a:lnTo>
                      <a:pt x="196" y="974"/>
                    </a:lnTo>
                    <a:lnTo>
                      <a:pt x="200" y="1005"/>
                    </a:lnTo>
                    <a:lnTo>
                      <a:pt x="205" y="1037"/>
                    </a:lnTo>
                    <a:lnTo>
                      <a:pt x="209" y="1072"/>
                    </a:lnTo>
                    <a:lnTo>
                      <a:pt x="214" y="1103"/>
                    </a:lnTo>
                    <a:lnTo>
                      <a:pt x="218" y="1139"/>
                    </a:lnTo>
                    <a:lnTo>
                      <a:pt x="223" y="1170"/>
                    </a:lnTo>
                    <a:lnTo>
                      <a:pt x="227" y="1201"/>
                    </a:lnTo>
                    <a:lnTo>
                      <a:pt x="232" y="1237"/>
                    </a:lnTo>
                    <a:lnTo>
                      <a:pt x="236" y="1268"/>
                    </a:lnTo>
                    <a:lnTo>
                      <a:pt x="240" y="1299"/>
                    </a:lnTo>
                    <a:lnTo>
                      <a:pt x="245" y="1330"/>
                    </a:lnTo>
                    <a:lnTo>
                      <a:pt x="249" y="1361"/>
                    </a:lnTo>
                    <a:lnTo>
                      <a:pt x="254" y="1393"/>
                    </a:lnTo>
                    <a:lnTo>
                      <a:pt x="258" y="1424"/>
                    </a:lnTo>
                    <a:lnTo>
                      <a:pt x="263" y="1455"/>
                    </a:lnTo>
                    <a:lnTo>
                      <a:pt x="267" y="1486"/>
                    </a:lnTo>
                    <a:lnTo>
                      <a:pt x="272" y="1513"/>
                    </a:lnTo>
                    <a:lnTo>
                      <a:pt x="276" y="1544"/>
                    </a:lnTo>
                    <a:lnTo>
                      <a:pt x="281" y="1571"/>
                    </a:lnTo>
                    <a:lnTo>
                      <a:pt x="285" y="1597"/>
                    </a:lnTo>
                    <a:lnTo>
                      <a:pt x="289" y="1628"/>
                    </a:lnTo>
                    <a:lnTo>
                      <a:pt x="294" y="1655"/>
                    </a:lnTo>
                    <a:lnTo>
                      <a:pt x="298" y="1682"/>
                    </a:lnTo>
                    <a:lnTo>
                      <a:pt x="303" y="1704"/>
                    </a:lnTo>
                    <a:lnTo>
                      <a:pt x="307" y="1731"/>
                    </a:lnTo>
                    <a:lnTo>
                      <a:pt x="312" y="1753"/>
                    </a:lnTo>
                    <a:lnTo>
                      <a:pt x="316" y="1780"/>
                    </a:lnTo>
                    <a:lnTo>
                      <a:pt x="321" y="1802"/>
                    </a:lnTo>
                    <a:lnTo>
                      <a:pt x="325" y="1824"/>
                    </a:lnTo>
                    <a:lnTo>
                      <a:pt x="330" y="1846"/>
                    </a:lnTo>
                    <a:lnTo>
                      <a:pt x="334" y="1864"/>
                    </a:lnTo>
                    <a:lnTo>
                      <a:pt x="338" y="1886"/>
                    </a:lnTo>
                    <a:lnTo>
                      <a:pt x="343" y="1904"/>
                    </a:lnTo>
                    <a:lnTo>
                      <a:pt x="347" y="1922"/>
                    </a:lnTo>
                    <a:lnTo>
                      <a:pt x="352" y="1940"/>
                    </a:lnTo>
                    <a:lnTo>
                      <a:pt x="356" y="1953"/>
                    </a:lnTo>
                    <a:lnTo>
                      <a:pt x="361" y="1971"/>
                    </a:lnTo>
                    <a:lnTo>
                      <a:pt x="365" y="1984"/>
                    </a:lnTo>
                    <a:lnTo>
                      <a:pt x="370" y="1998"/>
                    </a:lnTo>
                    <a:lnTo>
                      <a:pt x="374" y="2011"/>
                    </a:lnTo>
                    <a:lnTo>
                      <a:pt x="379" y="2024"/>
                    </a:lnTo>
                    <a:lnTo>
                      <a:pt x="383" y="2033"/>
                    </a:lnTo>
                    <a:lnTo>
                      <a:pt x="387" y="2042"/>
                    </a:lnTo>
                    <a:lnTo>
                      <a:pt x="392" y="2051"/>
                    </a:lnTo>
                    <a:lnTo>
                      <a:pt x="396" y="2060"/>
                    </a:lnTo>
                    <a:lnTo>
                      <a:pt x="401" y="2064"/>
                    </a:lnTo>
                    <a:lnTo>
                      <a:pt x="405" y="2073"/>
                    </a:lnTo>
                    <a:lnTo>
                      <a:pt x="410" y="2078"/>
                    </a:lnTo>
                    <a:lnTo>
                      <a:pt x="414" y="2078"/>
                    </a:lnTo>
                    <a:lnTo>
                      <a:pt x="419" y="2082"/>
                    </a:lnTo>
                    <a:lnTo>
                      <a:pt x="423" y="2082"/>
                    </a:lnTo>
                    <a:lnTo>
                      <a:pt x="428" y="2087"/>
                    </a:lnTo>
                    <a:lnTo>
                      <a:pt x="432" y="2082"/>
                    </a:lnTo>
                    <a:lnTo>
                      <a:pt x="436" y="2082"/>
                    </a:lnTo>
                    <a:lnTo>
                      <a:pt x="441" y="2078"/>
                    </a:lnTo>
                    <a:lnTo>
                      <a:pt x="445" y="2078"/>
                    </a:lnTo>
                    <a:lnTo>
                      <a:pt x="450" y="2073"/>
                    </a:lnTo>
                    <a:lnTo>
                      <a:pt x="454" y="2064"/>
                    </a:lnTo>
                    <a:lnTo>
                      <a:pt x="459" y="2060"/>
                    </a:lnTo>
                    <a:lnTo>
                      <a:pt x="463" y="2051"/>
                    </a:lnTo>
                    <a:lnTo>
                      <a:pt x="468" y="2042"/>
                    </a:lnTo>
                    <a:lnTo>
                      <a:pt x="468" y="2033"/>
                    </a:lnTo>
                    <a:lnTo>
                      <a:pt x="472" y="2024"/>
                    </a:lnTo>
                    <a:lnTo>
                      <a:pt x="477" y="2011"/>
                    </a:lnTo>
                    <a:lnTo>
                      <a:pt x="481" y="1998"/>
                    </a:lnTo>
                    <a:lnTo>
                      <a:pt x="485" y="1984"/>
                    </a:lnTo>
                    <a:lnTo>
                      <a:pt x="490" y="1971"/>
                    </a:lnTo>
                    <a:lnTo>
                      <a:pt x="494" y="1953"/>
                    </a:lnTo>
                    <a:lnTo>
                      <a:pt x="499" y="1940"/>
                    </a:lnTo>
                    <a:lnTo>
                      <a:pt x="503" y="1922"/>
                    </a:lnTo>
                    <a:lnTo>
                      <a:pt x="508" y="1904"/>
                    </a:lnTo>
                    <a:lnTo>
                      <a:pt x="512" y="1886"/>
                    </a:lnTo>
                    <a:lnTo>
                      <a:pt x="517" y="1864"/>
                    </a:lnTo>
                    <a:lnTo>
                      <a:pt x="521" y="1846"/>
                    </a:lnTo>
                    <a:lnTo>
                      <a:pt x="526" y="1824"/>
                    </a:lnTo>
                    <a:lnTo>
                      <a:pt x="530" y="1802"/>
                    </a:lnTo>
                    <a:lnTo>
                      <a:pt x="534" y="1780"/>
                    </a:lnTo>
                    <a:lnTo>
                      <a:pt x="539" y="1753"/>
                    </a:lnTo>
                    <a:lnTo>
                      <a:pt x="543" y="1731"/>
                    </a:lnTo>
                    <a:lnTo>
                      <a:pt x="548" y="1704"/>
                    </a:lnTo>
                    <a:lnTo>
                      <a:pt x="552" y="1682"/>
                    </a:lnTo>
                    <a:lnTo>
                      <a:pt x="557" y="1655"/>
                    </a:lnTo>
                    <a:lnTo>
                      <a:pt x="561" y="1628"/>
                    </a:lnTo>
                  </a:path>
                </a:pathLst>
              </a:custGeom>
              <a:noFill/>
              <a:ln w="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3" name="Freeform 275"/>
              <p:cNvSpPr>
                <a:spLocks/>
              </p:cNvSpPr>
              <p:nvPr/>
            </p:nvSpPr>
            <p:spPr bwMode="auto">
              <a:xfrm>
                <a:off x="3425" y="1391"/>
                <a:ext cx="526" cy="1633"/>
              </a:xfrm>
              <a:custGeom>
                <a:avLst/>
                <a:gdLst>
                  <a:gd name="T0" fmla="*/ 5 w 526"/>
                  <a:gd name="T1" fmla="*/ 1602 h 1633"/>
                  <a:gd name="T2" fmla="*/ 14 w 526"/>
                  <a:gd name="T3" fmla="*/ 1549 h 1633"/>
                  <a:gd name="T4" fmla="*/ 22 w 526"/>
                  <a:gd name="T5" fmla="*/ 1491 h 1633"/>
                  <a:gd name="T6" fmla="*/ 31 w 526"/>
                  <a:gd name="T7" fmla="*/ 1429 h 1633"/>
                  <a:gd name="T8" fmla="*/ 40 w 526"/>
                  <a:gd name="T9" fmla="*/ 1366 h 1633"/>
                  <a:gd name="T10" fmla="*/ 49 w 526"/>
                  <a:gd name="T11" fmla="*/ 1304 h 1633"/>
                  <a:gd name="T12" fmla="*/ 58 w 526"/>
                  <a:gd name="T13" fmla="*/ 1242 h 1633"/>
                  <a:gd name="T14" fmla="*/ 67 w 526"/>
                  <a:gd name="T15" fmla="*/ 1175 h 1633"/>
                  <a:gd name="T16" fmla="*/ 76 w 526"/>
                  <a:gd name="T17" fmla="*/ 1108 h 1633"/>
                  <a:gd name="T18" fmla="*/ 85 w 526"/>
                  <a:gd name="T19" fmla="*/ 1046 h 1633"/>
                  <a:gd name="T20" fmla="*/ 94 w 526"/>
                  <a:gd name="T21" fmla="*/ 979 h 1633"/>
                  <a:gd name="T22" fmla="*/ 103 w 526"/>
                  <a:gd name="T23" fmla="*/ 913 h 1633"/>
                  <a:gd name="T24" fmla="*/ 112 w 526"/>
                  <a:gd name="T25" fmla="*/ 846 h 1633"/>
                  <a:gd name="T26" fmla="*/ 120 w 526"/>
                  <a:gd name="T27" fmla="*/ 783 h 1633"/>
                  <a:gd name="T28" fmla="*/ 129 w 526"/>
                  <a:gd name="T29" fmla="*/ 721 h 1633"/>
                  <a:gd name="T30" fmla="*/ 138 w 526"/>
                  <a:gd name="T31" fmla="*/ 659 h 1633"/>
                  <a:gd name="T32" fmla="*/ 147 w 526"/>
                  <a:gd name="T33" fmla="*/ 597 h 1633"/>
                  <a:gd name="T34" fmla="*/ 156 w 526"/>
                  <a:gd name="T35" fmla="*/ 539 h 1633"/>
                  <a:gd name="T36" fmla="*/ 165 w 526"/>
                  <a:gd name="T37" fmla="*/ 485 h 1633"/>
                  <a:gd name="T38" fmla="*/ 174 w 526"/>
                  <a:gd name="T39" fmla="*/ 428 h 1633"/>
                  <a:gd name="T40" fmla="*/ 183 w 526"/>
                  <a:gd name="T41" fmla="*/ 379 h 1633"/>
                  <a:gd name="T42" fmla="*/ 192 w 526"/>
                  <a:gd name="T43" fmla="*/ 330 h 1633"/>
                  <a:gd name="T44" fmla="*/ 201 w 526"/>
                  <a:gd name="T45" fmla="*/ 281 h 1633"/>
                  <a:gd name="T46" fmla="*/ 210 w 526"/>
                  <a:gd name="T47" fmla="*/ 236 h 1633"/>
                  <a:gd name="T48" fmla="*/ 218 w 526"/>
                  <a:gd name="T49" fmla="*/ 196 h 1633"/>
                  <a:gd name="T50" fmla="*/ 227 w 526"/>
                  <a:gd name="T51" fmla="*/ 161 h 1633"/>
                  <a:gd name="T52" fmla="*/ 236 w 526"/>
                  <a:gd name="T53" fmla="*/ 129 h 1633"/>
                  <a:gd name="T54" fmla="*/ 245 w 526"/>
                  <a:gd name="T55" fmla="*/ 98 h 1633"/>
                  <a:gd name="T56" fmla="*/ 254 w 526"/>
                  <a:gd name="T57" fmla="*/ 72 h 1633"/>
                  <a:gd name="T58" fmla="*/ 263 w 526"/>
                  <a:gd name="T59" fmla="*/ 49 h 1633"/>
                  <a:gd name="T60" fmla="*/ 272 w 526"/>
                  <a:gd name="T61" fmla="*/ 31 h 1633"/>
                  <a:gd name="T62" fmla="*/ 281 w 526"/>
                  <a:gd name="T63" fmla="*/ 18 h 1633"/>
                  <a:gd name="T64" fmla="*/ 290 w 526"/>
                  <a:gd name="T65" fmla="*/ 5 h 1633"/>
                  <a:gd name="T66" fmla="*/ 299 w 526"/>
                  <a:gd name="T67" fmla="*/ 0 h 1633"/>
                  <a:gd name="T68" fmla="*/ 308 w 526"/>
                  <a:gd name="T69" fmla="*/ 0 h 1633"/>
                  <a:gd name="T70" fmla="*/ 316 w 526"/>
                  <a:gd name="T71" fmla="*/ 0 h 1633"/>
                  <a:gd name="T72" fmla="*/ 325 w 526"/>
                  <a:gd name="T73" fmla="*/ 5 h 1633"/>
                  <a:gd name="T74" fmla="*/ 334 w 526"/>
                  <a:gd name="T75" fmla="*/ 18 h 1633"/>
                  <a:gd name="T76" fmla="*/ 343 w 526"/>
                  <a:gd name="T77" fmla="*/ 31 h 1633"/>
                  <a:gd name="T78" fmla="*/ 352 w 526"/>
                  <a:gd name="T79" fmla="*/ 49 h 1633"/>
                  <a:gd name="T80" fmla="*/ 361 w 526"/>
                  <a:gd name="T81" fmla="*/ 72 h 1633"/>
                  <a:gd name="T82" fmla="*/ 370 w 526"/>
                  <a:gd name="T83" fmla="*/ 98 h 1633"/>
                  <a:gd name="T84" fmla="*/ 379 w 526"/>
                  <a:gd name="T85" fmla="*/ 129 h 1633"/>
                  <a:gd name="T86" fmla="*/ 388 w 526"/>
                  <a:gd name="T87" fmla="*/ 161 h 1633"/>
                  <a:gd name="T88" fmla="*/ 397 w 526"/>
                  <a:gd name="T89" fmla="*/ 196 h 1633"/>
                  <a:gd name="T90" fmla="*/ 406 w 526"/>
                  <a:gd name="T91" fmla="*/ 236 h 1633"/>
                  <a:gd name="T92" fmla="*/ 414 w 526"/>
                  <a:gd name="T93" fmla="*/ 281 h 1633"/>
                  <a:gd name="T94" fmla="*/ 423 w 526"/>
                  <a:gd name="T95" fmla="*/ 330 h 1633"/>
                  <a:gd name="T96" fmla="*/ 432 w 526"/>
                  <a:gd name="T97" fmla="*/ 379 h 1633"/>
                  <a:gd name="T98" fmla="*/ 437 w 526"/>
                  <a:gd name="T99" fmla="*/ 428 h 1633"/>
                  <a:gd name="T100" fmla="*/ 446 w 526"/>
                  <a:gd name="T101" fmla="*/ 485 h 1633"/>
                  <a:gd name="T102" fmla="*/ 455 w 526"/>
                  <a:gd name="T103" fmla="*/ 539 h 1633"/>
                  <a:gd name="T104" fmla="*/ 463 w 526"/>
                  <a:gd name="T105" fmla="*/ 597 h 1633"/>
                  <a:gd name="T106" fmla="*/ 472 w 526"/>
                  <a:gd name="T107" fmla="*/ 659 h 1633"/>
                  <a:gd name="T108" fmla="*/ 481 w 526"/>
                  <a:gd name="T109" fmla="*/ 721 h 1633"/>
                  <a:gd name="T110" fmla="*/ 490 w 526"/>
                  <a:gd name="T111" fmla="*/ 783 h 1633"/>
                  <a:gd name="T112" fmla="*/ 499 w 526"/>
                  <a:gd name="T113" fmla="*/ 846 h 1633"/>
                  <a:gd name="T114" fmla="*/ 508 w 526"/>
                  <a:gd name="T115" fmla="*/ 913 h 1633"/>
                  <a:gd name="T116" fmla="*/ 517 w 526"/>
                  <a:gd name="T117" fmla="*/ 979 h 1633"/>
                  <a:gd name="T118" fmla="*/ 526 w 526"/>
                  <a:gd name="T119" fmla="*/ 1042 h 163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6"/>
                  <a:gd name="T181" fmla="*/ 0 h 1633"/>
                  <a:gd name="T182" fmla="*/ 526 w 526"/>
                  <a:gd name="T183" fmla="*/ 1633 h 163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6" h="1633">
                    <a:moveTo>
                      <a:pt x="0" y="1633"/>
                    </a:moveTo>
                    <a:lnTo>
                      <a:pt x="5" y="1602"/>
                    </a:lnTo>
                    <a:lnTo>
                      <a:pt x="9" y="1576"/>
                    </a:lnTo>
                    <a:lnTo>
                      <a:pt x="14" y="1549"/>
                    </a:lnTo>
                    <a:lnTo>
                      <a:pt x="18" y="1518"/>
                    </a:lnTo>
                    <a:lnTo>
                      <a:pt x="22" y="1491"/>
                    </a:lnTo>
                    <a:lnTo>
                      <a:pt x="27" y="1460"/>
                    </a:lnTo>
                    <a:lnTo>
                      <a:pt x="31" y="1429"/>
                    </a:lnTo>
                    <a:lnTo>
                      <a:pt x="36" y="1398"/>
                    </a:lnTo>
                    <a:lnTo>
                      <a:pt x="40" y="1366"/>
                    </a:lnTo>
                    <a:lnTo>
                      <a:pt x="45" y="1335"/>
                    </a:lnTo>
                    <a:lnTo>
                      <a:pt x="49" y="1304"/>
                    </a:lnTo>
                    <a:lnTo>
                      <a:pt x="54" y="1273"/>
                    </a:lnTo>
                    <a:lnTo>
                      <a:pt x="58" y="1242"/>
                    </a:lnTo>
                    <a:lnTo>
                      <a:pt x="63" y="1206"/>
                    </a:lnTo>
                    <a:lnTo>
                      <a:pt x="67" y="1175"/>
                    </a:lnTo>
                    <a:lnTo>
                      <a:pt x="71" y="1144"/>
                    </a:lnTo>
                    <a:lnTo>
                      <a:pt x="76" y="1108"/>
                    </a:lnTo>
                    <a:lnTo>
                      <a:pt x="80" y="1077"/>
                    </a:lnTo>
                    <a:lnTo>
                      <a:pt x="85" y="1046"/>
                    </a:lnTo>
                    <a:lnTo>
                      <a:pt x="89" y="1010"/>
                    </a:lnTo>
                    <a:lnTo>
                      <a:pt x="94" y="979"/>
                    </a:lnTo>
                    <a:lnTo>
                      <a:pt x="98" y="944"/>
                    </a:lnTo>
                    <a:lnTo>
                      <a:pt x="103" y="913"/>
                    </a:lnTo>
                    <a:lnTo>
                      <a:pt x="107" y="881"/>
                    </a:lnTo>
                    <a:lnTo>
                      <a:pt x="112" y="846"/>
                    </a:lnTo>
                    <a:lnTo>
                      <a:pt x="116" y="815"/>
                    </a:lnTo>
                    <a:lnTo>
                      <a:pt x="120" y="783"/>
                    </a:lnTo>
                    <a:lnTo>
                      <a:pt x="125" y="752"/>
                    </a:lnTo>
                    <a:lnTo>
                      <a:pt x="129" y="721"/>
                    </a:lnTo>
                    <a:lnTo>
                      <a:pt x="134" y="690"/>
                    </a:lnTo>
                    <a:lnTo>
                      <a:pt x="138" y="659"/>
                    </a:lnTo>
                    <a:lnTo>
                      <a:pt x="143" y="628"/>
                    </a:lnTo>
                    <a:lnTo>
                      <a:pt x="147" y="597"/>
                    </a:lnTo>
                    <a:lnTo>
                      <a:pt x="152" y="570"/>
                    </a:lnTo>
                    <a:lnTo>
                      <a:pt x="156" y="539"/>
                    </a:lnTo>
                    <a:lnTo>
                      <a:pt x="161" y="512"/>
                    </a:lnTo>
                    <a:lnTo>
                      <a:pt x="165" y="485"/>
                    </a:lnTo>
                    <a:lnTo>
                      <a:pt x="169" y="454"/>
                    </a:lnTo>
                    <a:lnTo>
                      <a:pt x="174" y="428"/>
                    </a:lnTo>
                    <a:lnTo>
                      <a:pt x="178" y="401"/>
                    </a:lnTo>
                    <a:lnTo>
                      <a:pt x="183" y="379"/>
                    </a:lnTo>
                    <a:lnTo>
                      <a:pt x="187" y="352"/>
                    </a:lnTo>
                    <a:lnTo>
                      <a:pt x="192" y="330"/>
                    </a:lnTo>
                    <a:lnTo>
                      <a:pt x="196" y="303"/>
                    </a:lnTo>
                    <a:lnTo>
                      <a:pt x="201" y="281"/>
                    </a:lnTo>
                    <a:lnTo>
                      <a:pt x="205" y="258"/>
                    </a:lnTo>
                    <a:lnTo>
                      <a:pt x="210" y="236"/>
                    </a:lnTo>
                    <a:lnTo>
                      <a:pt x="214" y="218"/>
                    </a:lnTo>
                    <a:lnTo>
                      <a:pt x="218" y="196"/>
                    </a:lnTo>
                    <a:lnTo>
                      <a:pt x="223" y="178"/>
                    </a:lnTo>
                    <a:lnTo>
                      <a:pt x="227" y="161"/>
                    </a:lnTo>
                    <a:lnTo>
                      <a:pt x="232" y="143"/>
                    </a:lnTo>
                    <a:lnTo>
                      <a:pt x="236" y="129"/>
                    </a:lnTo>
                    <a:lnTo>
                      <a:pt x="241" y="112"/>
                    </a:lnTo>
                    <a:lnTo>
                      <a:pt x="245" y="98"/>
                    </a:lnTo>
                    <a:lnTo>
                      <a:pt x="250" y="85"/>
                    </a:lnTo>
                    <a:lnTo>
                      <a:pt x="254" y="72"/>
                    </a:lnTo>
                    <a:lnTo>
                      <a:pt x="259" y="58"/>
                    </a:lnTo>
                    <a:lnTo>
                      <a:pt x="263" y="49"/>
                    </a:lnTo>
                    <a:lnTo>
                      <a:pt x="267" y="40"/>
                    </a:lnTo>
                    <a:lnTo>
                      <a:pt x="272" y="31"/>
                    </a:lnTo>
                    <a:lnTo>
                      <a:pt x="276" y="23"/>
                    </a:lnTo>
                    <a:lnTo>
                      <a:pt x="281" y="18"/>
                    </a:lnTo>
                    <a:lnTo>
                      <a:pt x="285" y="9"/>
                    </a:lnTo>
                    <a:lnTo>
                      <a:pt x="290" y="5"/>
                    </a:lnTo>
                    <a:lnTo>
                      <a:pt x="294" y="5"/>
                    </a:lnTo>
                    <a:lnTo>
                      <a:pt x="299" y="0"/>
                    </a:lnTo>
                    <a:lnTo>
                      <a:pt x="303" y="0"/>
                    </a:lnTo>
                    <a:lnTo>
                      <a:pt x="308" y="0"/>
                    </a:lnTo>
                    <a:lnTo>
                      <a:pt x="312" y="0"/>
                    </a:lnTo>
                    <a:lnTo>
                      <a:pt x="316" y="0"/>
                    </a:lnTo>
                    <a:lnTo>
                      <a:pt x="321" y="5"/>
                    </a:lnTo>
                    <a:lnTo>
                      <a:pt x="325" y="5"/>
                    </a:lnTo>
                    <a:lnTo>
                      <a:pt x="330" y="9"/>
                    </a:lnTo>
                    <a:lnTo>
                      <a:pt x="334" y="18"/>
                    </a:lnTo>
                    <a:lnTo>
                      <a:pt x="339" y="23"/>
                    </a:lnTo>
                    <a:lnTo>
                      <a:pt x="343" y="31"/>
                    </a:lnTo>
                    <a:lnTo>
                      <a:pt x="348" y="40"/>
                    </a:lnTo>
                    <a:lnTo>
                      <a:pt x="352" y="49"/>
                    </a:lnTo>
                    <a:lnTo>
                      <a:pt x="357" y="58"/>
                    </a:lnTo>
                    <a:lnTo>
                      <a:pt x="361" y="72"/>
                    </a:lnTo>
                    <a:lnTo>
                      <a:pt x="365" y="85"/>
                    </a:lnTo>
                    <a:lnTo>
                      <a:pt x="370" y="98"/>
                    </a:lnTo>
                    <a:lnTo>
                      <a:pt x="374" y="112"/>
                    </a:lnTo>
                    <a:lnTo>
                      <a:pt x="379" y="129"/>
                    </a:lnTo>
                    <a:lnTo>
                      <a:pt x="383" y="143"/>
                    </a:lnTo>
                    <a:lnTo>
                      <a:pt x="388" y="161"/>
                    </a:lnTo>
                    <a:lnTo>
                      <a:pt x="392" y="178"/>
                    </a:lnTo>
                    <a:lnTo>
                      <a:pt x="397" y="196"/>
                    </a:lnTo>
                    <a:lnTo>
                      <a:pt x="401" y="218"/>
                    </a:lnTo>
                    <a:lnTo>
                      <a:pt x="406" y="236"/>
                    </a:lnTo>
                    <a:lnTo>
                      <a:pt x="410" y="258"/>
                    </a:lnTo>
                    <a:lnTo>
                      <a:pt x="414" y="281"/>
                    </a:lnTo>
                    <a:lnTo>
                      <a:pt x="419" y="303"/>
                    </a:lnTo>
                    <a:lnTo>
                      <a:pt x="423" y="330"/>
                    </a:lnTo>
                    <a:lnTo>
                      <a:pt x="428" y="352"/>
                    </a:lnTo>
                    <a:lnTo>
                      <a:pt x="432" y="379"/>
                    </a:lnTo>
                    <a:lnTo>
                      <a:pt x="437" y="401"/>
                    </a:lnTo>
                    <a:lnTo>
                      <a:pt x="437" y="428"/>
                    </a:lnTo>
                    <a:lnTo>
                      <a:pt x="441" y="454"/>
                    </a:lnTo>
                    <a:lnTo>
                      <a:pt x="446" y="485"/>
                    </a:lnTo>
                    <a:lnTo>
                      <a:pt x="450" y="512"/>
                    </a:lnTo>
                    <a:lnTo>
                      <a:pt x="455" y="539"/>
                    </a:lnTo>
                    <a:lnTo>
                      <a:pt x="459" y="570"/>
                    </a:lnTo>
                    <a:lnTo>
                      <a:pt x="463" y="597"/>
                    </a:lnTo>
                    <a:lnTo>
                      <a:pt x="468" y="628"/>
                    </a:lnTo>
                    <a:lnTo>
                      <a:pt x="472" y="659"/>
                    </a:lnTo>
                    <a:lnTo>
                      <a:pt x="477" y="690"/>
                    </a:lnTo>
                    <a:lnTo>
                      <a:pt x="481" y="721"/>
                    </a:lnTo>
                    <a:lnTo>
                      <a:pt x="486" y="752"/>
                    </a:lnTo>
                    <a:lnTo>
                      <a:pt x="490" y="783"/>
                    </a:lnTo>
                    <a:lnTo>
                      <a:pt x="495" y="815"/>
                    </a:lnTo>
                    <a:lnTo>
                      <a:pt x="499" y="846"/>
                    </a:lnTo>
                    <a:lnTo>
                      <a:pt x="504" y="881"/>
                    </a:lnTo>
                    <a:lnTo>
                      <a:pt x="508" y="913"/>
                    </a:lnTo>
                    <a:lnTo>
                      <a:pt x="512" y="944"/>
                    </a:lnTo>
                    <a:lnTo>
                      <a:pt x="517" y="979"/>
                    </a:lnTo>
                    <a:lnTo>
                      <a:pt x="521" y="1010"/>
                    </a:lnTo>
                    <a:lnTo>
                      <a:pt x="526" y="1042"/>
                    </a:lnTo>
                  </a:path>
                </a:pathLst>
              </a:custGeom>
              <a:noFill/>
              <a:ln w="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45" name="Group 276"/>
            <p:cNvGrpSpPr>
              <a:grpSpLocks/>
            </p:cNvGrpSpPr>
            <p:nvPr/>
          </p:nvGrpSpPr>
          <p:grpSpPr bwMode="auto">
            <a:xfrm flipV="1">
              <a:off x="2880" y="2496"/>
              <a:ext cx="288" cy="123"/>
              <a:chOff x="1741" y="1391"/>
              <a:chExt cx="2210" cy="2092"/>
            </a:xfrm>
          </p:grpSpPr>
          <p:sp>
            <p:nvSpPr>
              <p:cNvPr id="46146" name="Freeform 277"/>
              <p:cNvSpPr>
                <a:spLocks/>
              </p:cNvSpPr>
              <p:nvPr/>
            </p:nvSpPr>
            <p:spPr bwMode="auto">
              <a:xfrm>
                <a:off x="1741" y="1391"/>
                <a:ext cx="562" cy="1829"/>
              </a:xfrm>
              <a:custGeom>
                <a:avLst/>
                <a:gdLst>
                  <a:gd name="T0" fmla="*/ 9 w 562"/>
                  <a:gd name="T1" fmla="*/ 979 h 1829"/>
                  <a:gd name="T2" fmla="*/ 23 w 562"/>
                  <a:gd name="T3" fmla="*/ 881 h 1829"/>
                  <a:gd name="T4" fmla="*/ 36 w 562"/>
                  <a:gd name="T5" fmla="*/ 783 h 1829"/>
                  <a:gd name="T6" fmla="*/ 49 w 562"/>
                  <a:gd name="T7" fmla="*/ 690 h 1829"/>
                  <a:gd name="T8" fmla="*/ 63 w 562"/>
                  <a:gd name="T9" fmla="*/ 597 h 1829"/>
                  <a:gd name="T10" fmla="*/ 76 w 562"/>
                  <a:gd name="T11" fmla="*/ 512 h 1829"/>
                  <a:gd name="T12" fmla="*/ 90 w 562"/>
                  <a:gd name="T13" fmla="*/ 428 h 1829"/>
                  <a:gd name="T14" fmla="*/ 103 w 562"/>
                  <a:gd name="T15" fmla="*/ 352 h 1829"/>
                  <a:gd name="T16" fmla="*/ 116 w 562"/>
                  <a:gd name="T17" fmla="*/ 281 h 1829"/>
                  <a:gd name="T18" fmla="*/ 130 w 562"/>
                  <a:gd name="T19" fmla="*/ 218 h 1829"/>
                  <a:gd name="T20" fmla="*/ 143 w 562"/>
                  <a:gd name="T21" fmla="*/ 161 h 1829"/>
                  <a:gd name="T22" fmla="*/ 156 w 562"/>
                  <a:gd name="T23" fmla="*/ 112 h 1829"/>
                  <a:gd name="T24" fmla="*/ 170 w 562"/>
                  <a:gd name="T25" fmla="*/ 72 h 1829"/>
                  <a:gd name="T26" fmla="*/ 183 w 562"/>
                  <a:gd name="T27" fmla="*/ 40 h 1829"/>
                  <a:gd name="T28" fmla="*/ 196 w 562"/>
                  <a:gd name="T29" fmla="*/ 18 h 1829"/>
                  <a:gd name="T30" fmla="*/ 210 w 562"/>
                  <a:gd name="T31" fmla="*/ 5 h 1829"/>
                  <a:gd name="T32" fmla="*/ 223 w 562"/>
                  <a:gd name="T33" fmla="*/ 0 h 1829"/>
                  <a:gd name="T34" fmla="*/ 237 w 562"/>
                  <a:gd name="T35" fmla="*/ 5 h 1829"/>
                  <a:gd name="T36" fmla="*/ 250 w 562"/>
                  <a:gd name="T37" fmla="*/ 18 h 1829"/>
                  <a:gd name="T38" fmla="*/ 263 w 562"/>
                  <a:gd name="T39" fmla="*/ 40 h 1829"/>
                  <a:gd name="T40" fmla="*/ 277 w 562"/>
                  <a:gd name="T41" fmla="*/ 72 h 1829"/>
                  <a:gd name="T42" fmla="*/ 290 w 562"/>
                  <a:gd name="T43" fmla="*/ 112 h 1829"/>
                  <a:gd name="T44" fmla="*/ 303 w 562"/>
                  <a:gd name="T45" fmla="*/ 161 h 1829"/>
                  <a:gd name="T46" fmla="*/ 317 w 562"/>
                  <a:gd name="T47" fmla="*/ 218 h 1829"/>
                  <a:gd name="T48" fmla="*/ 330 w 562"/>
                  <a:gd name="T49" fmla="*/ 281 h 1829"/>
                  <a:gd name="T50" fmla="*/ 343 w 562"/>
                  <a:gd name="T51" fmla="*/ 352 h 1829"/>
                  <a:gd name="T52" fmla="*/ 357 w 562"/>
                  <a:gd name="T53" fmla="*/ 428 h 1829"/>
                  <a:gd name="T54" fmla="*/ 370 w 562"/>
                  <a:gd name="T55" fmla="*/ 512 h 1829"/>
                  <a:gd name="T56" fmla="*/ 384 w 562"/>
                  <a:gd name="T57" fmla="*/ 597 h 1829"/>
                  <a:gd name="T58" fmla="*/ 397 w 562"/>
                  <a:gd name="T59" fmla="*/ 690 h 1829"/>
                  <a:gd name="T60" fmla="*/ 410 w 562"/>
                  <a:gd name="T61" fmla="*/ 783 h 1829"/>
                  <a:gd name="T62" fmla="*/ 424 w 562"/>
                  <a:gd name="T63" fmla="*/ 881 h 1829"/>
                  <a:gd name="T64" fmla="*/ 437 w 562"/>
                  <a:gd name="T65" fmla="*/ 979 h 1829"/>
                  <a:gd name="T66" fmla="*/ 450 w 562"/>
                  <a:gd name="T67" fmla="*/ 1077 h 1829"/>
                  <a:gd name="T68" fmla="*/ 464 w 562"/>
                  <a:gd name="T69" fmla="*/ 1175 h 1829"/>
                  <a:gd name="T70" fmla="*/ 477 w 562"/>
                  <a:gd name="T71" fmla="*/ 1273 h 1829"/>
                  <a:gd name="T72" fmla="*/ 490 w 562"/>
                  <a:gd name="T73" fmla="*/ 1366 h 1829"/>
                  <a:gd name="T74" fmla="*/ 504 w 562"/>
                  <a:gd name="T75" fmla="*/ 1460 h 1829"/>
                  <a:gd name="T76" fmla="*/ 517 w 562"/>
                  <a:gd name="T77" fmla="*/ 1549 h 1829"/>
                  <a:gd name="T78" fmla="*/ 531 w 562"/>
                  <a:gd name="T79" fmla="*/ 1633 h 1829"/>
                  <a:gd name="T80" fmla="*/ 539 w 562"/>
                  <a:gd name="T81" fmla="*/ 1709 h 1829"/>
                  <a:gd name="T82" fmla="*/ 553 w 562"/>
                  <a:gd name="T83" fmla="*/ 1785 h 182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2"/>
                  <a:gd name="T127" fmla="*/ 0 h 1829"/>
                  <a:gd name="T128" fmla="*/ 562 w 562"/>
                  <a:gd name="T129" fmla="*/ 1829 h 182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2" h="1829">
                    <a:moveTo>
                      <a:pt x="0" y="1046"/>
                    </a:moveTo>
                    <a:lnTo>
                      <a:pt x="5" y="1010"/>
                    </a:lnTo>
                    <a:lnTo>
                      <a:pt x="9" y="979"/>
                    </a:lnTo>
                    <a:lnTo>
                      <a:pt x="14" y="944"/>
                    </a:lnTo>
                    <a:lnTo>
                      <a:pt x="18" y="913"/>
                    </a:lnTo>
                    <a:lnTo>
                      <a:pt x="23" y="881"/>
                    </a:lnTo>
                    <a:lnTo>
                      <a:pt x="27" y="846"/>
                    </a:lnTo>
                    <a:lnTo>
                      <a:pt x="32" y="815"/>
                    </a:lnTo>
                    <a:lnTo>
                      <a:pt x="36" y="783"/>
                    </a:lnTo>
                    <a:lnTo>
                      <a:pt x="41" y="752"/>
                    </a:lnTo>
                    <a:lnTo>
                      <a:pt x="45" y="721"/>
                    </a:lnTo>
                    <a:lnTo>
                      <a:pt x="49" y="690"/>
                    </a:lnTo>
                    <a:lnTo>
                      <a:pt x="54" y="659"/>
                    </a:lnTo>
                    <a:lnTo>
                      <a:pt x="58" y="628"/>
                    </a:lnTo>
                    <a:lnTo>
                      <a:pt x="63" y="597"/>
                    </a:lnTo>
                    <a:lnTo>
                      <a:pt x="67" y="570"/>
                    </a:lnTo>
                    <a:lnTo>
                      <a:pt x="72" y="539"/>
                    </a:lnTo>
                    <a:lnTo>
                      <a:pt x="76" y="512"/>
                    </a:lnTo>
                    <a:lnTo>
                      <a:pt x="81" y="485"/>
                    </a:lnTo>
                    <a:lnTo>
                      <a:pt x="85" y="454"/>
                    </a:lnTo>
                    <a:lnTo>
                      <a:pt x="90" y="428"/>
                    </a:lnTo>
                    <a:lnTo>
                      <a:pt x="94" y="401"/>
                    </a:lnTo>
                    <a:lnTo>
                      <a:pt x="98" y="379"/>
                    </a:lnTo>
                    <a:lnTo>
                      <a:pt x="103" y="352"/>
                    </a:lnTo>
                    <a:lnTo>
                      <a:pt x="107" y="330"/>
                    </a:lnTo>
                    <a:lnTo>
                      <a:pt x="112" y="303"/>
                    </a:lnTo>
                    <a:lnTo>
                      <a:pt x="116" y="281"/>
                    </a:lnTo>
                    <a:lnTo>
                      <a:pt x="121" y="258"/>
                    </a:lnTo>
                    <a:lnTo>
                      <a:pt x="125" y="236"/>
                    </a:lnTo>
                    <a:lnTo>
                      <a:pt x="130" y="218"/>
                    </a:lnTo>
                    <a:lnTo>
                      <a:pt x="134" y="196"/>
                    </a:lnTo>
                    <a:lnTo>
                      <a:pt x="139" y="178"/>
                    </a:lnTo>
                    <a:lnTo>
                      <a:pt x="143" y="161"/>
                    </a:lnTo>
                    <a:lnTo>
                      <a:pt x="147" y="143"/>
                    </a:lnTo>
                    <a:lnTo>
                      <a:pt x="152" y="129"/>
                    </a:lnTo>
                    <a:lnTo>
                      <a:pt x="156" y="112"/>
                    </a:lnTo>
                    <a:lnTo>
                      <a:pt x="161" y="98"/>
                    </a:lnTo>
                    <a:lnTo>
                      <a:pt x="165" y="85"/>
                    </a:lnTo>
                    <a:lnTo>
                      <a:pt x="170" y="72"/>
                    </a:lnTo>
                    <a:lnTo>
                      <a:pt x="174" y="58"/>
                    </a:lnTo>
                    <a:lnTo>
                      <a:pt x="179" y="49"/>
                    </a:lnTo>
                    <a:lnTo>
                      <a:pt x="183" y="40"/>
                    </a:lnTo>
                    <a:lnTo>
                      <a:pt x="188" y="31"/>
                    </a:lnTo>
                    <a:lnTo>
                      <a:pt x="192" y="23"/>
                    </a:lnTo>
                    <a:lnTo>
                      <a:pt x="196" y="18"/>
                    </a:lnTo>
                    <a:lnTo>
                      <a:pt x="201" y="9"/>
                    </a:lnTo>
                    <a:lnTo>
                      <a:pt x="205" y="5"/>
                    </a:lnTo>
                    <a:lnTo>
                      <a:pt x="210" y="5"/>
                    </a:lnTo>
                    <a:lnTo>
                      <a:pt x="214" y="0"/>
                    </a:lnTo>
                    <a:lnTo>
                      <a:pt x="219" y="0"/>
                    </a:lnTo>
                    <a:lnTo>
                      <a:pt x="223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7" y="5"/>
                    </a:lnTo>
                    <a:lnTo>
                      <a:pt x="241" y="5"/>
                    </a:lnTo>
                    <a:lnTo>
                      <a:pt x="245" y="9"/>
                    </a:lnTo>
                    <a:lnTo>
                      <a:pt x="250" y="18"/>
                    </a:lnTo>
                    <a:lnTo>
                      <a:pt x="254" y="23"/>
                    </a:lnTo>
                    <a:lnTo>
                      <a:pt x="259" y="31"/>
                    </a:lnTo>
                    <a:lnTo>
                      <a:pt x="263" y="40"/>
                    </a:lnTo>
                    <a:lnTo>
                      <a:pt x="268" y="49"/>
                    </a:lnTo>
                    <a:lnTo>
                      <a:pt x="272" y="58"/>
                    </a:lnTo>
                    <a:lnTo>
                      <a:pt x="277" y="72"/>
                    </a:lnTo>
                    <a:lnTo>
                      <a:pt x="281" y="85"/>
                    </a:lnTo>
                    <a:lnTo>
                      <a:pt x="286" y="98"/>
                    </a:lnTo>
                    <a:lnTo>
                      <a:pt x="290" y="112"/>
                    </a:lnTo>
                    <a:lnTo>
                      <a:pt x="294" y="129"/>
                    </a:lnTo>
                    <a:lnTo>
                      <a:pt x="299" y="143"/>
                    </a:lnTo>
                    <a:lnTo>
                      <a:pt x="303" y="161"/>
                    </a:lnTo>
                    <a:lnTo>
                      <a:pt x="308" y="178"/>
                    </a:lnTo>
                    <a:lnTo>
                      <a:pt x="312" y="196"/>
                    </a:lnTo>
                    <a:lnTo>
                      <a:pt x="317" y="218"/>
                    </a:lnTo>
                    <a:lnTo>
                      <a:pt x="321" y="236"/>
                    </a:lnTo>
                    <a:lnTo>
                      <a:pt x="326" y="258"/>
                    </a:lnTo>
                    <a:lnTo>
                      <a:pt x="330" y="281"/>
                    </a:lnTo>
                    <a:lnTo>
                      <a:pt x="335" y="303"/>
                    </a:lnTo>
                    <a:lnTo>
                      <a:pt x="339" y="330"/>
                    </a:lnTo>
                    <a:lnTo>
                      <a:pt x="343" y="352"/>
                    </a:lnTo>
                    <a:lnTo>
                      <a:pt x="348" y="379"/>
                    </a:lnTo>
                    <a:lnTo>
                      <a:pt x="352" y="401"/>
                    </a:lnTo>
                    <a:lnTo>
                      <a:pt x="357" y="428"/>
                    </a:lnTo>
                    <a:lnTo>
                      <a:pt x="361" y="454"/>
                    </a:lnTo>
                    <a:lnTo>
                      <a:pt x="366" y="485"/>
                    </a:lnTo>
                    <a:lnTo>
                      <a:pt x="370" y="512"/>
                    </a:lnTo>
                    <a:lnTo>
                      <a:pt x="375" y="539"/>
                    </a:lnTo>
                    <a:lnTo>
                      <a:pt x="379" y="570"/>
                    </a:lnTo>
                    <a:lnTo>
                      <a:pt x="384" y="597"/>
                    </a:lnTo>
                    <a:lnTo>
                      <a:pt x="388" y="628"/>
                    </a:lnTo>
                    <a:lnTo>
                      <a:pt x="392" y="659"/>
                    </a:lnTo>
                    <a:lnTo>
                      <a:pt x="397" y="690"/>
                    </a:lnTo>
                    <a:lnTo>
                      <a:pt x="401" y="721"/>
                    </a:lnTo>
                    <a:lnTo>
                      <a:pt x="406" y="752"/>
                    </a:lnTo>
                    <a:lnTo>
                      <a:pt x="410" y="783"/>
                    </a:lnTo>
                    <a:lnTo>
                      <a:pt x="415" y="815"/>
                    </a:lnTo>
                    <a:lnTo>
                      <a:pt x="419" y="846"/>
                    </a:lnTo>
                    <a:lnTo>
                      <a:pt x="424" y="881"/>
                    </a:lnTo>
                    <a:lnTo>
                      <a:pt x="428" y="913"/>
                    </a:lnTo>
                    <a:lnTo>
                      <a:pt x="433" y="944"/>
                    </a:lnTo>
                    <a:lnTo>
                      <a:pt x="437" y="979"/>
                    </a:lnTo>
                    <a:lnTo>
                      <a:pt x="441" y="1010"/>
                    </a:lnTo>
                    <a:lnTo>
                      <a:pt x="446" y="1046"/>
                    </a:lnTo>
                    <a:lnTo>
                      <a:pt x="450" y="1077"/>
                    </a:lnTo>
                    <a:lnTo>
                      <a:pt x="455" y="1108"/>
                    </a:lnTo>
                    <a:lnTo>
                      <a:pt x="459" y="1144"/>
                    </a:lnTo>
                    <a:lnTo>
                      <a:pt x="464" y="1175"/>
                    </a:lnTo>
                    <a:lnTo>
                      <a:pt x="468" y="1206"/>
                    </a:lnTo>
                    <a:lnTo>
                      <a:pt x="473" y="1242"/>
                    </a:lnTo>
                    <a:lnTo>
                      <a:pt x="477" y="1273"/>
                    </a:lnTo>
                    <a:lnTo>
                      <a:pt x="482" y="1304"/>
                    </a:lnTo>
                    <a:lnTo>
                      <a:pt x="486" y="1335"/>
                    </a:lnTo>
                    <a:lnTo>
                      <a:pt x="490" y="1366"/>
                    </a:lnTo>
                    <a:lnTo>
                      <a:pt x="495" y="1398"/>
                    </a:lnTo>
                    <a:lnTo>
                      <a:pt x="499" y="1429"/>
                    </a:lnTo>
                    <a:lnTo>
                      <a:pt x="504" y="1460"/>
                    </a:lnTo>
                    <a:lnTo>
                      <a:pt x="508" y="1491"/>
                    </a:lnTo>
                    <a:lnTo>
                      <a:pt x="513" y="1518"/>
                    </a:lnTo>
                    <a:lnTo>
                      <a:pt x="517" y="1549"/>
                    </a:lnTo>
                    <a:lnTo>
                      <a:pt x="522" y="1576"/>
                    </a:lnTo>
                    <a:lnTo>
                      <a:pt x="526" y="1602"/>
                    </a:lnTo>
                    <a:lnTo>
                      <a:pt x="531" y="1633"/>
                    </a:lnTo>
                    <a:lnTo>
                      <a:pt x="531" y="1660"/>
                    </a:lnTo>
                    <a:lnTo>
                      <a:pt x="535" y="1687"/>
                    </a:lnTo>
                    <a:lnTo>
                      <a:pt x="539" y="1709"/>
                    </a:lnTo>
                    <a:lnTo>
                      <a:pt x="544" y="1736"/>
                    </a:lnTo>
                    <a:lnTo>
                      <a:pt x="548" y="1758"/>
                    </a:lnTo>
                    <a:lnTo>
                      <a:pt x="553" y="1785"/>
                    </a:lnTo>
                    <a:lnTo>
                      <a:pt x="557" y="1807"/>
                    </a:lnTo>
                    <a:lnTo>
                      <a:pt x="562" y="1829"/>
                    </a:lnTo>
                  </a:path>
                </a:pathLst>
              </a:custGeom>
              <a:noFill/>
              <a:ln w="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7" name="Freeform 278"/>
              <p:cNvSpPr>
                <a:spLocks/>
              </p:cNvSpPr>
              <p:nvPr/>
            </p:nvSpPr>
            <p:spPr bwMode="auto">
              <a:xfrm>
                <a:off x="2303" y="1391"/>
                <a:ext cx="561" cy="2092"/>
              </a:xfrm>
              <a:custGeom>
                <a:avLst/>
                <a:gdLst>
                  <a:gd name="T0" fmla="*/ 9 w 561"/>
                  <a:gd name="T1" fmla="*/ 1869 h 2092"/>
                  <a:gd name="T2" fmla="*/ 22 w 561"/>
                  <a:gd name="T3" fmla="*/ 1927 h 2092"/>
                  <a:gd name="T4" fmla="*/ 35 w 561"/>
                  <a:gd name="T5" fmla="*/ 1976 h 2092"/>
                  <a:gd name="T6" fmla="*/ 49 w 561"/>
                  <a:gd name="T7" fmla="*/ 2016 h 2092"/>
                  <a:gd name="T8" fmla="*/ 62 w 561"/>
                  <a:gd name="T9" fmla="*/ 2047 h 2092"/>
                  <a:gd name="T10" fmla="*/ 75 w 561"/>
                  <a:gd name="T11" fmla="*/ 2069 h 2092"/>
                  <a:gd name="T12" fmla="*/ 89 w 561"/>
                  <a:gd name="T13" fmla="*/ 2083 h 2092"/>
                  <a:gd name="T14" fmla="*/ 102 w 561"/>
                  <a:gd name="T15" fmla="*/ 2092 h 2092"/>
                  <a:gd name="T16" fmla="*/ 116 w 561"/>
                  <a:gd name="T17" fmla="*/ 2083 h 2092"/>
                  <a:gd name="T18" fmla="*/ 129 w 561"/>
                  <a:gd name="T19" fmla="*/ 2069 h 2092"/>
                  <a:gd name="T20" fmla="*/ 142 w 561"/>
                  <a:gd name="T21" fmla="*/ 2047 h 2092"/>
                  <a:gd name="T22" fmla="*/ 156 w 561"/>
                  <a:gd name="T23" fmla="*/ 2016 h 2092"/>
                  <a:gd name="T24" fmla="*/ 169 w 561"/>
                  <a:gd name="T25" fmla="*/ 1976 h 2092"/>
                  <a:gd name="T26" fmla="*/ 182 w 561"/>
                  <a:gd name="T27" fmla="*/ 1927 h 2092"/>
                  <a:gd name="T28" fmla="*/ 196 w 561"/>
                  <a:gd name="T29" fmla="*/ 1869 h 2092"/>
                  <a:gd name="T30" fmla="*/ 209 w 561"/>
                  <a:gd name="T31" fmla="*/ 1807 h 2092"/>
                  <a:gd name="T32" fmla="*/ 222 w 561"/>
                  <a:gd name="T33" fmla="*/ 1736 h 2092"/>
                  <a:gd name="T34" fmla="*/ 236 w 561"/>
                  <a:gd name="T35" fmla="*/ 1660 h 2092"/>
                  <a:gd name="T36" fmla="*/ 249 w 561"/>
                  <a:gd name="T37" fmla="*/ 1576 h 2092"/>
                  <a:gd name="T38" fmla="*/ 263 w 561"/>
                  <a:gd name="T39" fmla="*/ 1491 h 2092"/>
                  <a:gd name="T40" fmla="*/ 276 w 561"/>
                  <a:gd name="T41" fmla="*/ 1398 h 2092"/>
                  <a:gd name="T42" fmla="*/ 289 w 561"/>
                  <a:gd name="T43" fmla="*/ 1304 h 2092"/>
                  <a:gd name="T44" fmla="*/ 303 w 561"/>
                  <a:gd name="T45" fmla="*/ 1206 h 2092"/>
                  <a:gd name="T46" fmla="*/ 316 w 561"/>
                  <a:gd name="T47" fmla="*/ 1108 h 2092"/>
                  <a:gd name="T48" fmla="*/ 329 w 561"/>
                  <a:gd name="T49" fmla="*/ 1010 h 2092"/>
                  <a:gd name="T50" fmla="*/ 343 w 561"/>
                  <a:gd name="T51" fmla="*/ 913 h 2092"/>
                  <a:gd name="T52" fmla="*/ 356 w 561"/>
                  <a:gd name="T53" fmla="*/ 815 h 2092"/>
                  <a:gd name="T54" fmla="*/ 369 w 561"/>
                  <a:gd name="T55" fmla="*/ 721 h 2092"/>
                  <a:gd name="T56" fmla="*/ 383 w 561"/>
                  <a:gd name="T57" fmla="*/ 628 h 2092"/>
                  <a:gd name="T58" fmla="*/ 396 w 561"/>
                  <a:gd name="T59" fmla="*/ 539 h 2092"/>
                  <a:gd name="T60" fmla="*/ 410 w 561"/>
                  <a:gd name="T61" fmla="*/ 454 h 2092"/>
                  <a:gd name="T62" fmla="*/ 423 w 561"/>
                  <a:gd name="T63" fmla="*/ 379 h 2092"/>
                  <a:gd name="T64" fmla="*/ 436 w 561"/>
                  <a:gd name="T65" fmla="*/ 303 h 2092"/>
                  <a:gd name="T66" fmla="*/ 450 w 561"/>
                  <a:gd name="T67" fmla="*/ 236 h 2092"/>
                  <a:gd name="T68" fmla="*/ 463 w 561"/>
                  <a:gd name="T69" fmla="*/ 178 h 2092"/>
                  <a:gd name="T70" fmla="*/ 476 w 561"/>
                  <a:gd name="T71" fmla="*/ 129 h 2092"/>
                  <a:gd name="T72" fmla="*/ 490 w 561"/>
                  <a:gd name="T73" fmla="*/ 85 h 2092"/>
                  <a:gd name="T74" fmla="*/ 499 w 561"/>
                  <a:gd name="T75" fmla="*/ 49 h 2092"/>
                  <a:gd name="T76" fmla="*/ 512 w 561"/>
                  <a:gd name="T77" fmla="*/ 23 h 2092"/>
                  <a:gd name="T78" fmla="*/ 525 w 561"/>
                  <a:gd name="T79" fmla="*/ 5 h 2092"/>
                  <a:gd name="T80" fmla="*/ 539 w 561"/>
                  <a:gd name="T81" fmla="*/ 0 h 2092"/>
                  <a:gd name="T82" fmla="*/ 552 w 561"/>
                  <a:gd name="T83" fmla="*/ 0 h 209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92"/>
                  <a:gd name="T128" fmla="*/ 561 w 561"/>
                  <a:gd name="T129" fmla="*/ 2092 h 209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92">
                    <a:moveTo>
                      <a:pt x="0" y="1829"/>
                    </a:moveTo>
                    <a:lnTo>
                      <a:pt x="4" y="1851"/>
                    </a:lnTo>
                    <a:lnTo>
                      <a:pt x="9" y="1869"/>
                    </a:lnTo>
                    <a:lnTo>
                      <a:pt x="13" y="1891"/>
                    </a:lnTo>
                    <a:lnTo>
                      <a:pt x="18" y="1909"/>
                    </a:lnTo>
                    <a:lnTo>
                      <a:pt x="22" y="1927"/>
                    </a:lnTo>
                    <a:lnTo>
                      <a:pt x="26" y="1945"/>
                    </a:lnTo>
                    <a:lnTo>
                      <a:pt x="31" y="1958"/>
                    </a:lnTo>
                    <a:lnTo>
                      <a:pt x="35" y="1976"/>
                    </a:lnTo>
                    <a:lnTo>
                      <a:pt x="40" y="1989"/>
                    </a:lnTo>
                    <a:lnTo>
                      <a:pt x="44" y="2003"/>
                    </a:lnTo>
                    <a:lnTo>
                      <a:pt x="49" y="2016"/>
                    </a:lnTo>
                    <a:lnTo>
                      <a:pt x="53" y="2029"/>
                    </a:lnTo>
                    <a:lnTo>
                      <a:pt x="58" y="2038"/>
                    </a:lnTo>
                    <a:lnTo>
                      <a:pt x="62" y="2047"/>
                    </a:lnTo>
                    <a:lnTo>
                      <a:pt x="67" y="2056"/>
                    </a:lnTo>
                    <a:lnTo>
                      <a:pt x="71" y="2065"/>
                    </a:lnTo>
                    <a:lnTo>
                      <a:pt x="75" y="2069"/>
                    </a:lnTo>
                    <a:lnTo>
                      <a:pt x="80" y="2078"/>
                    </a:lnTo>
                    <a:lnTo>
                      <a:pt x="84" y="2083"/>
                    </a:lnTo>
                    <a:lnTo>
                      <a:pt x="89" y="2083"/>
                    </a:lnTo>
                    <a:lnTo>
                      <a:pt x="93" y="2087"/>
                    </a:lnTo>
                    <a:lnTo>
                      <a:pt x="98" y="2087"/>
                    </a:lnTo>
                    <a:lnTo>
                      <a:pt x="102" y="2092"/>
                    </a:lnTo>
                    <a:lnTo>
                      <a:pt x="107" y="2087"/>
                    </a:lnTo>
                    <a:lnTo>
                      <a:pt x="111" y="2087"/>
                    </a:lnTo>
                    <a:lnTo>
                      <a:pt x="116" y="2083"/>
                    </a:lnTo>
                    <a:lnTo>
                      <a:pt x="120" y="2083"/>
                    </a:lnTo>
                    <a:lnTo>
                      <a:pt x="124" y="2078"/>
                    </a:lnTo>
                    <a:lnTo>
                      <a:pt x="129" y="2069"/>
                    </a:lnTo>
                    <a:lnTo>
                      <a:pt x="133" y="2065"/>
                    </a:lnTo>
                    <a:lnTo>
                      <a:pt x="138" y="2056"/>
                    </a:lnTo>
                    <a:lnTo>
                      <a:pt x="142" y="2047"/>
                    </a:lnTo>
                    <a:lnTo>
                      <a:pt x="147" y="2038"/>
                    </a:lnTo>
                    <a:lnTo>
                      <a:pt x="151" y="2029"/>
                    </a:lnTo>
                    <a:lnTo>
                      <a:pt x="156" y="2016"/>
                    </a:lnTo>
                    <a:lnTo>
                      <a:pt x="160" y="2003"/>
                    </a:lnTo>
                    <a:lnTo>
                      <a:pt x="165" y="1989"/>
                    </a:lnTo>
                    <a:lnTo>
                      <a:pt x="169" y="1976"/>
                    </a:lnTo>
                    <a:lnTo>
                      <a:pt x="173" y="1958"/>
                    </a:lnTo>
                    <a:lnTo>
                      <a:pt x="178" y="1945"/>
                    </a:lnTo>
                    <a:lnTo>
                      <a:pt x="182" y="1927"/>
                    </a:lnTo>
                    <a:lnTo>
                      <a:pt x="187" y="1909"/>
                    </a:lnTo>
                    <a:lnTo>
                      <a:pt x="191" y="1891"/>
                    </a:lnTo>
                    <a:lnTo>
                      <a:pt x="196" y="1869"/>
                    </a:lnTo>
                    <a:lnTo>
                      <a:pt x="200" y="1851"/>
                    </a:lnTo>
                    <a:lnTo>
                      <a:pt x="205" y="1829"/>
                    </a:lnTo>
                    <a:lnTo>
                      <a:pt x="209" y="1807"/>
                    </a:lnTo>
                    <a:lnTo>
                      <a:pt x="214" y="1785"/>
                    </a:lnTo>
                    <a:lnTo>
                      <a:pt x="218" y="1758"/>
                    </a:lnTo>
                    <a:lnTo>
                      <a:pt x="222" y="1736"/>
                    </a:lnTo>
                    <a:lnTo>
                      <a:pt x="227" y="1709"/>
                    </a:lnTo>
                    <a:lnTo>
                      <a:pt x="231" y="1687"/>
                    </a:lnTo>
                    <a:lnTo>
                      <a:pt x="236" y="1660"/>
                    </a:lnTo>
                    <a:lnTo>
                      <a:pt x="240" y="1633"/>
                    </a:lnTo>
                    <a:lnTo>
                      <a:pt x="245" y="1602"/>
                    </a:lnTo>
                    <a:lnTo>
                      <a:pt x="249" y="1576"/>
                    </a:lnTo>
                    <a:lnTo>
                      <a:pt x="254" y="1549"/>
                    </a:lnTo>
                    <a:lnTo>
                      <a:pt x="258" y="1518"/>
                    </a:lnTo>
                    <a:lnTo>
                      <a:pt x="263" y="1491"/>
                    </a:lnTo>
                    <a:lnTo>
                      <a:pt x="267" y="1460"/>
                    </a:lnTo>
                    <a:lnTo>
                      <a:pt x="271" y="1429"/>
                    </a:lnTo>
                    <a:lnTo>
                      <a:pt x="276" y="1398"/>
                    </a:lnTo>
                    <a:lnTo>
                      <a:pt x="280" y="1366"/>
                    </a:lnTo>
                    <a:lnTo>
                      <a:pt x="285" y="1335"/>
                    </a:lnTo>
                    <a:lnTo>
                      <a:pt x="289" y="1304"/>
                    </a:lnTo>
                    <a:lnTo>
                      <a:pt x="294" y="1273"/>
                    </a:lnTo>
                    <a:lnTo>
                      <a:pt x="298" y="1242"/>
                    </a:lnTo>
                    <a:lnTo>
                      <a:pt x="303" y="1206"/>
                    </a:lnTo>
                    <a:lnTo>
                      <a:pt x="307" y="1175"/>
                    </a:lnTo>
                    <a:lnTo>
                      <a:pt x="312" y="1144"/>
                    </a:lnTo>
                    <a:lnTo>
                      <a:pt x="316" y="1108"/>
                    </a:lnTo>
                    <a:lnTo>
                      <a:pt x="320" y="1077"/>
                    </a:lnTo>
                    <a:lnTo>
                      <a:pt x="325" y="1042"/>
                    </a:lnTo>
                    <a:lnTo>
                      <a:pt x="329" y="1010"/>
                    </a:lnTo>
                    <a:lnTo>
                      <a:pt x="334" y="979"/>
                    </a:lnTo>
                    <a:lnTo>
                      <a:pt x="338" y="944"/>
                    </a:lnTo>
                    <a:lnTo>
                      <a:pt x="343" y="913"/>
                    </a:lnTo>
                    <a:lnTo>
                      <a:pt x="347" y="881"/>
                    </a:lnTo>
                    <a:lnTo>
                      <a:pt x="352" y="846"/>
                    </a:lnTo>
                    <a:lnTo>
                      <a:pt x="356" y="815"/>
                    </a:lnTo>
                    <a:lnTo>
                      <a:pt x="361" y="783"/>
                    </a:lnTo>
                    <a:lnTo>
                      <a:pt x="365" y="752"/>
                    </a:lnTo>
                    <a:lnTo>
                      <a:pt x="369" y="721"/>
                    </a:lnTo>
                    <a:lnTo>
                      <a:pt x="374" y="690"/>
                    </a:lnTo>
                    <a:lnTo>
                      <a:pt x="378" y="659"/>
                    </a:lnTo>
                    <a:lnTo>
                      <a:pt x="383" y="628"/>
                    </a:lnTo>
                    <a:lnTo>
                      <a:pt x="387" y="597"/>
                    </a:lnTo>
                    <a:lnTo>
                      <a:pt x="392" y="570"/>
                    </a:lnTo>
                    <a:lnTo>
                      <a:pt x="396" y="539"/>
                    </a:lnTo>
                    <a:lnTo>
                      <a:pt x="401" y="512"/>
                    </a:lnTo>
                    <a:lnTo>
                      <a:pt x="405" y="485"/>
                    </a:lnTo>
                    <a:lnTo>
                      <a:pt x="410" y="454"/>
                    </a:lnTo>
                    <a:lnTo>
                      <a:pt x="414" y="428"/>
                    </a:lnTo>
                    <a:lnTo>
                      <a:pt x="418" y="401"/>
                    </a:lnTo>
                    <a:lnTo>
                      <a:pt x="423" y="379"/>
                    </a:lnTo>
                    <a:lnTo>
                      <a:pt x="427" y="352"/>
                    </a:lnTo>
                    <a:lnTo>
                      <a:pt x="432" y="330"/>
                    </a:lnTo>
                    <a:lnTo>
                      <a:pt x="436" y="303"/>
                    </a:lnTo>
                    <a:lnTo>
                      <a:pt x="441" y="281"/>
                    </a:lnTo>
                    <a:lnTo>
                      <a:pt x="445" y="258"/>
                    </a:lnTo>
                    <a:lnTo>
                      <a:pt x="450" y="236"/>
                    </a:lnTo>
                    <a:lnTo>
                      <a:pt x="454" y="218"/>
                    </a:lnTo>
                    <a:lnTo>
                      <a:pt x="459" y="196"/>
                    </a:lnTo>
                    <a:lnTo>
                      <a:pt x="463" y="178"/>
                    </a:lnTo>
                    <a:lnTo>
                      <a:pt x="467" y="161"/>
                    </a:lnTo>
                    <a:lnTo>
                      <a:pt x="472" y="143"/>
                    </a:lnTo>
                    <a:lnTo>
                      <a:pt x="476" y="129"/>
                    </a:lnTo>
                    <a:lnTo>
                      <a:pt x="481" y="112"/>
                    </a:lnTo>
                    <a:lnTo>
                      <a:pt x="485" y="98"/>
                    </a:lnTo>
                    <a:lnTo>
                      <a:pt x="490" y="85"/>
                    </a:lnTo>
                    <a:lnTo>
                      <a:pt x="494" y="72"/>
                    </a:lnTo>
                    <a:lnTo>
                      <a:pt x="499" y="58"/>
                    </a:lnTo>
                    <a:lnTo>
                      <a:pt x="499" y="49"/>
                    </a:lnTo>
                    <a:lnTo>
                      <a:pt x="503" y="40"/>
                    </a:lnTo>
                    <a:lnTo>
                      <a:pt x="508" y="31"/>
                    </a:lnTo>
                    <a:lnTo>
                      <a:pt x="512" y="23"/>
                    </a:lnTo>
                    <a:lnTo>
                      <a:pt x="516" y="18"/>
                    </a:lnTo>
                    <a:lnTo>
                      <a:pt x="521" y="9"/>
                    </a:lnTo>
                    <a:lnTo>
                      <a:pt x="525" y="5"/>
                    </a:lnTo>
                    <a:lnTo>
                      <a:pt x="530" y="5"/>
                    </a:lnTo>
                    <a:lnTo>
                      <a:pt x="534" y="0"/>
                    </a:lnTo>
                    <a:lnTo>
                      <a:pt x="539" y="0"/>
                    </a:lnTo>
                    <a:lnTo>
                      <a:pt x="543" y="0"/>
                    </a:lnTo>
                    <a:lnTo>
                      <a:pt x="548" y="0"/>
                    </a:lnTo>
                    <a:lnTo>
                      <a:pt x="552" y="0"/>
                    </a:lnTo>
                    <a:lnTo>
                      <a:pt x="557" y="5"/>
                    </a:lnTo>
                    <a:lnTo>
                      <a:pt x="561" y="5"/>
                    </a:lnTo>
                  </a:path>
                </a:pathLst>
              </a:custGeom>
              <a:noFill/>
              <a:ln w="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8" name="Freeform 279"/>
              <p:cNvSpPr>
                <a:spLocks/>
              </p:cNvSpPr>
              <p:nvPr/>
            </p:nvSpPr>
            <p:spPr bwMode="auto">
              <a:xfrm>
                <a:off x="2864" y="1396"/>
                <a:ext cx="561" cy="2087"/>
              </a:xfrm>
              <a:custGeom>
                <a:avLst/>
                <a:gdLst>
                  <a:gd name="T0" fmla="*/ 9 w 561"/>
                  <a:gd name="T1" fmla="*/ 13 h 2087"/>
                  <a:gd name="T2" fmla="*/ 22 w 561"/>
                  <a:gd name="T3" fmla="*/ 35 h 2087"/>
                  <a:gd name="T4" fmla="*/ 36 w 561"/>
                  <a:gd name="T5" fmla="*/ 67 h 2087"/>
                  <a:gd name="T6" fmla="*/ 49 w 561"/>
                  <a:gd name="T7" fmla="*/ 107 h 2087"/>
                  <a:gd name="T8" fmla="*/ 62 w 561"/>
                  <a:gd name="T9" fmla="*/ 156 h 2087"/>
                  <a:gd name="T10" fmla="*/ 76 w 561"/>
                  <a:gd name="T11" fmla="*/ 213 h 2087"/>
                  <a:gd name="T12" fmla="*/ 89 w 561"/>
                  <a:gd name="T13" fmla="*/ 276 h 2087"/>
                  <a:gd name="T14" fmla="*/ 102 w 561"/>
                  <a:gd name="T15" fmla="*/ 347 h 2087"/>
                  <a:gd name="T16" fmla="*/ 116 w 561"/>
                  <a:gd name="T17" fmla="*/ 423 h 2087"/>
                  <a:gd name="T18" fmla="*/ 129 w 561"/>
                  <a:gd name="T19" fmla="*/ 507 h 2087"/>
                  <a:gd name="T20" fmla="*/ 143 w 561"/>
                  <a:gd name="T21" fmla="*/ 592 h 2087"/>
                  <a:gd name="T22" fmla="*/ 156 w 561"/>
                  <a:gd name="T23" fmla="*/ 685 h 2087"/>
                  <a:gd name="T24" fmla="*/ 169 w 561"/>
                  <a:gd name="T25" fmla="*/ 778 h 2087"/>
                  <a:gd name="T26" fmla="*/ 183 w 561"/>
                  <a:gd name="T27" fmla="*/ 876 h 2087"/>
                  <a:gd name="T28" fmla="*/ 196 w 561"/>
                  <a:gd name="T29" fmla="*/ 974 h 2087"/>
                  <a:gd name="T30" fmla="*/ 209 w 561"/>
                  <a:gd name="T31" fmla="*/ 1072 h 2087"/>
                  <a:gd name="T32" fmla="*/ 223 w 561"/>
                  <a:gd name="T33" fmla="*/ 1170 h 2087"/>
                  <a:gd name="T34" fmla="*/ 236 w 561"/>
                  <a:gd name="T35" fmla="*/ 1268 h 2087"/>
                  <a:gd name="T36" fmla="*/ 249 w 561"/>
                  <a:gd name="T37" fmla="*/ 1361 h 2087"/>
                  <a:gd name="T38" fmla="*/ 263 w 561"/>
                  <a:gd name="T39" fmla="*/ 1455 h 2087"/>
                  <a:gd name="T40" fmla="*/ 276 w 561"/>
                  <a:gd name="T41" fmla="*/ 1544 h 2087"/>
                  <a:gd name="T42" fmla="*/ 289 w 561"/>
                  <a:gd name="T43" fmla="*/ 1628 h 2087"/>
                  <a:gd name="T44" fmla="*/ 303 w 561"/>
                  <a:gd name="T45" fmla="*/ 1704 h 2087"/>
                  <a:gd name="T46" fmla="*/ 316 w 561"/>
                  <a:gd name="T47" fmla="*/ 1780 h 2087"/>
                  <a:gd name="T48" fmla="*/ 330 w 561"/>
                  <a:gd name="T49" fmla="*/ 1846 h 2087"/>
                  <a:gd name="T50" fmla="*/ 343 w 561"/>
                  <a:gd name="T51" fmla="*/ 1904 h 2087"/>
                  <a:gd name="T52" fmla="*/ 356 w 561"/>
                  <a:gd name="T53" fmla="*/ 1953 h 2087"/>
                  <a:gd name="T54" fmla="*/ 370 w 561"/>
                  <a:gd name="T55" fmla="*/ 1998 h 2087"/>
                  <a:gd name="T56" fmla="*/ 383 w 561"/>
                  <a:gd name="T57" fmla="*/ 2033 h 2087"/>
                  <a:gd name="T58" fmla="*/ 396 w 561"/>
                  <a:gd name="T59" fmla="*/ 2060 h 2087"/>
                  <a:gd name="T60" fmla="*/ 410 w 561"/>
                  <a:gd name="T61" fmla="*/ 2078 h 2087"/>
                  <a:gd name="T62" fmla="*/ 423 w 561"/>
                  <a:gd name="T63" fmla="*/ 2082 h 2087"/>
                  <a:gd name="T64" fmla="*/ 436 w 561"/>
                  <a:gd name="T65" fmla="*/ 2082 h 2087"/>
                  <a:gd name="T66" fmla="*/ 450 w 561"/>
                  <a:gd name="T67" fmla="*/ 2073 h 2087"/>
                  <a:gd name="T68" fmla="*/ 463 w 561"/>
                  <a:gd name="T69" fmla="*/ 2051 h 2087"/>
                  <a:gd name="T70" fmla="*/ 472 w 561"/>
                  <a:gd name="T71" fmla="*/ 2024 h 2087"/>
                  <a:gd name="T72" fmla="*/ 485 w 561"/>
                  <a:gd name="T73" fmla="*/ 1984 h 2087"/>
                  <a:gd name="T74" fmla="*/ 499 w 561"/>
                  <a:gd name="T75" fmla="*/ 1940 h 2087"/>
                  <a:gd name="T76" fmla="*/ 512 w 561"/>
                  <a:gd name="T77" fmla="*/ 1886 h 2087"/>
                  <a:gd name="T78" fmla="*/ 526 w 561"/>
                  <a:gd name="T79" fmla="*/ 1824 h 2087"/>
                  <a:gd name="T80" fmla="*/ 539 w 561"/>
                  <a:gd name="T81" fmla="*/ 1753 h 2087"/>
                  <a:gd name="T82" fmla="*/ 552 w 561"/>
                  <a:gd name="T83" fmla="*/ 1682 h 208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87"/>
                  <a:gd name="T128" fmla="*/ 561 w 561"/>
                  <a:gd name="T129" fmla="*/ 2087 h 208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87">
                    <a:moveTo>
                      <a:pt x="0" y="0"/>
                    </a:moveTo>
                    <a:lnTo>
                      <a:pt x="4" y="4"/>
                    </a:lnTo>
                    <a:lnTo>
                      <a:pt x="9" y="13"/>
                    </a:lnTo>
                    <a:lnTo>
                      <a:pt x="13" y="18"/>
                    </a:lnTo>
                    <a:lnTo>
                      <a:pt x="18" y="26"/>
                    </a:lnTo>
                    <a:lnTo>
                      <a:pt x="22" y="35"/>
                    </a:lnTo>
                    <a:lnTo>
                      <a:pt x="27" y="44"/>
                    </a:lnTo>
                    <a:lnTo>
                      <a:pt x="31" y="53"/>
                    </a:lnTo>
                    <a:lnTo>
                      <a:pt x="36" y="67"/>
                    </a:lnTo>
                    <a:lnTo>
                      <a:pt x="40" y="80"/>
                    </a:lnTo>
                    <a:lnTo>
                      <a:pt x="45" y="93"/>
                    </a:lnTo>
                    <a:lnTo>
                      <a:pt x="49" y="107"/>
                    </a:lnTo>
                    <a:lnTo>
                      <a:pt x="53" y="124"/>
                    </a:lnTo>
                    <a:lnTo>
                      <a:pt x="58" y="138"/>
                    </a:lnTo>
                    <a:lnTo>
                      <a:pt x="62" y="156"/>
                    </a:lnTo>
                    <a:lnTo>
                      <a:pt x="67" y="173"/>
                    </a:lnTo>
                    <a:lnTo>
                      <a:pt x="71" y="191"/>
                    </a:lnTo>
                    <a:lnTo>
                      <a:pt x="76" y="213"/>
                    </a:lnTo>
                    <a:lnTo>
                      <a:pt x="80" y="231"/>
                    </a:lnTo>
                    <a:lnTo>
                      <a:pt x="85" y="253"/>
                    </a:lnTo>
                    <a:lnTo>
                      <a:pt x="89" y="276"/>
                    </a:lnTo>
                    <a:lnTo>
                      <a:pt x="94" y="298"/>
                    </a:lnTo>
                    <a:lnTo>
                      <a:pt x="98" y="325"/>
                    </a:lnTo>
                    <a:lnTo>
                      <a:pt x="102" y="347"/>
                    </a:lnTo>
                    <a:lnTo>
                      <a:pt x="107" y="374"/>
                    </a:lnTo>
                    <a:lnTo>
                      <a:pt x="111" y="396"/>
                    </a:lnTo>
                    <a:lnTo>
                      <a:pt x="116" y="423"/>
                    </a:lnTo>
                    <a:lnTo>
                      <a:pt x="120" y="449"/>
                    </a:lnTo>
                    <a:lnTo>
                      <a:pt x="125" y="480"/>
                    </a:lnTo>
                    <a:lnTo>
                      <a:pt x="129" y="507"/>
                    </a:lnTo>
                    <a:lnTo>
                      <a:pt x="134" y="534"/>
                    </a:lnTo>
                    <a:lnTo>
                      <a:pt x="138" y="565"/>
                    </a:lnTo>
                    <a:lnTo>
                      <a:pt x="143" y="592"/>
                    </a:lnTo>
                    <a:lnTo>
                      <a:pt x="147" y="623"/>
                    </a:lnTo>
                    <a:lnTo>
                      <a:pt x="151" y="654"/>
                    </a:lnTo>
                    <a:lnTo>
                      <a:pt x="156" y="685"/>
                    </a:lnTo>
                    <a:lnTo>
                      <a:pt x="160" y="716"/>
                    </a:lnTo>
                    <a:lnTo>
                      <a:pt x="165" y="747"/>
                    </a:lnTo>
                    <a:lnTo>
                      <a:pt x="169" y="778"/>
                    </a:lnTo>
                    <a:lnTo>
                      <a:pt x="174" y="810"/>
                    </a:lnTo>
                    <a:lnTo>
                      <a:pt x="178" y="841"/>
                    </a:lnTo>
                    <a:lnTo>
                      <a:pt x="183" y="876"/>
                    </a:lnTo>
                    <a:lnTo>
                      <a:pt x="187" y="908"/>
                    </a:lnTo>
                    <a:lnTo>
                      <a:pt x="191" y="939"/>
                    </a:lnTo>
                    <a:lnTo>
                      <a:pt x="196" y="974"/>
                    </a:lnTo>
                    <a:lnTo>
                      <a:pt x="200" y="1005"/>
                    </a:lnTo>
                    <a:lnTo>
                      <a:pt x="205" y="1037"/>
                    </a:lnTo>
                    <a:lnTo>
                      <a:pt x="209" y="1072"/>
                    </a:lnTo>
                    <a:lnTo>
                      <a:pt x="214" y="1103"/>
                    </a:lnTo>
                    <a:lnTo>
                      <a:pt x="218" y="1139"/>
                    </a:lnTo>
                    <a:lnTo>
                      <a:pt x="223" y="1170"/>
                    </a:lnTo>
                    <a:lnTo>
                      <a:pt x="227" y="1201"/>
                    </a:lnTo>
                    <a:lnTo>
                      <a:pt x="232" y="1237"/>
                    </a:lnTo>
                    <a:lnTo>
                      <a:pt x="236" y="1268"/>
                    </a:lnTo>
                    <a:lnTo>
                      <a:pt x="240" y="1299"/>
                    </a:lnTo>
                    <a:lnTo>
                      <a:pt x="245" y="1330"/>
                    </a:lnTo>
                    <a:lnTo>
                      <a:pt x="249" y="1361"/>
                    </a:lnTo>
                    <a:lnTo>
                      <a:pt x="254" y="1393"/>
                    </a:lnTo>
                    <a:lnTo>
                      <a:pt x="258" y="1424"/>
                    </a:lnTo>
                    <a:lnTo>
                      <a:pt x="263" y="1455"/>
                    </a:lnTo>
                    <a:lnTo>
                      <a:pt x="267" y="1486"/>
                    </a:lnTo>
                    <a:lnTo>
                      <a:pt x="272" y="1513"/>
                    </a:lnTo>
                    <a:lnTo>
                      <a:pt x="276" y="1544"/>
                    </a:lnTo>
                    <a:lnTo>
                      <a:pt x="281" y="1571"/>
                    </a:lnTo>
                    <a:lnTo>
                      <a:pt x="285" y="1597"/>
                    </a:lnTo>
                    <a:lnTo>
                      <a:pt x="289" y="1628"/>
                    </a:lnTo>
                    <a:lnTo>
                      <a:pt x="294" y="1655"/>
                    </a:lnTo>
                    <a:lnTo>
                      <a:pt x="298" y="1682"/>
                    </a:lnTo>
                    <a:lnTo>
                      <a:pt x="303" y="1704"/>
                    </a:lnTo>
                    <a:lnTo>
                      <a:pt x="307" y="1731"/>
                    </a:lnTo>
                    <a:lnTo>
                      <a:pt x="312" y="1753"/>
                    </a:lnTo>
                    <a:lnTo>
                      <a:pt x="316" y="1780"/>
                    </a:lnTo>
                    <a:lnTo>
                      <a:pt x="321" y="1802"/>
                    </a:lnTo>
                    <a:lnTo>
                      <a:pt x="325" y="1824"/>
                    </a:lnTo>
                    <a:lnTo>
                      <a:pt x="330" y="1846"/>
                    </a:lnTo>
                    <a:lnTo>
                      <a:pt x="334" y="1864"/>
                    </a:lnTo>
                    <a:lnTo>
                      <a:pt x="338" y="1886"/>
                    </a:lnTo>
                    <a:lnTo>
                      <a:pt x="343" y="1904"/>
                    </a:lnTo>
                    <a:lnTo>
                      <a:pt x="347" y="1922"/>
                    </a:lnTo>
                    <a:lnTo>
                      <a:pt x="352" y="1940"/>
                    </a:lnTo>
                    <a:lnTo>
                      <a:pt x="356" y="1953"/>
                    </a:lnTo>
                    <a:lnTo>
                      <a:pt x="361" y="1971"/>
                    </a:lnTo>
                    <a:lnTo>
                      <a:pt x="365" y="1984"/>
                    </a:lnTo>
                    <a:lnTo>
                      <a:pt x="370" y="1998"/>
                    </a:lnTo>
                    <a:lnTo>
                      <a:pt x="374" y="2011"/>
                    </a:lnTo>
                    <a:lnTo>
                      <a:pt x="379" y="2024"/>
                    </a:lnTo>
                    <a:lnTo>
                      <a:pt x="383" y="2033"/>
                    </a:lnTo>
                    <a:lnTo>
                      <a:pt x="387" y="2042"/>
                    </a:lnTo>
                    <a:lnTo>
                      <a:pt x="392" y="2051"/>
                    </a:lnTo>
                    <a:lnTo>
                      <a:pt x="396" y="2060"/>
                    </a:lnTo>
                    <a:lnTo>
                      <a:pt x="401" y="2064"/>
                    </a:lnTo>
                    <a:lnTo>
                      <a:pt x="405" y="2073"/>
                    </a:lnTo>
                    <a:lnTo>
                      <a:pt x="410" y="2078"/>
                    </a:lnTo>
                    <a:lnTo>
                      <a:pt x="414" y="2078"/>
                    </a:lnTo>
                    <a:lnTo>
                      <a:pt x="419" y="2082"/>
                    </a:lnTo>
                    <a:lnTo>
                      <a:pt x="423" y="2082"/>
                    </a:lnTo>
                    <a:lnTo>
                      <a:pt x="428" y="2087"/>
                    </a:lnTo>
                    <a:lnTo>
                      <a:pt x="432" y="2082"/>
                    </a:lnTo>
                    <a:lnTo>
                      <a:pt x="436" y="2082"/>
                    </a:lnTo>
                    <a:lnTo>
                      <a:pt x="441" y="2078"/>
                    </a:lnTo>
                    <a:lnTo>
                      <a:pt x="445" y="2078"/>
                    </a:lnTo>
                    <a:lnTo>
                      <a:pt x="450" y="2073"/>
                    </a:lnTo>
                    <a:lnTo>
                      <a:pt x="454" y="2064"/>
                    </a:lnTo>
                    <a:lnTo>
                      <a:pt x="459" y="2060"/>
                    </a:lnTo>
                    <a:lnTo>
                      <a:pt x="463" y="2051"/>
                    </a:lnTo>
                    <a:lnTo>
                      <a:pt x="468" y="2042"/>
                    </a:lnTo>
                    <a:lnTo>
                      <a:pt x="468" y="2033"/>
                    </a:lnTo>
                    <a:lnTo>
                      <a:pt x="472" y="2024"/>
                    </a:lnTo>
                    <a:lnTo>
                      <a:pt x="477" y="2011"/>
                    </a:lnTo>
                    <a:lnTo>
                      <a:pt x="481" y="1998"/>
                    </a:lnTo>
                    <a:lnTo>
                      <a:pt x="485" y="1984"/>
                    </a:lnTo>
                    <a:lnTo>
                      <a:pt x="490" y="1971"/>
                    </a:lnTo>
                    <a:lnTo>
                      <a:pt x="494" y="1953"/>
                    </a:lnTo>
                    <a:lnTo>
                      <a:pt x="499" y="1940"/>
                    </a:lnTo>
                    <a:lnTo>
                      <a:pt x="503" y="1922"/>
                    </a:lnTo>
                    <a:lnTo>
                      <a:pt x="508" y="1904"/>
                    </a:lnTo>
                    <a:lnTo>
                      <a:pt x="512" y="1886"/>
                    </a:lnTo>
                    <a:lnTo>
                      <a:pt x="517" y="1864"/>
                    </a:lnTo>
                    <a:lnTo>
                      <a:pt x="521" y="1846"/>
                    </a:lnTo>
                    <a:lnTo>
                      <a:pt x="526" y="1824"/>
                    </a:lnTo>
                    <a:lnTo>
                      <a:pt x="530" y="1802"/>
                    </a:lnTo>
                    <a:lnTo>
                      <a:pt x="534" y="1780"/>
                    </a:lnTo>
                    <a:lnTo>
                      <a:pt x="539" y="1753"/>
                    </a:lnTo>
                    <a:lnTo>
                      <a:pt x="543" y="1731"/>
                    </a:lnTo>
                    <a:lnTo>
                      <a:pt x="548" y="1704"/>
                    </a:lnTo>
                    <a:lnTo>
                      <a:pt x="552" y="1682"/>
                    </a:lnTo>
                    <a:lnTo>
                      <a:pt x="557" y="1655"/>
                    </a:lnTo>
                    <a:lnTo>
                      <a:pt x="561" y="1628"/>
                    </a:lnTo>
                  </a:path>
                </a:pathLst>
              </a:custGeom>
              <a:noFill/>
              <a:ln w="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9" name="Freeform 280"/>
              <p:cNvSpPr>
                <a:spLocks/>
              </p:cNvSpPr>
              <p:nvPr/>
            </p:nvSpPr>
            <p:spPr bwMode="auto">
              <a:xfrm>
                <a:off x="3425" y="1391"/>
                <a:ext cx="526" cy="1633"/>
              </a:xfrm>
              <a:custGeom>
                <a:avLst/>
                <a:gdLst>
                  <a:gd name="T0" fmla="*/ 5 w 526"/>
                  <a:gd name="T1" fmla="*/ 1602 h 1633"/>
                  <a:gd name="T2" fmla="*/ 14 w 526"/>
                  <a:gd name="T3" fmla="*/ 1549 h 1633"/>
                  <a:gd name="T4" fmla="*/ 22 w 526"/>
                  <a:gd name="T5" fmla="*/ 1491 h 1633"/>
                  <a:gd name="T6" fmla="*/ 31 w 526"/>
                  <a:gd name="T7" fmla="*/ 1429 h 1633"/>
                  <a:gd name="T8" fmla="*/ 40 w 526"/>
                  <a:gd name="T9" fmla="*/ 1366 h 1633"/>
                  <a:gd name="T10" fmla="*/ 49 w 526"/>
                  <a:gd name="T11" fmla="*/ 1304 h 1633"/>
                  <a:gd name="T12" fmla="*/ 58 w 526"/>
                  <a:gd name="T13" fmla="*/ 1242 h 1633"/>
                  <a:gd name="T14" fmla="*/ 67 w 526"/>
                  <a:gd name="T15" fmla="*/ 1175 h 1633"/>
                  <a:gd name="T16" fmla="*/ 76 w 526"/>
                  <a:gd name="T17" fmla="*/ 1108 h 1633"/>
                  <a:gd name="T18" fmla="*/ 85 w 526"/>
                  <a:gd name="T19" fmla="*/ 1046 h 1633"/>
                  <a:gd name="T20" fmla="*/ 94 w 526"/>
                  <a:gd name="T21" fmla="*/ 979 h 1633"/>
                  <a:gd name="T22" fmla="*/ 103 w 526"/>
                  <a:gd name="T23" fmla="*/ 913 h 1633"/>
                  <a:gd name="T24" fmla="*/ 112 w 526"/>
                  <a:gd name="T25" fmla="*/ 846 h 1633"/>
                  <a:gd name="T26" fmla="*/ 120 w 526"/>
                  <a:gd name="T27" fmla="*/ 783 h 1633"/>
                  <a:gd name="T28" fmla="*/ 129 w 526"/>
                  <a:gd name="T29" fmla="*/ 721 h 1633"/>
                  <a:gd name="T30" fmla="*/ 138 w 526"/>
                  <a:gd name="T31" fmla="*/ 659 h 1633"/>
                  <a:gd name="T32" fmla="*/ 147 w 526"/>
                  <a:gd name="T33" fmla="*/ 597 h 1633"/>
                  <a:gd name="T34" fmla="*/ 156 w 526"/>
                  <a:gd name="T35" fmla="*/ 539 h 1633"/>
                  <a:gd name="T36" fmla="*/ 165 w 526"/>
                  <a:gd name="T37" fmla="*/ 485 h 1633"/>
                  <a:gd name="T38" fmla="*/ 174 w 526"/>
                  <a:gd name="T39" fmla="*/ 428 h 1633"/>
                  <a:gd name="T40" fmla="*/ 183 w 526"/>
                  <a:gd name="T41" fmla="*/ 379 h 1633"/>
                  <a:gd name="T42" fmla="*/ 192 w 526"/>
                  <a:gd name="T43" fmla="*/ 330 h 1633"/>
                  <a:gd name="T44" fmla="*/ 201 w 526"/>
                  <a:gd name="T45" fmla="*/ 281 h 1633"/>
                  <a:gd name="T46" fmla="*/ 210 w 526"/>
                  <a:gd name="T47" fmla="*/ 236 h 1633"/>
                  <a:gd name="T48" fmla="*/ 218 w 526"/>
                  <a:gd name="T49" fmla="*/ 196 h 1633"/>
                  <a:gd name="T50" fmla="*/ 227 w 526"/>
                  <a:gd name="T51" fmla="*/ 161 h 1633"/>
                  <a:gd name="T52" fmla="*/ 236 w 526"/>
                  <a:gd name="T53" fmla="*/ 129 h 1633"/>
                  <a:gd name="T54" fmla="*/ 245 w 526"/>
                  <a:gd name="T55" fmla="*/ 98 h 1633"/>
                  <a:gd name="T56" fmla="*/ 254 w 526"/>
                  <a:gd name="T57" fmla="*/ 72 h 1633"/>
                  <a:gd name="T58" fmla="*/ 263 w 526"/>
                  <a:gd name="T59" fmla="*/ 49 h 1633"/>
                  <a:gd name="T60" fmla="*/ 272 w 526"/>
                  <a:gd name="T61" fmla="*/ 31 h 1633"/>
                  <a:gd name="T62" fmla="*/ 281 w 526"/>
                  <a:gd name="T63" fmla="*/ 18 h 1633"/>
                  <a:gd name="T64" fmla="*/ 290 w 526"/>
                  <a:gd name="T65" fmla="*/ 5 h 1633"/>
                  <a:gd name="T66" fmla="*/ 299 w 526"/>
                  <a:gd name="T67" fmla="*/ 0 h 1633"/>
                  <a:gd name="T68" fmla="*/ 308 w 526"/>
                  <a:gd name="T69" fmla="*/ 0 h 1633"/>
                  <a:gd name="T70" fmla="*/ 316 w 526"/>
                  <a:gd name="T71" fmla="*/ 0 h 1633"/>
                  <a:gd name="T72" fmla="*/ 325 w 526"/>
                  <a:gd name="T73" fmla="*/ 5 h 1633"/>
                  <a:gd name="T74" fmla="*/ 334 w 526"/>
                  <a:gd name="T75" fmla="*/ 18 h 1633"/>
                  <a:gd name="T76" fmla="*/ 343 w 526"/>
                  <a:gd name="T77" fmla="*/ 31 h 1633"/>
                  <a:gd name="T78" fmla="*/ 352 w 526"/>
                  <a:gd name="T79" fmla="*/ 49 h 1633"/>
                  <a:gd name="T80" fmla="*/ 361 w 526"/>
                  <a:gd name="T81" fmla="*/ 72 h 1633"/>
                  <a:gd name="T82" fmla="*/ 370 w 526"/>
                  <a:gd name="T83" fmla="*/ 98 h 1633"/>
                  <a:gd name="T84" fmla="*/ 379 w 526"/>
                  <a:gd name="T85" fmla="*/ 129 h 1633"/>
                  <a:gd name="T86" fmla="*/ 388 w 526"/>
                  <a:gd name="T87" fmla="*/ 161 h 1633"/>
                  <a:gd name="T88" fmla="*/ 397 w 526"/>
                  <a:gd name="T89" fmla="*/ 196 h 1633"/>
                  <a:gd name="T90" fmla="*/ 406 w 526"/>
                  <a:gd name="T91" fmla="*/ 236 h 1633"/>
                  <a:gd name="T92" fmla="*/ 414 w 526"/>
                  <a:gd name="T93" fmla="*/ 281 h 1633"/>
                  <a:gd name="T94" fmla="*/ 423 w 526"/>
                  <a:gd name="T95" fmla="*/ 330 h 1633"/>
                  <a:gd name="T96" fmla="*/ 432 w 526"/>
                  <a:gd name="T97" fmla="*/ 379 h 1633"/>
                  <a:gd name="T98" fmla="*/ 437 w 526"/>
                  <a:gd name="T99" fmla="*/ 428 h 1633"/>
                  <a:gd name="T100" fmla="*/ 446 w 526"/>
                  <a:gd name="T101" fmla="*/ 485 h 1633"/>
                  <a:gd name="T102" fmla="*/ 455 w 526"/>
                  <a:gd name="T103" fmla="*/ 539 h 1633"/>
                  <a:gd name="T104" fmla="*/ 463 w 526"/>
                  <a:gd name="T105" fmla="*/ 597 h 1633"/>
                  <a:gd name="T106" fmla="*/ 472 w 526"/>
                  <a:gd name="T107" fmla="*/ 659 h 1633"/>
                  <a:gd name="T108" fmla="*/ 481 w 526"/>
                  <a:gd name="T109" fmla="*/ 721 h 1633"/>
                  <a:gd name="T110" fmla="*/ 490 w 526"/>
                  <a:gd name="T111" fmla="*/ 783 h 1633"/>
                  <a:gd name="T112" fmla="*/ 499 w 526"/>
                  <a:gd name="T113" fmla="*/ 846 h 1633"/>
                  <a:gd name="T114" fmla="*/ 508 w 526"/>
                  <a:gd name="T115" fmla="*/ 913 h 1633"/>
                  <a:gd name="T116" fmla="*/ 517 w 526"/>
                  <a:gd name="T117" fmla="*/ 979 h 1633"/>
                  <a:gd name="T118" fmla="*/ 526 w 526"/>
                  <a:gd name="T119" fmla="*/ 1042 h 163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6"/>
                  <a:gd name="T181" fmla="*/ 0 h 1633"/>
                  <a:gd name="T182" fmla="*/ 526 w 526"/>
                  <a:gd name="T183" fmla="*/ 1633 h 163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6" h="1633">
                    <a:moveTo>
                      <a:pt x="0" y="1633"/>
                    </a:moveTo>
                    <a:lnTo>
                      <a:pt x="5" y="1602"/>
                    </a:lnTo>
                    <a:lnTo>
                      <a:pt x="9" y="1576"/>
                    </a:lnTo>
                    <a:lnTo>
                      <a:pt x="14" y="1549"/>
                    </a:lnTo>
                    <a:lnTo>
                      <a:pt x="18" y="1518"/>
                    </a:lnTo>
                    <a:lnTo>
                      <a:pt x="22" y="1491"/>
                    </a:lnTo>
                    <a:lnTo>
                      <a:pt x="27" y="1460"/>
                    </a:lnTo>
                    <a:lnTo>
                      <a:pt x="31" y="1429"/>
                    </a:lnTo>
                    <a:lnTo>
                      <a:pt x="36" y="1398"/>
                    </a:lnTo>
                    <a:lnTo>
                      <a:pt x="40" y="1366"/>
                    </a:lnTo>
                    <a:lnTo>
                      <a:pt x="45" y="1335"/>
                    </a:lnTo>
                    <a:lnTo>
                      <a:pt x="49" y="1304"/>
                    </a:lnTo>
                    <a:lnTo>
                      <a:pt x="54" y="1273"/>
                    </a:lnTo>
                    <a:lnTo>
                      <a:pt x="58" y="1242"/>
                    </a:lnTo>
                    <a:lnTo>
                      <a:pt x="63" y="1206"/>
                    </a:lnTo>
                    <a:lnTo>
                      <a:pt x="67" y="1175"/>
                    </a:lnTo>
                    <a:lnTo>
                      <a:pt x="71" y="1144"/>
                    </a:lnTo>
                    <a:lnTo>
                      <a:pt x="76" y="1108"/>
                    </a:lnTo>
                    <a:lnTo>
                      <a:pt x="80" y="1077"/>
                    </a:lnTo>
                    <a:lnTo>
                      <a:pt x="85" y="1046"/>
                    </a:lnTo>
                    <a:lnTo>
                      <a:pt x="89" y="1010"/>
                    </a:lnTo>
                    <a:lnTo>
                      <a:pt x="94" y="979"/>
                    </a:lnTo>
                    <a:lnTo>
                      <a:pt x="98" y="944"/>
                    </a:lnTo>
                    <a:lnTo>
                      <a:pt x="103" y="913"/>
                    </a:lnTo>
                    <a:lnTo>
                      <a:pt x="107" y="881"/>
                    </a:lnTo>
                    <a:lnTo>
                      <a:pt x="112" y="846"/>
                    </a:lnTo>
                    <a:lnTo>
                      <a:pt x="116" y="815"/>
                    </a:lnTo>
                    <a:lnTo>
                      <a:pt x="120" y="783"/>
                    </a:lnTo>
                    <a:lnTo>
                      <a:pt x="125" y="752"/>
                    </a:lnTo>
                    <a:lnTo>
                      <a:pt x="129" y="721"/>
                    </a:lnTo>
                    <a:lnTo>
                      <a:pt x="134" y="690"/>
                    </a:lnTo>
                    <a:lnTo>
                      <a:pt x="138" y="659"/>
                    </a:lnTo>
                    <a:lnTo>
                      <a:pt x="143" y="628"/>
                    </a:lnTo>
                    <a:lnTo>
                      <a:pt x="147" y="597"/>
                    </a:lnTo>
                    <a:lnTo>
                      <a:pt x="152" y="570"/>
                    </a:lnTo>
                    <a:lnTo>
                      <a:pt x="156" y="539"/>
                    </a:lnTo>
                    <a:lnTo>
                      <a:pt x="161" y="512"/>
                    </a:lnTo>
                    <a:lnTo>
                      <a:pt x="165" y="485"/>
                    </a:lnTo>
                    <a:lnTo>
                      <a:pt x="169" y="454"/>
                    </a:lnTo>
                    <a:lnTo>
                      <a:pt x="174" y="428"/>
                    </a:lnTo>
                    <a:lnTo>
                      <a:pt x="178" y="401"/>
                    </a:lnTo>
                    <a:lnTo>
                      <a:pt x="183" y="379"/>
                    </a:lnTo>
                    <a:lnTo>
                      <a:pt x="187" y="352"/>
                    </a:lnTo>
                    <a:lnTo>
                      <a:pt x="192" y="330"/>
                    </a:lnTo>
                    <a:lnTo>
                      <a:pt x="196" y="303"/>
                    </a:lnTo>
                    <a:lnTo>
                      <a:pt x="201" y="281"/>
                    </a:lnTo>
                    <a:lnTo>
                      <a:pt x="205" y="258"/>
                    </a:lnTo>
                    <a:lnTo>
                      <a:pt x="210" y="236"/>
                    </a:lnTo>
                    <a:lnTo>
                      <a:pt x="214" y="218"/>
                    </a:lnTo>
                    <a:lnTo>
                      <a:pt x="218" y="196"/>
                    </a:lnTo>
                    <a:lnTo>
                      <a:pt x="223" y="178"/>
                    </a:lnTo>
                    <a:lnTo>
                      <a:pt x="227" y="161"/>
                    </a:lnTo>
                    <a:lnTo>
                      <a:pt x="232" y="143"/>
                    </a:lnTo>
                    <a:lnTo>
                      <a:pt x="236" y="129"/>
                    </a:lnTo>
                    <a:lnTo>
                      <a:pt x="241" y="112"/>
                    </a:lnTo>
                    <a:lnTo>
                      <a:pt x="245" y="98"/>
                    </a:lnTo>
                    <a:lnTo>
                      <a:pt x="250" y="85"/>
                    </a:lnTo>
                    <a:lnTo>
                      <a:pt x="254" y="72"/>
                    </a:lnTo>
                    <a:lnTo>
                      <a:pt x="259" y="58"/>
                    </a:lnTo>
                    <a:lnTo>
                      <a:pt x="263" y="49"/>
                    </a:lnTo>
                    <a:lnTo>
                      <a:pt x="267" y="40"/>
                    </a:lnTo>
                    <a:lnTo>
                      <a:pt x="272" y="31"/>
                    </a:lnTo>
                    <a:lnTo>
                      <a:pt x="276" y="23"/>
                    </a:lnTo>
                    <a:lnTo>
                      <a:pt x="281" y="18"/>
                    </a:lnTo>
                    <a:lnTo>
                      <a:pt x="285" y="9"/>
                    </a:lnTo>
                    <a:lnTo>
                      <a:pt x="290" y="5"/>
                    </a:lnTo>
                    <a:lnTo>
                      <a:pt x="294" y="5"/>
                    </a:lnTo>
                    <a:lnTo>
                      <a:pt x="299" y="0"/>
                    </a:lnTo>
                    <a:lnTo>
                      <a:pt x="303" y="0"/>
                    </a:lnTo>
                    <a:lnTo>
                      <a:pt x="308" y="0"/>
                    </a:lnTo>
                    <a:lnTo>
                      <a:pt x="312" y="0"/>
                    </a:lnTo>
                    <a:lnTo>
                      <a:pt x="316" y="0"/>
                    </a:lnTo>
                    <a:lnTo>
                      <a:pt x="321" y="5"/>
                    </a:lnTo>
                    <a:lnTo>
                      <a:pt x="325" y="5"/>
                    </a:lnTo>
                    <a:lnTo>
                      <a:pt x="330" y="9"/>
                    </a:lnTo>
                    <a:lnTo>
                      <a:pt x="334" y="18"/>
                    </a:lnTo>
                    <a:lnTo>
                      <a:pt x="339" y="23"/>
                    </a:lnTo>
                    <a:lnTo>
                      <a:pt x="343" y="31"/>
                    </a:lnTo>
                    <a:lnTo>
                      <a:pt x="348" y="40"/>
                    </a:lnTo>
                    <a:lnTo>
                      <a:pt x="352" y="49"/>
                    </a:lnTo>
                    <a:lnTo>
                      <a:pt x="357" y="58"/>
                    </a:lnTo>
                    <a:lnTo>
                      <a:pt x="361" y="72"/>
                    </a:lnTo>
                    <a:lnTo>
                      <a:pt x="365" y="85"/>
                    </a:lnTo>
                    <a:lnTo>
                      <a:pt x="370" y="98"/>
                    </a:lnTo>
                    <a:lnTo>
                      <a:pt x="374" y="112"/>
                    </a:lnTo>
                    <a:lnTo>
                      <a:pt x="379" y="129"/>
                    </a:lnTo>
                    <a:lnTo>
                      <a:pt x="383" y="143"/>
                    </a:lnTo>
                    <a:lnTo>
                      <a:pt x="388" y="161"/>
                    </a:lnTo>
                    <a:lnTo>
                      <a:pt x="392" y="178"/>
                    </a:lnTo>
                    <a:lnTo>
                      <a:pt x="397" y="196"/>
                    </a:lnTo>
                    <a:lnTo>
                      <a:pt x="401" y="218"/>
                    </a:lnTo>
                    <a:lnTo>
                      <a:pt x="406" y="236"/>
                    </a:lnTo>
                    <a:lnTo>
                      <a:pt x="410" y="258"/>
                    </a:lnTo>
                    <a:lnTo>
                      <a:pt x="414" y="281"/>
                    </a:lnTo>
                    <a:lnTo>
                      <a:pt x="419" y="303"/>
                    </a:lnTo>
                    <a:lnTo>
                      <a:pt x="423" y="330"/>
                    </a:lnTo>
                    <a:lnTo>
                      <a:pt x="428" y="352"/>
                    </a:lnTo>
                    <a:lnTo>
                      <a:pt x="432" y="379"/>
                    </a:lnTo>
                    <a:lnTo>
                      <a:pt x="437" y="401"/>
                    </a:lnTo>
                    <a:lnTo>
                      <a:pt x="437" y="428"/>
                    </a:lnTo>
                    <a:lnTo>
                      <a:pt x="441" y="454"/>
                    </a:lnTo>
                    <a:lnTo>
                      <a:pt x="446" y="485"/>
                    </a:lnTo>
                    <a:lnTo>
                      <a:pt x="450" y="512"/>
                    </a:lnTo>
                    <a:lnTo>
                      <a:pt x="455" y="539"/>
                    </a:lnTo>
                    <a:lnTo>
                      <a:pt x="459" y="570"/>
                    </a:lnTo>
                    <a:lnTo>
                      <a:pt x="463" y="597"/>
                    </a:lnTo>
                    <a:lnTo>
                      <a:pt x="468" y="628"/>
                    </a:lnTo>
                    <a:lnTo>
                      <a:pt x="472" y="659"/>
                    </a:lnTo>
                    <a:lnTo>
                      <a:pt x="477" y="690"/>
                    </a:lnTo>
                    <a:lnTo>
                      <a:pt x="481" y="721"/>
                    </a:lnTo>
                    <a:lnTo>
                      <a:pt x="486" y="752"/>
                    </a:lnTo>
                    <a:lnTo>
                      <a:pt x="490" y="783"/>
                    </a:lnTo>
                    <a:lnTo>
                      <a:pt x="495" y="815"/>
                    </a:lnTo>
                    <a:lnTo>
                      <a:pt x="499" y="846"/>
                    </a:lnTo>
                    <a:lnTo>
                      <a:pt x="504" y="881"/>
                    </a:lnTo>
                    <a:lnTo>
                      <a:pt x="508" y="913"/>
                    </a:lnTo>
                    <a:lnTo>
                      <a:pt x="512" y="944"/>
                    </a:lnTo>
                    <a:lnTo>
                      <a:pt x="517" y="979"/>
                    </a:lnTo>
                    <a:lnTo>
                      <a:pt x="521" y="1010"/>
                    </a:lnTo>
                    <a:lnTo>
                      <a:pt x="526" y="1042"/>
                    </a:lnTo>
                  </a:path>
                </a:pathLst>
              </a:custGeom>
              <a:noFill/>
              <a:ln w="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6107" name="Group 281"/>
          <p:cNvGrpSpPr>
            <a:grpSpLocks/>
          </p:cNvGrpSpPr>
          <p:nvPr/>
        </p:nvGrpSpPr>
        <p:grpSpPr bwMode="auto">
          <a:xfrm>
            <a:off x="6553200" y="2133600"/>
            <a:ext cx="762000" cy="228600"/>
            <a:chOff x="3984" y="2976"/>
            <a:chExt cx="480" cy="144"/>
          </a:xfrm>
        </p:grpSpPr>
        <p:grpSp>
          <p:nvGrpSpPr>
            <p:cNvPr id="46134" name="Group 282"/>
            <p:cNvGrpSpPr>
              <a:grpSpLocks/>
            </p:cNvGrpSpPr>
            <p:nvPr/>
          </p:nvGrpSpPr>
          <p:grpSpPr bwMode="auto">
            <a:xfrm>
              <a:off x="3984" y="2976"/>
              <a:ext cx="240" cy="144"/>
              <a:chOff x="1741" y="1391"/>
              <a:chExt cx="2210" cy="2092"/>
            </a:xfrm>
          </p:grpSpPr>
          <p:sp>
            <p:nvSpPr>
              <p:cNvPr id="46140" name="Freeform 283"/>
              <p:cNvSpPr>
                <a:spLocks/>
              </p:cNvSpPr>
              <p:nvPr/>
            </p:nvSpPr>
            <p:spPr bwMode="auto">
              <a:xfrm>
                <a:off x="1741" y="1391"/>
                <a:ext cx="562" cy="1829"/>
              </a:xfrm>
              <a:custGeom>
                <a:avLst/>
                <a:gdLst>
                  <a:gd name="T0" fmla="*/ 9 w 562"/>
                  <a:gd name="T1" fmla="*/ 979 h 1829"/>
                  <a:gd name="T2" fmla="*/ 23 w 562"/>
                  <a:gd name="T3" fmla="*/ 881 h 1829"/>
                  <a:gd name="T4" fmla="*/ 36 w 562"/>
                  <a:gd name="T5" fmla="*/ 783 h 1829"/>
                  <a:gd name="T6" fmla="*/ 49 w 562"/>
                  <a:gd name="T7" fmla="*/ 690 h 1829"/>
                  <a:gd name="T8" fmla="*/ 63 w 562"/>
                  <a:gd name="T9" fmla="*/ 597 h 1829"/>
                  <a:gd name="T10" fmla="*/ 76 w 562"/>
                  <a:gd name="T11" fmla="*/ 512 h 1829"/>
                  <a:gd name="T12" fmla="*/ 90 w 562"/>
                  <a:gd name="T13" fmla="*/ 428 h 1829"/>
                  <a:gd name="T14" fmla="*/ 103 w 562"/>
                  <a:gd name="T15" fmla="*/ 352 h 1829"/>
                  <a:gd name="T16" fmla="*/ 116 w 562"/>
                  <a:gd name="T17" fmla="*/ 281 h 1829"/>
                  <a:gd name="T18" fmla="*/ 130 w 562"/>
                  <a:gd name="T19" fmla="*/ 218 h 1829"/>
                  <a:gd name="T20" fmla="*/ 143 w 562"/>
                  <a:gd name="T21" fmla="*/ 161 h 1829"/>
                  <a:gd name="T22" fmla="*/ 156 w 562"/>
                  <a:gd name="T23" fmla="*/ 112 h 1829"/>
                  <a:gd name="T24" fmla="*/ 170 w 562"/>
                  <a:gd name="T25" fmla="*/ 72 h 1829"/>
                  <a:gd name="T26" fmla="*/ 183 w 562"/>
                  <a:gd name="T27" fmla="*/ 40 h 1829"/>
                  <a:gd name="T28" fmla="*/ 196 w 562"/>
                  <a:gd name="T29" fmla="*/ 18 h 1829"/>
                  <a:gd name="T30" fmla="*/ 210 w 562"/>
                  <a:gd name="T31" fmla="*/ 5 h 1829"/>
                  <a:gd name="T32" fmla="*/ 223 w 562"/>
                  <a:gd name="T33" fmla="*/ 0 h 1829"/>
                  <a:gd name="T34" fmla="*/ 237 w 562"/>
                  <a:gd name="T35" fmla="*/ 5 h 1829"/>
                  <a:gd name="T36" fmla="*/ 250 w 562"/>
                  <a:gd name="T37" fmla="*/ 18 h 1829"/>
                  <a:gd name="T38" fmla="*/ 263 w 562"/>
                  <a:gd name="T39" fmla="*/ 40 h 1829"/>
                  <a:gd name="T40" fmla="*/ 277 w 562"/>
                  <a:gd name="T41" fmla="*/ 72 h 1829"/>
                  <a:gd name="T42" fmla="*/ 290 w 562"/>
                  <a:gd name="T43" fmla="*/ 112 h 1829"/>
                  <a:gd name="T44" fmla="*/ 303 w 562"/>
                  <a:gd name="T45" fmla="*/ 161 h 1829"/>
                  <a:gd name="T46" fmla="*/ 317 w 562"/>
                  <a:gd name="T47" fmla="*/ 218 h 1829"/>
                  <a:gd name="T48" fmla="*/ 330 w 562"/>
                  <a:gd name="T49" fmla="*/ 281 h 1829"/>
                  <a:gd name="T50" fmla="*/ 343 w 562"/>
                  <a:gd name="T51" fmla="*/ 352 h 1829"/>
                  <a:gd name="T52" fmla="*/ 357 w 562"/>
                  <a:gd name="T53" fmla="*/ 428 h 1829"/>
                  <a:gd name="T54" fmla="*/ 370 w 562"/>
                  <a:gd name="T55" fmla="*/ 512 h 1829"/>
                  <a:gd name="T56" fmla="*/ 384 w 562"/>
                  <a:gd name="T57" fmla="*/ 597 h 1829"/>
                  <a:gd name="T58" fmla="*/ 397 w 562"/>
                  <a:gd name="T59" fmla="*/ 690 h 1829"/>
                  <a:gd name="T60" fmla="*/ 410 w 562"/>
                  <a:gd name="T61" fmla="*/ 783 h 1829"/>
                  <a:gd name="T62" fmla="*/ 424 w 562"/>
                  <a:gd name="T63" fmla="*/ 881 h 1829"/>
                  <a:gd name="T64" fmla="*/ 437 w 562"/>
                  <a:gd name="T65" fmla="*/ 979 h 1829"/>
                  <a:gd name="T66" fmla="*/ 450 w 562"/>
                  <a:gd name="T67" fmla="*/ 1077 h 1829"/>
                  <a:gd name="T68" fmla="*/ 464 w 562"/>
                  <a:gd name="T69" fmla="*/ 1175 h 1829"/>
                  <a:gd name="T70" fmla="*/ 477 w 562"/>
                  <a:gd name="T71" fmla="*/ 1273 h 1829"/>
                  <a:gd name="T72" fmla="*/ 490 w 562"/>
                  <a:gd name="T73" fmla="*/ 1366 h 1829"/>
                  <a:gd name="T74" fmla="*/ 504 w 562"/>
                  <a:gd name="T75" fmla="*/ 1460 h 1829"/>
                  <a:gd name="T76" fmla="*/ 517 w 562"/>
                  <a:gd name="T77" fmla="*/ 1549 h 1829"/>
                  <a:gd name="T78" fmla="*/ 531 w 562"/>
                  <a:gd name="T79" fmla="*/ 1633 h 1829"/>
                  <a:gd name="T80" fmla="*/ 539 w 562"/>
                  <a:gd name="T81" fmla="*/ 1709 h 1829"/>
                  <a:gd name="T82" fmla="*/ 553 w 562"/>
                  <a:gd name="T83" fmla="*/ 1785 h 182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2"/>
                  <a:gd name="T127" fmla="*/ 0 h 1829"/>
                  <a:gd name="T128" fmla="*/ 562 w 562"/>
                  <a:gd name="T129" fmla="*/ 1829 h 182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2" h="1829">
                    <a:moveTo>
                      <a:pt x="0" y="1046"/>
                    </a:moveTo>
                    <a:lnTo>
                      <a:pt x="5" y="1010"/>
                    </a:lnTo>
                    <a:lnTo>
                      <a:pt x="9" y="979"/>
                    </a:lnTo>
                    <a:lnTo>
                      <a:pt x="14" y="944"/>
                    </a:lnTo>
                    <a:lnTo>
                      <a:pt x="18" y="913"/>
                    </a:lnTo>
                    <a:lnTo>
                      <a:pt x="23" y="881"/>
                    </a:lnTo>
                    <a:lnTo>
                      <a:pt x="27" y="846"/>
                    </a:lnTo>
                    <a:lnTo>
                      <a:pt x="32" y="815"/>
                    </a:lnTo>
                    <a:lnTo>
                      <a:pt x="36" y="783"/>
                    </a:lnTo>
                    <a:lnTo>
                      <a:pt x="41" y="752"/>
                    </a:lnTo>
                    <a:lnTo>
                      <a:pt x="45" y="721"/>
                    </a:lnTo>
                    <a:lnTo>
                      <a:pt x="49" y="690"/>
                    </a:lnTo>
                    <a:lnTo>
                      <a:pt x="54" y="659"/>
                    </a:lnTo>
                    <a:lnTo>
                      <a:pt x="58" y="628"/>
                    </a:lnTo>
                    <a:lnTo>
                      <a:pt x="63" y="597"/>
                    </a:lnTo>
                    <a:lnTo>
                      <a:pt x="67" y="570"/>
                    </a:lnTo>
                    <a:lnTo>
                      <a:pt x="72" y="539"/>
                    </a:lnTo>
                    <a:lnTo>
                      <a:pt x="76" y="512"/>
                    </a:lnTo>
                    <a:lnTo>
                      <a:pt x="81" y="485"/>
                    </a:lnTo>
                    <a:lnTo>
                      <a:pt x="85" y="454"/>
                    </a:lnTo>
                    <a:lnTo>
                      <a:pt x="90" y="428"/>
                    </a:lnTo>
                    <a:lnTo>
                      <a:pt x="94" y="401"/>
                    </a:lnTo>
                    <a:lnTo>
                      <a:pt x="98" y="379"/>
                    </a:lnTo>
                    <a:lnTo>
                      <a:pt x="103" y="352"/>
                    </a:lnTo>
                    <a:lnTo>
                      <a:pt x="107" y="330"/>
                    </a:lnTo>
                    <a:lnTo>
                      <a:pt x="112" y="303"/>
                    </a:lnTo>
                    <a:lnTo>
                      <a:pt x="116" y="281"/>
                    </a:lnTo>
                    <a:lnTo>
                      <a:pt x="121" y="258"/>
                    </a:lnTo>
                    <a:lnTo>
                      <a:pt x="125" y="236"/>
                    </a:lnTo>
                    <a:lnTo>
                      <a:pt x="130" y="218"/>
                    </a:lnTo>
                    <a:lnTo>
                      <a:pt x="134" y="196"/>
                    </a:lnTo>
                    <a:lnTo>
                      <a:pt x="139" y="178"/>
                    </a:lnTo>
                    <a:lnTo>
                      <a:pt x="143" y="161"/>
                    </a:lnTo>
                    <a:lnTo>
                      <a:pt x="147" y="143"/>
                    </a:lnTo>
                    <a:lnTo>
                      <a:pt x="152" y="129"/>
                    </a:lnTo>
                    <a:lnTo>
                      <a:pt x="156" y="112"/>
                    </a:lnTo>
                    <a:lnTo>
                      <a:pt x="161" y="98"/>
                    </a:lnTo>
                    <a:lnTo>
                      <a:pt x="165" y="85"/>
                    </a:lnTo>
                    <a:lnTo>
                      <a:pt x="170" y="72"/>
                    </a:lnTo>
                    <a:lnTo>
                      <a:pt x="174" y="58"/>
                    </a:lnTo>
                    <a:lnTo>
                      <a:pt x="179" y="49"/>
                    </a:lnTo>
                    <a:lnTo>
                      <a:pt x="183" y="40"/>
                    </a:lnTo>
                    <a:lnTo>
                      <a:pt x="188" y="31"/>
                    </a:lnTo>
                    <a:lnTo>
                      <a:pt x="192" y="23"/>
                    </a:lnTo>
                    <a:lnTo>
                      <a:pt x="196" y="18"/>
                    </a:lnTo>
                    <a:lnTo>
                      <a:pt x="201" y="9"/>
                    </a:lnTo>
                    <a:lnTo>
                      <a:pt x="205" y="5"/>
                    </a:lnTo>
                    <a:lnTo>
                      <a:pt x="210" y="5"/>
                    </a:lnTo>
                    <a:lnTo>
                      <a:pt x="214" y="0"/>
                    </a:lnTo>
                    <a:lnTo>
                      <a:pt x="219" y="0"/>
                    </a:lnTo>
                    <a:lnTo>
                      <a:pt x="223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7" y="5"/>
                    </a:lnTo>
                    <a:lnTo>
                      <a:pt x="241" y="5"/>
                    </a:lnTo>
                    <a:lnTo>
                      <a:pt x="245" y="9"/>
                    </a:lnTo>
                    <a:lnTo>
                      <a:pt x="250" y="18"/>
                    </a:lnTo>
                    <a:lnTo>
                      <a:pt x="254" y="23"/>
                    </a:lnTo>
                    <a:lnTo>
                      <a:pt x="259" y="31"/>
                    </a:lnTo>
                    <a:lnTo>
                      <a:pt x="263" y="40"/>
                    </a:lnTo>
                    <a:lnTo>
                      <a:pt x="268" y="49"/>
                    </a:lnTo>
                    <a:lnTo>
                      <a:pt x="272" y="58"/>
                    </a:lnTo>
                    <a:lnTo>
                      <a:pt x="277" y="72"/>
                    </a:lnTo>
                    <a:lnTo>
                      <a:pt x="281" y="85"/>
                    </a:lnTo>
                    <a:lnTo>
                      <a:pt x="286" y="98"/>
                    </a:lnTo>
                    <a:lnTo>
                      <a:pt x="290" y="112"/>
                    </a:lnTo>
                    <a:lnTo>
                      <a:pt x="294" y="129"/>
                    </a:lnTo>
                    <a:lnTo>
                      <a:pt x="299" y="143"/>
                    </a:lnTo>
                    <a:lnTo>
                      <a:pt x="303" y="161"/>
                    </a:lnTo>
                    <a:lnTo>
                      <a:pt x="308" y="178"/>
                    </a:lnTo>
                    <a:lnTo>
                      <a:pt x="312" y="196"/>
                    </a:lnTo>
                    <a:lnTo>
                      <a:pt x="317" y="218"/>
                    </a:lnTo>
                    <a:lnTo>
                      <a:pt x="321" y="236"/>
                    </a:lnTo>
                    <a:lnTo>
                      <a:pt x="326" y="258"/>
                    </a:lnTo>
                    <a:lnTo>
                      <a:pt x="330" y="281"/>
                    </a:lnTo>
                    <a:lnTo>
                      <a:pt x="335" y="303"/>
                    </a:lnTo>
                    <a:lnTo>
                      <a:pt x="339" y="330"/>
                    </a:lnTo>
                    <a:lnTo>
                      <a:pt x="343" y="352"/>
                    </a:lnTo>
                    <a:lnTo>
                      <a:pt x="348" y="379"/>
                    </a:lnTo>
                    <a:lnTo>
                      <a:pt x="352" y="401"/>
                    </a:lnTo>
                    <a:lnTo>
                      <a:pt x="357" y="428"/>
                    </a:lnTo>
                    <a:lnTo>
                      <a:pt x="361" y="454"/>
                    </a:lnTo>
                    <a:lnTo>
                      <a:pt x="366" y="485"/>
                    </a:lnTo>
                    <a:lnTo>
                      <a:pt x="370" y="512"/>
                    </a:lnTo>
                    <a:lnTo>
                      <a:pt x="375" y="539"/>
                    </a:lnTo>
                    <a:lnTo>
                      <a:pt x="379" y="570"/>
                    </a:lnTo>
                    <a:lnTo>
                      <a:pt x="384" y="597"/>
                    </a:lnTo>
                    <a:lnTo>
                      <a:pt x="388" y="628"/>
                    </a:lnTo>
                    <a:lnTo>
                      <a:pt x="392" y="659"/>
                    </a:lnTo>
                    <a:lnTo>
                      <a:pt x="397" y="690"/>
                    </a:lnTo>
                    <a:lnTo>
                      <a:pt x="401" y="721"/>
                    </a:lnTo>
                    <a:lnTo>
                      <a:pt x="406" y="752"/>
                    </a:lnTo>
                    <a:lnTo>
                      <a:pt x="410" y="783"/>
                    </a:lnTo>
                    <a:lnTo>
                      <a:pt x="415" y="815"/>
                    </a:lnTo>
                    <a:lnTo>
                      <a:pt x="419" y="846"/>
                    </a:lnTo>
                    <a:lnTo>
                      <a:pt x="424" y="881"/>
                    </a:lnTo>
                    <a:lnTo>
                      <a:pt x="428" y="913"/>
                    </a:lnTo>
                    <a:lnTo>
                      <a:pt x="433" y="944"/>
                    </a:lnTo>
                    <a:lnTo>
                      <a:pt x="437" y="979"/>
                    </a:lnTo>
                    <a:lnTo>
                      <a:pt x="441" y="1010"/>
                    </a:lnTo>
                    <a:lnTo>
                      <a:pt x="446" y="1046"/>
                    </a:lnTo>
                    <a:lnTo>
                      <a:pt x="450" y="1077"/>
                    </a:lnTo>
                    <a:lnTo>
                      <a:pt x="455" y="1108"/>
                    </a:lnTo>
                    <a:lnTo>
                      <a:pt x="459" y="1144"/>
                    </a:lnTo>
                    <a:lnTo>
                      <a:pt x="464" y="1175"/>
                    </a:lnTo>
                    <a:lnTo>
                      <a:pt x="468" y="1206"/>
                    </a:lnTo>
                    <a:lnTo>
                      <a:pt x="473" y="1242"/>
                    </a:lnTo>
                    <a:lnTo>
                      <a:pt x="477" y="1273"/>
                    </a:lnTo>
                    <a:lnTo>
                      <a:pt x="482" y="1304"/>
                    </a:lnTo>
                    <a:lnTo>
                      <a:pt x="486" y="1335"/>
                    </a:lnTo>
                    <a:lnTo>
                      <a:pt x="490" y="1366"/>
                    </a:lnTo>
                    <a:lnTo>
                      <a:pt x="495" y="1398"/>
                    </a:lnTo>
                    <a:lnTo>
                      <a:pt x="499" y="1429"/>
                    </a:lnTo>
                    <a:lnTo>
                      <a:pt x="504" y="1460"/>
                    </a:lnTo>
                    <a:lnTo>
                      <a:pt x="508" y="1491"/>
                    </a:lnTo>
                    <a:lnTo>
                      <a:pt x="513" y="1518"/>
                    </a:lnTo>
                    <a:lnTo>
                      <a:pt x="517" y="1549"/>
                    </a:lnTo>
                    <a:lnTo>
                      <a:pt x="522" y="1576"/>
                    </a:lnTo>
                    <a:lnTo>
                      <a:pt x="526" y="1602"/>
                    </a:lnTo>
                    <a:lnTo>
                      <a:pt x="531" y="1633"/>
                    </a:lnTo>
                    <a:lnTo>
                      <a:pt x="531" y="1660"/>
                    </a:lnTo>
                    <a:lnTo>
                      <a:pt x="535" y="1687"/>
                    </a:lnTo>
                    <a:lnTo>
                      <a:pt x="539" y="1709"/>
                    </a:lnTo>
                    <a:lnTo>
                      <a:pt x="544" y="1736"/>
                    </a:lnTo>
                    <a:lnTo>
                      <a:pt x="548" y="1758"/>
                    </a:lnTo>
                    <a:lnTo>
                      <a:pt x="553" y="1785"/>
                    </a:lnTo>
                    <a:lnTo>
                      <a:pt x="557" y="1807"/>
                    </a:lnTo>
                    <a:lnTo>
                      <a:pt x="562" y="1829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1" name="Freeform 284"/>
              <p:cNvSpPr>
                <a:spLocks/>
              </p:cNvSpPr>
              <p:nvPr/>
            </p:nvSpPr>
            <p:spPr bwMode="auto">
              <a:xfrm>
                <a:off x="2303" y="1391"/>
                <a:ext cx="561" cy="2092"/>
              </a:xfrm>
              <a:custGeom>
                <a:avLst/>
                <a:gdLst>
                  <a:gd name="T0" fmla="*/ 9 w 561"/>
                  <a:gd name="T1" fmla="*/ 1869 h 2092"/>
                  <a:gd name="T2" fmla="*/ 22 w 561"/>
                  <a:gd name="T3" fmla="*/ 1927 h 2092"/>
                  <a:gd name="T4" fmla="*/ 35 w 561"/>
                  <a:gd name="T5" fmla="*/ 1976 h 2092"/>
                  <a:gd name="T6" fmla="*/ 49 w 561"/>
                  <a:gd name="T7" fmla="*/ 2016 h 2092"/>
                  <a:gd name="T8" fmla="*/ 62 w 561"/>
                  <a:gd name="T9" fmla="*/ 2047 h 2092"/>
                  <a:gd name="T10" fmla="*/ 75 w 561"/>
                  <a:gd name="T11" fmla="*/ 2069 h 2092"/>
                  <a:gd name="T12" fmla="*/ 89 w 561"/>
                  <a:gd name="T13" fmla="*/ 2083 h 2092"/>
                  <a:gd name="T14" fmla="*/ 102 w 561"/>
                  <a:gd name="T15" fmla="*/ 2092 h 2092"/>
                  <a:gd name="T16" fmla="*/ 116 w 561"/>
                  <a:gd name="T17" fmla="*/ 2083 h 2092"/>
                  <a:gd name="T18" fmla="*/ 129 w 561"/>
                  <a:gd name="T19" fmla="*/ 2069 h 2092"/>
                  <a:gd name="T20" fmla="*/ 142 w 561"/>
                  <a:gd name="T21" fmla="*/ 2047 h 2092"/>
                  <a:gd name="T22" fmla="*/ 156 w 561"/>
                  <a:gd name="T23" fmla="*/ 2016 h 2092"/>
                  <a:gd name="T24" fmla="*/ 169 w 561"/>
                  <a:gd name="T25" fmla="*/ 1976 h 2092"/>
                  <a:gd name="T26" fmla="*/ 182 w 561"/>
                  <a:gd name="T27" fmla="*/ 1927 h 2092"/>
                  <a:gd name="T28" fmla="*/ 196 w 561"/>
                  <a:gd name="T29" fmla="*/ 1869 h 2092"/>
                  <a:gd name="T30" fmla="*/ 209 w 561"/>
                  <a:gd name="T31" fmla="*/ 1807 h 2092"/>
                  <a:gd name="T32" fmla="*/ 222 w 561"/>
                  <a:gd name="T33" fmla="*/ 1736 h 2092"/>
                  <a:gd name="T34" fmla="*/ 236 w 561"/>
                  <a:gd name="T35" fmla="*/ 1660 h 2092"/>
                  <a:gd name="T36" fmla="*/ 249 w 561"/>
                  <a:gd name="T37" fmla="*/ 1576 h 2092"/>
                  <a:gd name="T38" fmla="*/ 263 w 561"/>
                  <a:gd name="T39" fmla="*/ 1491 h 2092"/>
                  <a:gd name="T40" fmla="*/ 276 w 561"/>
                  <a:gd name="T41" fmla="*/ 1398 h 2092"/>
                  <a:gd name="T42" fmla="*/ 289 w 561"/>
                  <a:gd name="T43" fmla="*/ 1304 h 2092"/>
                  <a:gd name="T44" fmla="*/ 303 w 561"/>
                  <a:gd name="T45" fmla="*/ 1206 h 2092"/>
                  <a:gd name="T46" fmla="*/ 316 w 561"/>
                  <a:gd name="T47" fmla="*/ 1108 h 2092"/>
                  <a:gd name="T48" fmla="*/ 329 w 561"/>
                  <a:gd name="T49" fmla="*/ 1010 h 2092"/>
                  <a:gd name="T50" fmla="*/ 343 w 561"/>
                  <a:gd name="T51" fmla="*/ 913 h 2092"/>
                  <a:gd name="T52" fmla="*/ 356 w 561"/>
                  <a:gd name="T53" fmla="*/ 815 h 2092"/>
                  <a:gd name="T54" fmla="*/ 369 w 561"/>
                  <a:gd name="T55" fmla="*/ 721 h 2092"/>
                  <a:gd name="T56" fmla="*/ 383 w 561"/>
                  <a:gd name="T57" fmla="*/ 628 h 2092"/>
                  <a:gd name="T58" fmla="*/ 396 w 561"/>
                  <a:gd name="T59" fmla="*/ 539 h 2092"/>
                  <a:gd name="T60" fmla="*/ 410 w 561"/>
                  <a:gd name="T61" fmla="*/ 454 h 2092"/>
                  <a:gd name="T62" fmla="*/ 423 w 561"/>
                  <a:gd name="T63" fmla="*/ 379 h 2092"/>
                  <a:gd name="T64" fmla="*/ 436 w 561"/>
                  <a:gd name="T65" fmla="*/ 303 h 2092"/>
                  <a:gd name="T66" fmla="*/ 450 w 561"/>
                  <a:gd name="T67" fmla="*/ 236 h 2092"/>
                  <a:gd name="T68" fmla="*/ 463 w 561"/>
                  <a:gd name="T69" fmla="*/ 178 h 2092"/>
                  <a:gd name="T70" fmla="*/ 476 w 561"/>
                  <a:gd name="T71" fmla="*/ 129 h 2092"/>
                  <a:gd name="T72" fmla="*/ 490 w 561"/>
                  <a:gd name="T73" fmla="*/ 85 h 2092"/>
                  <a:gd name="T74" fmla="*/ 499 w 561"/>
                  <a:gd name="T75" fmla="*/ 49 h 2092"/>
                  <a:gd name="T76" fmla="*/ 512 w 561"/>
                  <a:gd name="T77" fmla="*/ 23 h 2092"/>
                  <a:gd name="T78" fmla="*/ 525 w 561"/>
                  <a:gd name="T79" fmla="*/ 5 h 2092"/>
                  <a:gd name="T80" fmla="*/ 539 w 561"/>
                  <a:gd name="T81" fmla="*/ 0 h 2092"/>
                  <a:gd name="T82" fmla="*/ 552 w 561"/>
                  <a:gd name="T83" fmla="*/ 0 h 209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92"/>
                  <a:gd name="T128" fmla="*/ 561 w 561"/>
                  <a:gd name="T129" fmla="*/ 2092 h 209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92">
                    <a:moveTo>
                      <a:pt x="0" y="1829"/>
                    </a:moveTo>
                    <a:lnTo>
                      <a:pt x="4" y="1851"/>
                    </a:lnTo>
                    <a:lnTo>
                      <a:pt x="9" y="1869"/>
                    </a:lnTo>
                    <a:lnTo>
                      <a:pt x="13" y="1891"/>
                    </a:lnTo>
                    <a:lnTo>
                      <a:pt x="18" y="1909"/>
                    </a:lnTo>
                    <a:lnTo>
                      <a:pt x="22" y="1927"/>
                    </a:lnTo>
                    <a:lnTo>
                      <a:pt x="26" y="1945"/>
                    </a:lnTo>
                    <a:lnTo>
                      <a:pt x="31" y="1958"/>
                    </a:lnTo>
                    <a:lnTo>
                      <a:pt x="35" y="1976"/>
                    </a:lnTo>
                    <a:lnTo>
                      <a:pt x="40" y="1989"/>
                    </a:lnTo>
                    <a:lnTo>
                      <a:pt x="44" y="2003"/>
                    </a:lnTo>
                    <a:lnTo>
                      <a:pt x="49" y="2016"/>
                    </a:lnTo>
                    <a:lnTo>
                      <a:pt x="53" y="2029"/>
                    </a:lnTo>
                    <a:lnTo>
                      <a:pt x="58" y="2038"/>
                    </a:lnTo>
                    <a:lnTo>
                      <a:pt x="62" y="2047"/>
                    </a:lnTo>
                    <a:lnTo>
                      <a:pt x="67" y="2056"/>
                    </a:lnTo>
                    <a:lnTo>
                      <a:pt x="71" y="2065"/>
                    </a:lnTo>
                    <a:lnTo>
                      <a:pt x="75" y="2069"/>
                    </a:lnTo>
                    <a:lnTo>
                      <a:pt x="80" y="2078"/>
                    </a:lnTo>
                    <a:lnTo>
                      <a:pt x="84" y="2083"/>
                    </a:lnTo>
                    <a:lnTo>
                      <a:pt x="89" y="2083"/>
                    </a:lnTo>
                    <a:lnTo>
                      <a:pt x="93" y="2087"/>
                    </a:lnTo>
                    <a:lnTo>
                      <a:pt x="98" y="2087"/>
                    </a:lnTo>
                    <a:lnTo>
                      <a:pt x="102" y="2092"/>
                    </a:lnTo>
                    <a:lnTo>
                      <a:pt x="107" y="2087"/>
                    </a:lnTo>
                    <a:lnTo>
                      <a:pt x="111" y="2087"/>
                    </a:lnTo>
                    <a:lnTo>
                      <a:pt x="116" y="2083"/>
                    </a:lnTo>
                    <a:lnTo>
                      <a:pt x="120" y="2083"/>
                    </a:lnTo>
                    <a:lnTo>
                      <a:pt x="124" y="2078"/>
                    </a:lnTo>
                    <a:lnTo>
                      <a:pt x="129" y="2069"/>
                    </a:lnTo>
                    <a:lnTo>
                      <a:pt x="133" y="2065"/>
                    </a:lnTo>
                    <a:lnTo>
                      <a:pt x="138" y="2056"/>
                    </a:lnTo>
                    <a:lnTo>
                      <a:pt x="142" y="2047"/>
                    </a:lnTo>
                    <a:lnTo>
                      <a:pt x="147" y="2038"/>
                    </a:lnTo>
                    <a:lnTo>
                      <a:pt x="151" y="2029"/>
                    </a:lnTo>
                    <a:lnTo>
                      <a:pt x="156" y="2016"/>
                    </a:lnTo>
                    <a:lnTo>
                      <a:pt x="160" y="2003"/>
                    </a:lnTo>
                    <a:lnTo>
                      <a:pt x="165" y="1989"/>
                    </a:lnTo>
                    <a:lnTo>
                      <a:pt x="169" y="1976"/>
                    </a:lnTo>
                    <a:lnTo>
                      <a:pt x="173" y="1958"/>
                    </a:lnTo>
                    <a:lnTo>
                      <a:pt x="178" y="1945"/>
                    </a:lnTo>
                    <a:lnTo>
                      <a:pt x="182" y="1927"/>
                    </a:lnTo>
                    <a:lnTo>
                      <a:pt x="187" y="1909"/>
                    </a:lnTo>
                    <a:lnTo>
                      <a:pt x="191" y="1891"/>
                    </a:lnTo>
                    <a:lnTo>
                      <a:pt x="196" y="1869"/>
                    </a:lnTo>
                    <a:lnTo>
                      <a:pt x="200" y="1851"/>
                    </a:lnTo>
                    <a:lnTo>
                      <a:pt x="205" y="1829"/>
                    </a:lnTo>
                    <a:lnTo>
                      <a:pt x="209" y="1807"/>
                    </a:lnTo>
                    <a:lnTo>
                      <a:pt x="214" y="1785"/>
                    </a:lnTo>
                    <a:lnTo>
                      <a:pt x="218" y="1758"/>
                    </a:lnTo>
                    <a:lnTo>
                      <a:pt x="222" y="1736"/>
                    </a:lnTo>
                    <a:lnTo>
                      <a:pt x="227" y="1709"/>
                    </a:lnTo>
                    <a:lnTo>
                      <a:pt x="231" y="1687"/>
                    </a:lnTo>
                    <a:lnTo>
                      <a:pt x="236" y="1660"/>
                    </a:lnTo>
                    <a:lnTo>
                      <a:pt x="240" y="1633"/>
                    </a:lnTo>
                    <a:lnTo>
                      <a:pt x="245" y="1602"/>
                    </a:lnTo>
                    <a:lnTo>
                      <a:pt x="249" y="1576"/>
                    </a:lnTo>
                    <a:lnTo>
                      <a:pt x="254" y="1549"/>
                    </a:lnTo>
                    <a:lnTo>
                      <a:pt x="258" y="1518"/>
                    </a:lnTo>
                    <a:lnTo>
                      <a:pt x="263" y="1491"/>
                    </a:lnTo>
                    <a:lnTo>
                      <a:pt x="267" y="1460"/>
                    </a:lnTo>
                    <a:lnTo>
                      <a:pt x="271" y="1429"/>
                    </a:lnTo>
                    <a:lnTo>
                      <a:pt x="276" y="1398"/>
                    </a:lnTo>
                    <a:lnTo>
                      <a:pt x="280" y="1366"/>
                    </a:lnTo>
                    <a:lnTo>
                      <a:pt x="285" y="1335"/>
                    </a:lnTo>
                    <a:lnTo>
                      <a:pt x="289" y="1304"/>
                    </a:lnTo>
                    <a:lnTo>
                      <a:pt x="294" y="1273"/>
                    </a:lnTo>
                    <a:lnTo>
                      <a:pt x="298" y="1242"/>
                    </a:lnTo>
                    <a:lnTo>
                      <a:pt x="303" y="1206"/>
                    </a:lnTo>
                    <a:lnTo>
                      <a:pt x="307" y="1175"/>
                    </a:lnTo>
                    <a:lnTo>
                      <a:pt x="312" y="1144"/>
                    </a:lnTo>
                    <a:lnTo>
                      <a:pt x="316" y="1108"/>
                    </a:lnTo>
                    <a:lnTo>
                      <a:pt x="320" y="1077"/>
                    </a:lnTo>
                    <a:lnTo>
                      <a:pt x="325" y="1042"/>
                    </a:lnTo>
                    <a:lnTo>
                      <a:pt x="329" y="1010"/>
                    </a:lnTo>
                    <a:lnTo>
                      <a:pt x="334" y="979"/>
                    </a:lnTo>
                    <a:lnTo>
                      <a:pt x="338" y="944"/>
                    </a:lnTo>
                    <a:lnTo>
                      <a:pt x="343" y="913"/>
                    </a:lnTo>
                    <a:lnTo>
                      <a:pt x="347" y="881"/>
                    </a:lnTo>
                    <a:lnTo>
                      <a:pt x="352" y="846"/>
                    </a:lnTo>
                    <a:lnTo>
                      <a:pt x="356" y="815"/>
                    </a:lnTo>
                    <a:lnTo>
                      <a:pt x="361" y="783"/>
                    </a:lnTo>
                    <a:lnTo>
                      <a:pt x="365" y="752"/>
                    </a:lnTo>
                    <a:lnTo>
                      <a:pt x="369" y="721"/>
                    </a:lnTo>
                    <a:lnTo>
                      <a:pt x="374" y="690"/>
                    </a:lnTo>
                    <a:lnTo>
                      <a:pt x="378" y="659"/>
                    </a:lnTo>
                    <a:lnTo>
                      <a:pt x="383" y="628"/>
                    </a:lnTo>
                    <a:lnTo>
                      <a:pt x="387" y="597"/>
                    </a:lnTo>
                    <a:lnTo>
                      <a:pt x="392" y="570"/>
                    </a:lnTo>
                    <a:lnTo>
                      <a:pt x="396" y="539"/>
                    </a:lnTo>
                    <a:lnTo>
                      <a:pt x="401" y="512"/>
                    </a:lnTo>
                    <a:lnTo>
                      <a:pt x="405" y="485"/>
                    </a:lnTo>
                    <a:lnTo>
                      <a:pt x="410" y="454"/>
                    </a:lnTo>
                    <a:lnTo>
                      <a:pt x="414" y="428"/>
                    </a:lnTo>
                    <a:lnTo>
                      <a:pt x="418" y="401"/>
                    </a:lnTo>
                    <a:lnTo>
                      <a:pt x="423" y="379"/>
                    </a:lnTo>
                    <a:lnTo>
                      <a:pt x="427" y="352"/>
                    </a:lnTo>
                    <a:lnTo>
                      <a:pt x="432" y="330"/>
                    </a:lnTo>
                    <a:lnTo>
                      <a:pt x="436" y="303"/>
                    </a:lnTo>
                    <a:lnTo>
                      <a:pt x="441" y="281"/>
                    </a:lnTo>
                    <a:lnTo>
                      <a:pt x="445" y="258"/>
                    </a:lnTo>
                    <a:lnTo>
                      <a:pt x="450" y="236"/>
                    </a:lnTo>
                    <a:lnTo>
                      <a:pt x="454" y="218"/>
                    </a:lnTo>
                    <a:lnTo>
                      <a:pt x="459" y="196"/>
                    </a:lnTo>
                    <a:lnTo>
                      <a:pt x="463" y="178"/>
                    </a:lnTo>
                    <a:lnTo>
                      <a:pt x="467" y="161"/>
                    </a:lnTo>
                    <a:lnTo>
                      <a:pt x="472" y="143"/>
                    </a:lnTo>
                    <a:lnTo>
                      <a:pt x="476" y="129"/>
                    </a:lnTo>
                    <a:lnTo>
                      <a:pt x="481" y="112"/>
                    </a:lnTo>
                    <a:lnTo>
                      <a:pt x="485" y="98"/>
                    </a:lnTo>
                    <a:lnTo>
                      <a:pt x="490" y="85"/>
                    </a:lnTo>
                    <a:lnTo>
                      <a:pt x="494" y="72"/>
                    </a:lnTo>
                    <a:lnTo>
                      <a:pt x="499" y="58"/>
                    </a:lnTo>
                    <a:lnTo>
                      <a:pt x="499" y="49"/>
                    </a:lnTo>
                    <a:lnTo>
                      <a:pt x="503" y="40"/>
                    </a:lnTo>
                    <a:lnTo>
                      <a:pt x="508" y="31"/>
                    </a:lnTo>
                    <a:lnTo>
                      <a:pt x="512" y="23"/>
                    </a:lnTo>
                    <a:lnTo>
                      <a:pt x="516" y="18"/>
                    </a:lnTo>
                    <a:lnTo>
                      <a:pt x="521" y="9"/>
                    </a:lnTo>
                    <a:lnTo>
                      <a:pt x="525" y="5"/>
                    </a:lnTo>
                    <a:lnTo>
                      <a:pt x="530" y="5"/>
                    </a:lnTo>
                    <a:lnTo>
                      <a:pt x="534" y="0"/>
                    </a:lnTo>
                    <a:lnTo>
                      <a:pt x="539" y="0"/>
                    </a:lnTo>
                    <a:lnTo>
                      <a:pt x="543" y="0"/>
                    </a:lnTo>
                    <a:lnTo>
                      <a:pt x="548" y="0"/>
                    </a:lnTo>
                    <a:lnTo>
                      <a:pt x="552" y="0"/>
                    </a:lnTo>
                    <a:lnTo>
                      <a:pt x="557" y="5"/>
                    </a:lnTo>
                    <a:lnTo>
                      <a:pt x="561" y="5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2" name="Freeform 285"/>
              <p:cNvSpPr>
                <a:spLocks/>
              </p:cNvSpPr>
              <p:nvPr/>
            </p:nvSpPr>
            <p:spPr bwMode="auto">
              <a:xfrm>
                <a:off x="2864" y="1396"/>
                <a:ext cx="561" cy="2087"/>
              </a:xfrm>
              <a:custGeom>
                <a:avLst/>
                <a:gdLst>
                  <a:gd name="T0" fmla="*/ 9 w 561"/>
                  <a:gd name="T1" fmla="*/ 13 h 2087"/>
                  <a:gd name="T2" fmla="*/ 22 w 561"/>
                  <a:gd name="T3" fmla="*/ 35 h 2087"/>
                  <a:gd name="T4" fmla="*/ 36 w 561"/>
                  <a:gd name="T5" fmla="*/ 67 h 2087"/>
                  <a:gd name="T6" fmla="*/ 49 w 561"/>
                  <a:gd name="T7" fmla="*/ 107 h 2087"/>
                  <a:gd name="T8" fmla="*/ 62 w 561"/>
                  <a:gd name="T9" fmla="*/ 156 h 2087"/>
                  <a:gd name="T10" fmla="*/ 76 w 561"/>
                  <a:gd name="T11" fmla="*/ 213 h 2087"/>
                  <a:gd name="T12" fmla="*/ 89 w 561"/>
                  <a:gd name="T13" fmla="*/ 276 h 2087"/>
                  <a:gd name="T14" fmla="*/ 102 w 561"/>
                  <a:gd name="T15" fmla="*/ 347 h 2087"/>
                  <a:gd name="T16" fmla="*/ 116 w 561"/>
                  <a:gd name="T17" fmla="*/ 423 h 2087"/>
                  <a:gd name="T18" fmla="*/ 129 w 561"/>
                  <a:gd name="T19" fmla="*/ 507 h 2087"/>
                  <a:gd name="T20" fmla="*/ 143 w 561"/>
                  <a:gd name="T21" fmla="*/ 592 h 2087"/>
                  <a:gd name="T22" fmla="*/ 156 w 561"/>
                  <a:gd name="T23" fmla="*/ 685 h 2087"/>
                  <a:gd name="T24" fmla="*/ 169 w 561"/>
                  <a:gd name="T25" fmla="*/ 778 h 2087"/>
                  <a:gd name="T26" fmla="*/ 183 w 561"/>
                  <a:gd name="T27" fmla="*/ 876 h 2087"/>
                  <a:gd name="T28" fmla="*/ 196 w 561"/>
                  <a:gd name="T29" fmla="*/ 974 h 2087"/>
                  <a:gd name="T30" fmla="*/ 209 w 561"/>
                  <a:gd name="T31" fmla="*/ 1072 h 2087"/>
                  <a:gd name="T32" fmla="*/ 223 w 561"/>
                  <a:gd name="T33" fmla="*/ 1170 h 2087"/>
                  <a:gd name="T34" fmla="*/ 236 w 561"/>
                  <a:gd name="T35" fmla="*/ 1268 h 2087"/>
                  <a:gd name="T36" fmla="*/ 249 w 561"/>
                  <a:gd name="T37" fmla="*/ 1361 h 2087"/>
                  <a:gd name="T38" fmla="*/ 263 w 561"/>
                  <a:gd name="T39" fmla="*/ 1455 h 2087"/>
                  <a:gd name="T40" fmla="*/ 276 w 561"/>
                  <a:gd name="T41" fmla="*/ 1544 h 2087"/>
                  <a:gd name="T42" fmla="*/ 289 w 561"/>
                  <a:gd name="T43" fmla="*/ 1628 h 2087"/>
                  <a:gd name="T44" fmla="*/ 303 w 561"/>
                  <a:gd name="T45" fmla="*/ 1704 h 2087"/>
                  <a:gd name="T46" fmla="*/ 316 w 561"/>
                  <a:gd name="T47" fmla="*/ 1780 h 2087"/>
                  <a:gd name="T48" fmla="*/ 330 w 561"/>
                  <a:gd name="T49" fmla="*/ 1846 h 2087"/>
                  <a:gd name="T50" fmla="*/ 343 w 561"/>
                  <a:gd name="T51" fmla="*/ 1904 h 2087"/>
                  <a:gd name="T52" fmla="*/ 356 w 561"/>
                  <a:gd name="T53" fmla="*/ 1953 h 2087"/>
                  <a:gd name="T54" fmla="*/ 370 w 561"/>
                  <a:gd name="T55" fmla="*/ 1998 h 2087"/>
                  <a:gd name="T56" fmla="*/ 383 w 561"/>
                  <a:gd name="T57" fmla="*/ 2033 h 2087"/>
                  <a:gd name="T58" fmla="*/ 396 w 561"/>
                  <a:gd name="T59" fmla="*/ 2060 h 2087"/>
                  <a:gd name="T60" fmla="*/ 410 w 561"/>
                  <a:gd name="T61" fmla="*/ 2078 h 2087"/>
                  <a:gd name="T62" fmla="*/ 423 w 561"/>
                  <a:gd name="T63" fmla="*/ 2082 h 2087"/>
                  <a:gd name="T64" fmla="*/ 436 w 561"/>
                  <a:gd name="T65" fmla="*/ 2082 h 2087"/>
                  <a:gd name="T66" fmla="*/ 450 w 561"/>
                  <a:gd name="T67" fmla="*/ 2073 h 2087"/>
                  <a:gd name="T68" fmla="*/ 463 w 561"/>
                  <a:gd name="T69" fmla="*/ 2051 h 2087"/>
                  <a:gd name="T70" fmla="*/ 472 w 561"/>
                  <a:gd name="T71" fmla="*/ 2024 h 2087"/>
                  <a:gd name="T72" fmla="*/ 485 w 561"/>
                  <a:gd name="T73" fmla="*/ 1984 h 2087"/>
                  <a:gd name="T74" fmla="*/ 499 w 561"/>
                  <a:gd name="T75" fmla="*/ 1940 h 2087"/>
                  <a:gd name="T76" fmla="*/ 512 w 561"/>
                  <a:gd name="T77" fmla="*/ 1886 h 2087"/>
                  <a:gd name="T78" fmla="*/ 526 w 561"/>
                  <a:gd name="T79" fmla="*/ 1824 h 2087"/>
                  <a:gd name="T80" fmla="*/ 539 w 561"/>
                  <a:gd name="T81" fmla="*/ 1753 h 2087"/>
                  <a:gd name="T82" fmla="*/ 552 w 561"/>
                  <a:gd name="T83" fmla="*/ 1682 h 208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87"/>
                  <a:gd name="T128" fmla="*/ 561 w 561"/>
                  <a:gd name="T129" fmla="*/ 2087 h 208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87">
                    <a:moveTo>
                      <a:pt x="0" y="0"/>
                    </a:moveTo>
                    <a:lnTo>
                      <a:pt x="4" y="4"/>
                    </a:lnTo>
                    <a:lnTo>
                      <a:pt x="9" y="13"/>
                    </a:lnTo>
                    <a:lnTo>
                      <a:pt x="13" y="18"/>
                    </a:lnTo>
                    <a:lnTo>
                      <a:pt x="18" y="26"/>
                    </a:lnTo>
                    <a:lnTo>
                      <a:pt x="22" y="35"/>
                    </a:lnTo>
                    <a:lnTo>
                      <a:pt x="27" y="44"/>
                    </a:lnTo>
                    <a:lnTo>
                      <a:pt x="31" y="53"/>
                    </a:lnTo>
                    <a:lnTo>
                      <a:pt x="36" y="67"/>
                    </a:lnTo>
                    <a:lnTo>
                      <a:pt x="40" y="80"/>
                    </a:lnTo>
                    <a:lnTo>
                      <a:pt x="45" y="93"/>
                    </a:lnTo>
                    <a:lnTo>
                      <a:pt x="49" y="107"/>
                    </a:lnTo>
                    <a:lnTo>
                      <a:pt x="53" y="124"/>
                    </a:lnTo>
                    <a:lnTo>
                      <a:pt x="58" y="138"/>
                    </a:lnTo>
                    <a:lnTo>
                      <a:pt x="62" y="156"/>
                    </a:lnTo>
                    <a:lnTo>
                      <a:pt x="67" y="173"/>
                    </a:lnTo>
                    <a:lnTo>
                      <a:pt x="71" y="191"/>
                    </a:lnTo>
                    <a:lnTo>
                      <a:pt x="76" y="213"/>
                    </a:lnTo>
                    <a:lnTo>
                      <a:pt x="80" y="231"/>
                    </a:lnTo>
                    <a:lnTo>
                      <a:pt x="85" y="253"/>
                    </a:lnTo>
                    <a:lnTo>
                      <a:pt x="89" y="276"/>
                    </a:lnTo>
                    <a:lnTo>
                      <a:pt x="94" y="298"/>
                    </a:lnTo>
                    <a:lnTo>
                      <a:pt x="98" y="325"/>
                    </a:lnTo>
                    <a:lnTo>
                      <a:pt x="102" y="347"/>
                    </a:lnTo>
                    <a:lnTo>
                      <a:pt x="107" y="374"/>
                    </a:lnTo>
                    <a:lnTo>
                      <a:pt x="111" y="396"/>
                    </a:lnTo>
                    <a:lnTo>
                      <a:pt x="116" y="423"/>
                    </a:lnTo>
                    <a:lnTo>
                      <a:pt x="120" y="449"/>
                    </a:lnTo>
                    <a:lnTo>
                      <a:pt x="125" y="480"/>
                    </a:lnTo>
                    <a:lnTo>
                      <a:pt x="129" y="507"/>
                    </a:lnTo>
                    <a:lnTo>
                      <a:pt x="134" y="534"/>
                    </a:lnTo>
                    <a:lnTo>
                      <a:pt x="138" y="565"/>
                    </a:lnTo>
                    <a:lnTo>
                      <a:pt x="143" y="592"/>
                    </a:lnTo>
                    <a:lnTo>
                      <a:pt x="147" y="623"/>
                    </a:lnTo>
                    <a:lnTo>
                      <a:pt x="151" y="654"/>
                    </a:lnTo>
                    <a:lnTo>
                      <a:pt x="156" y="685"/>
                    </a:lnTo>
                    <a:lnTo>
                      <a:pt x="160" y="716"/>
                    </a:lnTo>
                    <a:lnTo>
                      <a:pt x="165" y="747"/>
                    </a:lnTo>
                    <a:lnTo>
                      <a:pt x="169" y="778"/>
                    </a:lnTo>
                    <a:lnTo>
                      <a:pt x="174" y="810"/>
                    </a:lnTo>
                    <a:lnTo>
                      <a:pt x="178" y="841"/>
                    </a:lnTo>
                    <a:lnTo>
                      <a:pt x="183" y="876"/>
                    </a:lnTo>
                    <a:lnTo>
                      <a:pt x="187" y="908"/>
                    </a:lnTo>
                    <a:lnTo>
                      <a:pt x="191" y="939"/>
                    </a:lnTo>
                    <a:lnTo>
                      <a:pt x="196" y="974"/>
                    </a:lnTo>
                    <a:lnTo>
                      <a:pt x="200" y="1005"/>
                    </a:lnTo>
                    <a:lnTo>
                      <a:pt x="205" y="1037"/>
                    </a:lnTo>
                    <a:lnTo>
                      <a:pt x="209" y="1072"/>
                    </a:lnTo>
                    <a:lnTo>
                      <a:pt x="214" y="1103"/>
                    </a:lnTo>
                    <a:lnTo>
                      <a:pt x="218" y="1139"/>
                    </a:lnTo>
                    <a:lnTo>
                      <a:pt x="223" y="1170"/>
                    </a:lnTo>
                    <a:lnTo>
                      <a:pt x="227" y="1201"/>
                    </a:lnTo>
                    <a:lnTo>
                      <a:pt x="232" y="1237"/>
                    </a:lnTo>
                    <a:lnTo>
                      <a:pt x="236" y="1268"/>
                    </a:lnTo>
                    <a:lnTo>
                      <a:pt x="240" y="1299"/>
                    </a:lnTo>
                    <a:lnTo>
                      <a:pt x="245" y="1330"/>
                    </a:lnTo>
                    <a:lnTo>
                      <a:pt x="249" y="1361"/>
                    </a:lnTo>
                    <a:lnTo>
                      <a:pt x="254" y="1393"/>
                    </a:lnTo>
                    <a:lnTo>
                      <a:pt x="258" y="1424"/>
                    </a:lnTo>
                    <a:lnTo>
                      <a:pt x="263" y="1455"/>
                    </a:lnTo>
                    <a:lnTo>
                      <a:pt x="267" y="1486"/>
                    </a:lnTo>
                    <a:lnTo>
                      <a:pt x="272" y="1513"/>
                    </a:lnTo>
                    <a:lnTo>
                      <a:pt x="276" y="1544"/>
                    </a:lnTo>
                    <a:lnTo>
                      <a:pt x="281" y="1571"/>
                    </a:lnTo>
                    <a:lnTo>
                      <a:pt x="285" y="1597"/>
                    </a:lnTo>
                    <a:lnTo>
                      <a:pt x="289" y="1628"/>
                    </a:lnTo>
                    <a:lnTo>
                      <a:pt x="294" y="1655"/>
                    </a:lnTo>
                    <a:lnTo>
                      <a:pt x="298" y="1682"/>
                    </a:lnTo>
                    <a:lnTo>
                      <a:pt x="303" y="1704"/>
                    </a:lnTo>
                    <a:lnTo>
                      <a:pt x="307" y="1731"/>
                    </a:lnTo>
                    <a:lnTo>
                      <a:pt x="312" y="1753"/>
                    </a:lnTo>
                    <a:lnTo>
                      <a:pt x="316" y="1780"/>
                    </a:lnTo>
                    <a:lnTo>
                      <a:pt x="321" y="1802"/>
                    </a:lnTo>
                    <a:lnTo>
                      <a:pt x="325" y="1824"/>
                    </a:lnTo>
                    <a:lnTo>
                      <a:pt x="330" y="1846"/>
                    </a:lnTo>
                    <a:lnTo>
                      <a:pt x="334" y="1864"/>
                    </a:lnTo>
                    <a:lnTo>
                      <a:pt x="338" y="1886"/>
                    </a:lnTo>
                    <a:lnTo>
                      <a:pt x="343" y="1904"/>
                    </a:lnTo>
                    <a:lnTo>
                      <a:pt x="347" y="1922"/>
                    </a:lnTo>
                    <a:lnTo>
                      <a:pt x="352" y="1940"/>
                    </a:lnTo>
                    <a:lnTo>
                      <a:pt x="356" y="1953"/>
                    </a:lnTo>
                    <a:lnTo>
                      <a:pt x="361" y="1971"/>
                    </a:lnTo>
                    <a:lnTo>
                      <a:pt x="365" y="1984"/>
                    </a:lnTo>
                    <a:lnTo>
                      <a:pt x="370" y="1998"/>
                    </a:lnTo>
                    <a:lnTo>
                      <a:pt x="374" y="2011"/>
                    </a:lnTo>
                    <a:lnTo>
                      <a:pt x="379" y="2024"/>
                    </a:lnTo>
                    <a:lnTo>
                      <a:pt x="383" y="2033"/>
                    </a:lnTo>
                    <a:lnTo>
                      <a:pt x="387" y="2042"/>
                    </a:lnTo>
                    <a:lnTo>
                      <a:pt x="392" y="2051"/>
                    </a:lnTo>
                    <a:lnTo>
                      <a:pt x="396" y="2060"/>
                    </a:lnTo>
                    <a:lnTo>
                      <a:pt x="401" y="2064"/>
                    </a:lnTo>
                    <a:lnTo>
                      <a:pt x="405" y="2073"/>
                    </a:lnTo>
                    <a:lnTo>
                      <a:pt x="410" y="2078"/>
                    </a:lnTo>
                    <a:lnTo>
                      <a:pt x="414" y="2078"/>
                    </a:lnTo>
                    <a:lnTo>
                      <a:pt x="419" y="2082"/>
                    </a:lnTo>
                    <a:lnTo>
                      <a:pt x="423" y="2082"/>
                    </a:lnTo>
                    <a:lnTo>
                      <a:pt x="428" y="2087"/>
                    </a:lnTo>
                    <a:lnTo>
                      <a:pt x="432" y="2082"/>
                    </a:lnTo>
                    <a:lnTo>
                      <a:pt x="436" y="2082"/>
                    </a:lnTo>
                    <a:lnTo>
                      <a:pt x="441" y="2078"/>
                    </a:lnTo>
                    <a:lnTo>
                      <a:pt x="445" y="2078"/>
                    </a:lnTo>
                    <a:lnTo>
                      <a:pt x="450" y="2073"/>
                    </a:lnTo>
                    <a:lnTo>
                      <a:pt x="454" y="2064"/>
                    </a:lnTo>
                    <a:lnTo>
                      <a:pt x="459" y="2060"/>
                    </a:lnTo>
                    <a:lnTo>
                      <a:pt x="463" y="2051"/>
                    </a:lnTo>
                    <a:lnTo>
                      <a:pt x="468" y="2042"/>
                    </a:lnTo>
                    <a:lnTo>
                      <a:pt x="468" y="2033"/>
                    </a:lnTo>
                    <a:lnTo>
                      <a:pt x="472" y="2024"/>
                    </a:lnTo>
                    <a:lnTo>
                      <a:pt x="477" y="2011"/>
                    </a:lnTo>
                    <a:lnTo>
                      <a:pt x="481" y="1998"/>
                    </a:lnTo>
                    <a:lnTo>
                      <a:pt x="485" y="1984"/>
                    </a:lnTo>
                    <a:lnTo>
                      <a:pt x="490" y="1971"/>
                    </a:lnTo>
                    <a:lnTo>
                      <a:pt x="494" y="1953"/>
                    </a:lnTo>
                    <a:lnTo>
                      <a:pt x="499" y="1940"/>
                    </a:lnTo>
                    <a:lnTo>
                      <a:pt x="503" y="1922"/>
                    </a:lnTo>
                    <a:lnTo>
                      <a:pt x="508" y="1904"/>
                    </a:lnTo>
                    <a:lnTo>
                      <a:pt x="512" y="1886"/>
                    </a:lnTo>
                    <a:lnTo>
                      <a:pt x="517" y="1864"/>
                    </a:lnTo>
                    <a:lnTo>
                      <a:pt x="521" y="1846"/>
                    </a:lnTo>
                    <a:lnTo>
                      <a:pt x="526" y="1824"/>
                    </a:lnTo>
                    <a:lnTo>
                      <a:pt x="530" y="1802"/>
                    </a:lnTo>
                    <a:lnTo>
                      <a:pt x="534" y="1780"/>
                    </a:lnTo>
                    <a:lnTo>
                      <a:pt x="539" y="1753"/>
                    </a:lnTo>
                    <a:lnTo>
                      <a:pt x="543" y="1731"/>
                    </a:lnTo>
                    <a:lnTo>
                      <a:pt x="548" y="1704"/>
                    </a:lnTo>
                    <a:lnTo>
                      <a:pt x="552" y="1682"/>
                    </a:lnTo>
                    <a:lnTo>
                      <a:pt x="557" y="1655"/>
                    </a:lnTo>
                    <a:lnTo>
                      <a:pt x="561" y="1628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3" name="Freeform 286"/>
              <p:cNvSpPr>
                <a:spLocks/>
              </p:cNvSpPr>
              <p:nvPr/>
            </p:nvSpPr>
            <p:spPr bwMode="auto">
              <a:xfrm>
                <a:off x="3425" y="1391"/>
                <a:ext cx="526" cy="1633"/>
              </a:xfrm>
              <a:custGeom>
                <a:avLst/>
                <a:gdLst>
                  <a:gd name="T0" fmla="*/ 5 w 526"/>
                  <a:gd name="T1" fmla="*/ 1602 h 1633"/>
                  <a:gd name="T2" fmla="*/ 14 w 526"/>
                  <a:gd name="T3" fmla="*/ 1549 h 1633"/>
                  <a:gd name="T4" fmla="*/ 22 w 526"/>
                  <a:gd name="T5" fmla="*/ 1491 h 1633"/>
                  <a:gd name="T6" fmla="*/ 31 w 526"/>
                  <a:gd name="T7" fmla="*/ 1429 h 1633"/>
                  <a:gd name="T8" fmla="*/ 40 w 526"/>
                  <a:gd name="T9" fmla="*/ 1366 h 1633"/>
                  <a:gd name="T10" fmla="*/ 49 w 526"/>
                  <a:gd name="T11" fmla="*/ 1304 h 1633"/>
                  <a:gd name="T12" fmla="*/ 58 w 526"/>
                  <a:gd name="T13" fmla="*/ 1242 h 1633"/>
                  <a:gd name="T14" fmla="*/ 67 w 526"/>
                  <a:gd name="T15" fmla="*/ 1175 h 1633"/>
                  <a:gd name="T16" fmla="*/ 76 w 526"/>
                  <a:gd name="T17" fmla="*/ 1108 h 1633"/>
                  <a:gd name="T18" fmla="*/ 85 w 526"/>
                  <a:gd name="T19" fmla="*/ 1046 h 1633"/>
                  <a:gd name="T20" fmla="*/ 94 w 526"/>
                  <a:gd name="T21" fmla="*/ 979 h 1633"/>
                  <a:gd name="T22" fmla="*/ 103 w 526"/>
                  <a:gd name="T23" fmla="*/ 913 h 1633"/>
                  <a:gd name="T24" fmla="*/ 112 w 526"/>
                  <a:gd name="T25" fmla="*/ 846 h 1633"/>
                  <a:gd name="T26" fmla="*/ 120 w 526"/>
                  <a:gd name="T27" fmla="*/ 783 h 1633"/>
                  <a:gd name="T28" fmla="*/ 129 w 526"/>
                  <a:gd name="T29" fmla="*/ 721 h 1633"/>
                  <a:gd name="T30" fmla="*/ 138 w 526"/>
                  <a:gd name="T31" fmla="*/ 659 h 1633"/>
                  <a:gd name="T32" fmla="*/ 147 w 526"/>
                  <a:gd name="T33" fmla="*/ 597 h 1633"/>
                  <a:gd name="T34" fmla="*/ 156 w 526"/>
                  <a:gd name="T35" fmla="*/ 539 h 1633"/>
                  <a:gd name="T36" fmla="*/ 165 w 526"/>
                  <a:gd name="T37" fmla="*/ 485 h 1633"/>
                  <a:gd name="T38" fmla="*/ 174 w 526"/>
                  <a:gd name="T39" fmla="*/ 428 h 1633"/>
                  <a:gd name="T40" fmla="*/ 183 w 526"/>
                  <a:gd name="T41" fmla="*/ 379 h 1633"/>
                  <a:gd name="T42" fmla="*/ 192 w 526"/>
                  <a:gd name="T43" fmla="*/ 330 h 1633"/>
                  <a:gd name="T44" fmla="*/ 201 w 526"/>
                  <a:gd name="T45" fmla="*/ 281 h 1633"/>
                  <a:gd name="T46" fmla="*/ 210 w 526"/>
                  <a:gd name="T47" fmla="*/ 236 h 1633"/>
                  <a:gd name="T48" fmla="*/ 218 w 526"/>
                  <a:gd name="T49" fmla="*/ 196 h 1633"/>
                  <a:gd name="T50" fmla="*/ 227 w 526"/>
                  <a:gd name="T51" fmla="*/ 161 h 1633"/>
                  <a:gd name="T52" fmla="*/ 236 w 526"/>
                  <a:gd name="T53" fmla="*/ 129 h 1633"/>
                  <a:gd name="T54" fmla="*/ 245 w 526"/>
                  <a:gd name="T55" fmla="*/ 98 h 1633"/>
                  <a:gd name="T56" fmla="*/ 254 w 526"/>
                  <a:gd name="T57" fmla="*/ 72 h 1633"/>
                  <a:gd name="T58" fmla="*/ 263 w 526"/>
                  <a:gd name="T59" fmla="*/ 49 h 1633"/>
                  <a:gd name="T60" fmla="*/ 272 w 526"/>
                  <a:gd name="T61" fmla="*/ 31 h 1633"/>
                  <a:gd name="T62" fmla="*/ 281 w 526"/>
                  <a:gd name="T63" fmla="*/ 18 h 1633"/>
                  <a:gd name="T64" fmla="*/ 290 w 526"/>
                  <a:gd name="T65" fmla="*/ 5 h 1633"/>
                  <a:gd name="T66" fmla="*/ 299 w 526"/>
                  <a:gd name="T67" fmla="*/ 0 h 1633"/>
                  <a:gd name="T68" fmla="*/ 308 w 526"/>
                  <a:gd name="T69" fmla="*/ 0 h 1633"/>
                  <a:gd name="T70" fmla="*/ 316 w 526"/>
                  <a:gd name="T71" fmla="*/ 0 h 1633"/>
                  <a:gd name="T72" fmla="*/ 325 w 526"/>
                  <a:gd name="T73" fmla="*/ 5 h 1633"/>
                  <a:gd name="T74" fmla="*/ 334 w 526"/>
                  <a:gd name="T75" fmla="*/ 18 h 1633"/>
                  <a:gd name="T76" fmla="*/ 343 w 526"/>
                  <a:gd name="T77" fmla="*/ 31 h 1633"/>
                  <a:gd name="T78" fmla="*/ 352 w 526"/>
                  <a:gd name="T79" fmla="*/ 49 h 1633"/>
                  <a:gd name="T80" fmla="*/ 361 w 526"/>
                  <a:gd name="T81" fmla="*/ 72 h 1633"/>
                  <a:gd name="T82" fmla="*/ 370 w 526"/>
                  <a:gd name="T83" fmla="*/ 98 h 1633"/>
                  <a:gd name="T84" fmla="*/ 379 w 526"/>
                  <a:gd name="T85" fmla="*/ 129 h 1633"/>
                  <a:gd name="T86" fmla="*/ 388 w 526"/>
                  <a:gd name="T87" fmla="*/ 161 h 1633"/>
                  <a:gd name="T88" fmla="*/ 397 w 526"/>
                  <a:gd name="T89" fmla="*/ 196 h 1633"/>
                  <a:gd name="T90" fmla="*/ 406 w 526"/>
                  <a:gd name="T91" fmla="*/ 236 h 1633"/>
                  <a:gd name="T92" fmla="*/ 414 w 526"/>
                  <a:gd name="T93" fmla="*/ 281 h 1633"/>
                  <a:gd name="T94" fmla="*/ 423 w 526"/>
                  <a:gd name="T95" fmla="*/ 330 h 1633"/>
                  <a:gd name="T96" fmla="*/ 432 w 526"/>
                  <a:gd name="T97" fmla="*/ 379 h 1633"/>
                  <a:gd name="T98" fmla="*/ 437 w 526"/>
                  <a:gd name="T99" fmla="*/ 428 h 1633"/>
                  <a:gd name="T100" fmla="*/ 446 w 526"/>
                  <a:gd name="T101" fmla="*/ 485 h 1633"/>
                  <a:gd name="T102" fmla="*/ 455 w 526"/>
                  <a:gd name="T103" fmla="*/ 539 h 1633"/>
                  <a:gd name="T104" fmla="*/ 463 w 526"/>
                  <a:gd name="T105" fmla="*/ 597 h 1633"/>
                  <a:gd name="T106" fmla="*/ 472 w 526"/>
                  <a:gd name="T107" fmla="*/ 659 h 1633"/>
                  <a:gd name="T108" fmla="*/ 481 w 526"/>
                  <a:gd name="T109" fmla="*/ 721 h 1633"/>
                  <a:gd name="T110" fmla="*/ 490 w 526"/>
                  <a:gd name="T111" fmla="*/ 783 h 1633"/>
                  <a:gd name="T112" fmla="*/ 499 w 526"/>
                  <a:gd name="T113" fmla="*/ 846 h 1633"/>
                  <a:gd name="T114" fmla="*/ 508 w 526"/>
                  <a:gd name="T115" fmla="*/ 913 h 1633"/>
                  <a:gd name="T116" fmla="*/ 517 w 526"/>
                  <a:gd name="T117" fmla="*/ 979 h 1633"/>
                  <a:gd name="T118" fmla="*/ 526 w 526"/>
                  <a:gd name="T119" fmla="*/ 1042 h 163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6"/>
                  <a:gd name="T181" fmla="*/ 0 h 1633"/>
                  <a:gd name="T182" fmla="*/ 526 w 526"/>
                  <a:gd name="T183" fmla="*/ 1633 h 163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6" h="1633">
                    <a:moveTo>
                      <a:pt x="0" y="1633"/>
                    </a:moveTo>
                    <a:lnTo>
                      <a:pt x="5" y="1602"/>
                    </a:lnTo>
                    <a:lnTo>
                      <a:pt x="9" y="1576"/>
                    </a:lnTo>
                    <a:lnTo>
                      <a:pt x="14" y="1549"/>
                    </a:lnTo>
                    <a:lnTo>
                      <a:pt x="18" y="1518"/>
                    </a:lnTo>
                    <a:lnTo>
                      <a:pt x="22" y="1491"/>
                    </a:lnTo>
                    <a:lnTo>
                      <a:pt x="27" y="1460"/>
                    </a:lnTo>
                    <a:lnTo>
                      <a:pt x="31" y="1429"/>
                    </a:lnTo>
                    <a:lnTo>
                      <a:pt x="36" y="1398"/>
                    </a:lnTo>
                    <a:lnTo>
                      <a:pt x="40" y="1366"/>
                    </a:lnTo>
                    <a:lnTo>
                      <a:pt x="45" y="1335"/>
                    </a:lnTo>
                    <a:lnTo>
                      <a:pt x="49" y="1304"/>
                    </a:lnTo>
                    <a:lnTo>
                      <a:pt x="54" y="1273"/>
                    </a:lnTo>
                    <a:lnTo>
                      <a:pt x="58" y="1242"/>
                    </a:lnTo>
                    <a:lnTo>
                      <a:pt x="63" y="1206"/>
                    </a:lnTo>
                    <a:lnTo>
                      <a:pt x="67" y="1175"/>
                    </a:lnTo>
                    <a:lnTo>
                      <a:pt x="71" y="1144"/>
                    </a:lnTo>
                    <a:lnTo>
                      <a:pt x="76" y="1108"/>
                    </a:lnTo>
                    <a:lnTo>
                      <a:pt x="80" y="1077"/>
                    </a:lnTo>
                    <a:lnTo>
                      <a:pt x="85" y="1046"/>
                    </a:lnTo>
                    <a:lnTo>
                      <a:pt x="89" y="1010"/>
                    </a:lnTo>
                    <a:lnTo>
                      <a:pt x="94" y="979"/>
                    </a:lnTo>
                    <a:lnTo>
                      <a:pt x="98" y="944"/>
                    </a:lnTo>
                    <a:lnTo>
                      <a:pt x="103" y="913"/>
                    </a:lnTo>
                    <a:lnTo>
                      <a:pt x="107" y="881"/>
                    </a:lnTo>
                    <a:lnTo>
                      <a:pt x="112" y="846"/>
                    </a:lnTo>
                    <a:lnTo>
                      <a:pt x="116" y="815"/>
                    </a:lnTo>
                    <a:lnTo>
                      <a:pt x="120" y="783"/>
                    </a:lnTo>
                    <a:lnTo>
                      <a:pt x="125" y="752"/>
                    </a:lnTo>
                    <a:lnTo>
                      <a:pt x="129" y="721"/>
                    </a:lnTo>
                    <a:lnTo>
                      <a:pt x="134" y="690"/>
                    </a:lnTo>
                    <a:lnTo>
                      <a:pt x="138" y="659"/>
                    </a:lnTo>
                    <a:lnTo>
                      <a:pt x="143" y="628"/>
                    </a:lnTo>
                    <a:lnTo>
                      <a:pt x="147" y="597"/>
                    </a:lnTo>
                    <a:lnTo>
                      <a:pt x="152" y="570"/>
                    </a:lnTo>
                    <a:lnTo>
                      <a:pt x="156" y="539"/>
                    </a:lnTo>
                    <a:lnTo>
                      <a:pt x="161" y="512"/>
                    </a:lnTo>
                    <a:lnTo>
                      <a:pt x="165" y="485"/>
                    </a:lnTo>
                    <a:lnTo>
                      <a:pt x="169" y="454"/>
                    </a:lnTo>
                    <a:lnTo>
                      <a:pt x="174" y="428"/>
                    </a:lnTo>
                    <a:lnTo>
                      <a:pt x="178" y="401"/>
                    </a:lnTo>
                    <a:lnTo>
                      <a:pt x="183" y="379"/>
                    </a:lnTo>
                    <a:lnTo>
                      <a:pt x="187" y="352"/>
                    </a:lnTo>
                    <a:lnTo>
                      <a:pt x="192" y="330"/>
                    </a:lnTo>
                    <a:lnTo>
                      <a:pt x="196" y="303"/>
                    </a:lnTo>
                    <a:lnTo>
                      <a:pt x="201" y="281"/>
                    </a:lnTo>
                    <a:lnTo>
                      <a:pt x="205" y="258"/>
                    </a:lnTo>
                    <a:lnTo>
                      <a:pt x="210" y="236"/>
                    </a:lnTo>
                    <a:lnTo>
                      <a:pt x="214" y="218"/>
                    </a:lnTo>
                    <a:lnTo>
                      <a:pt x="218" y="196"/>
                    </a:lnTo>
                    <a:lnTo>
                      <a:pt x="223" y="178"/>
                    </a:lnTo>
                    <a:lnTo>
                      <a:pt x="227" y="161"/>
                    </a:lnTo>
                    <a:lnTo>
                      <a:pt x="232" y="143"/>
                    </a:lnTo>
                    <a:lnTo>
                      <a:pt x="236" y="129"/>
                    </a:lnTo>
                    <a:lnTo>
                      <a:pt x="241" y="112"/>
                    </a:lnTo>
                    <a:lnTo>
                      <a:pt x="245" y="98"/>
                    </a:lnTo>
                    <a:lnTo>
                      <a:pt x="250" y="85"/>
                    </a:lnTo>
                    <a:lnTo>
                      <a:pt x="254" y="72"/>
                    </a:lnTo>
                    <a:lnTo>
                      <a:pt x="259" y="58"/>
                    </a:lnTo>
                    <a:lnTo>
                      <a:pt x="263" y="49"/>
                    </a:lnTo>
                    <a:lnTo>
                      <a:pt x="267" y="40"/>
                    </a:lnTo>
                    <a:lnTo>
                      <a:pt x="272" y="31"/>
                    </a:lnTo>
                    <a:lnTo>
                      <a:pt x="276" y="23"/>
                    </a:lnTo>
                    <a:lnTo>
                      <a:pt x="281" y="18"/>
                    </a:lnTo>
                    <a:lnTo>
                      <a:pt x="285" y="9"/>
                    </a:lnTo>
                    <a:lnTo>
                      <a:pt x="290" y="5"/>
                    </a:lnTo>
                    <a:lnTo>
                      <a:pt x="294" y="5"/>
                    </a:lnTo>
                    <a:lnTo>
                      <a:pt x="299" y="0"/>
                    </a:lnTo>
                    <a:lnTo>
                      <a:pt x="303" y="0"/>
                    </a:lnTo>
                    <a:lnTo>
                      <a:pt x="308" y="0"/>
                    </a:lnTo>
                    <a:lnTo>
                      <a:pt x="312" y="0"/>
                    </a:lnTo>
                    <a:lnTo>
                      <a:pt x="316" y="0"/>
                    </a:lnTo>
                    <a:lnTo>
                      <a:pt x="321" y="5"/>
                    </a:lnTo>
                    <a:lnTo>
                      <a:pt x="325" y="5"/>
                    </a:lnTo>
                    <a:lnTo>
                      <a:pt x="330" y="9"/>
                    </a:lnTo>
                    <a:lnTo>
                      <a:pt x="334" y="18"/>
                    </a:lnTo>
                    <a:lnTo>
                      <a:pt x="339" y="23"/>
                    </a:lnTo>
                    <a:lnTo>
                      <a:pt x="343" y="31"/>
                    </a:lnTo>
                    <a:lnTo>
                      <a:pt x="348" y="40"/>
                    </a:lnTo>
                    <a:lnTo>
                      <a:pt x="352" y="49"/>
                    </a:lnTo>
                    <a:lnTo>
                      <a:pt x="357" y="58"/>
                    </a:lnTo>
                    <a:lnTo>
                      <a:pt x="361" y="72"/>
                    </a:lnTo>
                    <a:lnTo>
                      <a:pt x="365" y="85"/>
                    </a:lnTo>
                    <a:lnTo>
                      <a:pt x="370" y="98"/>
                    </a:lnTo>
                    <a:lnTo>
                      <a:pt x="374" y="112"/>
                    </a:lnTo>
                    <a:lnTo>
                      <a:pt x="379" y="129"/>
                    </a:lnTo>
                    <a:lnTo>
                      <a:pt x="383" y="143"/>
                    </a:lnTo>
                    <a:lnTo>
                      <a:pt x="388" y="161"/>
                    </a:lnTo>
                    <a:lnTo>
                      <a:pt x="392" y="178"/>
                    </a:lnTo>
                    <a:lnTo>
                      <a:pt x="397" y="196"/>
                    </a:lnTo>
                    <a:lnTo>
                      <a:pt x="401" y="218"/>
                    </a:lnTo>
                    <a:lnTo>
                      <a:pt x="406" y="236"/>
                    </a:lnTo>
                    <a:lnTo>
                      <a:pt x="410" y="258"/>
                    </a:lnTo>
                    <a:lnTo>
                      <a:pt x="414" y="281"/>
                    </a:lnTo>
                    <a:lnTo>
                      <a:pt x="419" y="303"/>
                    </a:lnTo>
                    <a:lnTo>
                      <a:pt x="423" y="330"/>
                    </a:lnTo>
                    <a:lnTo>
                      <a:pt x="428" y="352"/>
                    </a:lnTo>
                    <a:lnTo>
                      <a:pt x="432" y="379"/>
                    </a:lnTo>
                    <a:lnTo>
                      <a:pt x="437" y="401"/>
                    </a:lnTo>
                    <a:lnTo>
                      <a:pt x="437" y="428"/>
                    </a:lnTo>
                    <a:lnTo>
                      <a:pt x="441" y="454"/>
                    </a:lnTo>
                    <a:lnTo>
                      <a:pt x="446" y="485"/>
                    </a:lnTo>
                    <a:lnTo>
                      <a:pt x="450" y="512"/>
                    </a:lnTo>
                    <a:lnTo>
                      <a:pt x="455" y="539"/>
                    </a:lnTo>
                    <a:lnTo>
                      <a:pt x="459" y="570"/>
                    </a:lnTo>
                    <a:lnTo>
                      <a:pt x="463" y="597"/>
                    </a:lnTo>
                    <a:lnTo>
                      <a:pt x="468" y="628"/>
                    </a:lnTo>
                    <a:lnTo>
                      <a:pt x="472" y="659"/>
                    </a:lnTo>
                    <a:lnTo>
                      <a:pt x="477" y="690"/>
                    </a:lnTo>
                    <a:lnTo>
                      <a:pt x="481" y="721"/>
                    </a:lnTo>
                    <a:lnTo>
                      <a:pt x="486" y="752"/>
                    </a:lnTo>
                    <a:lnTo>
                      <a:pt x="490" y="783"/>
                    </a:lnTo>
                    <a:lnTo>
                      <a:pt x="495" y="815"/>
                    </a:lnTo>
                    <a:lnTo>
                      <a:pt x="499" y="846"/>
                    </a:lnTo>
                    <a:lnTo>
                      <a:pt x="504" y="881"/>
                    </a:lnTo>
                    <a:lnTo>
                      <a:pt x="508" y="913"/>
                    </a:lnTo>
                    <a:lnTo>
                      <a:pt x="512" y="944"/>
                    </a:lnTo>
                    <a:lnTo>
                      <a:pt x="517" y="979"/>
                    </a:lnTo>
                    <a:lnTo>
                      <a:pt x="521" y="1010"/>
                    </a:lnTo>
                    <a:lnTo>
                      <a:pt x="526" y="1042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5" name="Group 287"/>
            <p:cNvGrpSpPr>
              <a:grpSpLocks/>
            </p:cNvGrpSpPr>
            <p:nvPr/>
          </p:nvGrpSpPr>
          <p:grpSpPr bwMode="auto">
            <a:xfrm>
              <a:off x="4224" y="2976"/>
              <a:ext cx="240" cy="144"/>
              <a:chOff x="1741" y="1391"/>
              <a:chExt cx="2210" cy="2092"/>
            </a:xfrm>
          </p:grpSpPr>
          <p:sp>
            <p:nvSpPr>
              <p:cNvPr id="46136" name="Freeform 288"/>
              <p:cNvSpPr>
                <a:spLocks/>
              </p:cNvSpPr>
              <p:nvPr/>
            </p:nvSpPr>
            <p:spPr bwMode="auto">
              <a:xfrm>
                <a:off x="1741" y="1391"/>
                <a:ext cx="562" cy="1829"/>
              </a:xfrm>
              <a:custGeom>
                <a:avLst/>
                <a:gdLst>
                  <a:gd name="T0" fmla="*/ 9 w 562"/>
                  <a:gd name="T1" fmla="*/ 979 h 1829"/>
                  <a:gd name="T2" fmla="*/ 23 w 562"/>
                  <a:gd name="T3" fmla="*/ 881 h 1829"/>
                  <a:gd name="T4" fmla="*/ 36 w 562"/>
                  <a:gd name="T5" fmla="*/ 783 h 1829"/>
                  <a:gd name="T6" fmla="*/ 49 w 562"/>
                  <a:gd name="T7" fmla="*/ 690 h 1829"/>
                  <a:gd name="T8" fmla="*/ 63 w 562"/>
                  <a:gd name="T9" fmla="*/ 597 h 1829"/>
                  <a:gd name="T10" fmla="*/ 76 w 562"/>
                  <a:gd name="T11" fmla="*/ 512 h 1829"/>
                  <a:gd name="T12" fmla="*/ 90 w 562"/>
                  <a:gd name="T13" fmla="*/ 428 h 1829"/>
                  <a:gd name="T14" fmla="*/ 103 w 562"/>
                  <a:gd name="T15" fmla="*/ 352 h 1829"/>
                  <a:gd name="T16" fmla="*/ 116 w 562"/>
                  <a:gd name="T17" fmla="*/ 281 h 1829"/>
                  <a:gd name="T18" fmla="*/ 130 w 562"/>
                  <a:gd name="T19" fmla="*/ 218 h 1829"/>
                  <a:gd name="T20" fmla="*/ 143 w 562"/>
                  <a:gd name="T21" fmla="*/ 161 h 1829"/>
                  <a:gd name="T22" fmla="*/ 156 w 562"/>
                  <a:gd name="T23" fmla="*/ 112 h 1829"/>
                  <a:gd name="T24" fmla="*/ 170 w 562"/>
                  <a:gd name="T25" fmla="*/ 72 h 1829"/>
                  <a:gd name="T26" fmla="*/ 183 w 562"/>
                  <a:gd name="T27" fmla="*/ 40 h 1829"/>
                  <a:gd name="T28" fmla="*/ 196 w 562"/>
                  <a:gd name="T29" fmla="*/ 18 h 1829"/>
                  <a:gd name="T30" fmla="*/ 210 w 562"/>
                  <a:gd name="T31" fmla="*/ 5 h 1829"/>
                  <a:gd name="T32" fmla="*/ 223 w 562"/>
                  <a:gd name="T33" fmla="*/ 0 h 1829"/>
                  <a:gd name="T34" fmla="*/ 237 w 562"/>
                  <a:gd name="T35" fmla="*/ 5 h 1829"/>
                  <a:gd name="T36" fmla="*/ 250 w 562"/>
                  <a:gd name="T37" fmla="*/ 18 h 1829"/>
                  <a:gd name="T38" fmla="*/ 263 w 562"/>
                  <a:gd name="T39" fmla="*/ 40 h 1829"/>
                  <a:gd name="T40" fmla="*/ 277 w 562"/>
                  <a:gd name="T41" fmla="*/ 72 h 1829"/>
                  <a:gd name="T42" fmla="*/ 290 w 562"/>
                  <a:gd name="T43" fmla="*/ 112 h 1829"/>
                  <a:gd name="T44" fmla="*/ 303 w 562"/>
                  <a:gd name="T45" fmla="*/ 161 h 1829"/>
                  <a:gd name="T46" fmla="*/ 317 w 562"/>
                  <a:gd name="T47" fmla="*/ 218 h 1829"/>
                  <a:gd name="T48" fmla="*/ 330 w 562"/>
                  <a:gd name="T49" fmla="*/ 281 h 1829"/>
                  <a:gd name="T50" fmla="*/ 343 w 562"/>
                  <a:gd name="T51" fmla="*/ 352 h 1829"/>
                  <a:gd name="T52" fmla="*/ 357 w 562"/>
                  <a:gd name="T53" fmla="*/ 428 h 1829"/>
                  <a:gd name="T54" fmla="*/ 370 w 562"/>
                  <a:gd name="T55" fmla="*/ 512 h 1829"/>
                  <a:gd name="T56" fmla="*/ 384 w 562"/>
                  <a:gd name="T57" fmla="*/ 597 h 1829"/>
                  <a:gd name="T58" fmla="*/ 397 w 562"/>
                  <a:gd name="T59" fmla="*/ 690 h 1829"/>
                  <a:gd name="T60" fmla="*/ 410 w 562"/>
                  <a:gd name="T61" fmla="*/ 783 h 1829"/>
                  <a:gd name="T62" fmla="*/ 424 w 562"/>
                  <a:gd name="T63" fmla="*/ 881 h 1829"/>
                  <a:gd name="T64" fmla="*/ 437 w 562"/>
                  <a:gd name="T65" fmla="*/ 979 h 1829"/>
                  <a:gd name="T66" fmla="*/ 450 w 562"/>
                  <a:gd name="T67" fmla="*/ 1077 h 1829"/>
                  <a:gd name="T68" fmla="*/ 464 w 562"/>
                  <a:gd name="T69" fmla="*/ 1175 h 1829"/>
                  <a:gd name="T70" fmla="*/ 477 w 562"/>
                  <a:gd name="T71" fmla="*/ 1273 h 1829"/>
                  <a:gd name="T72" fmla="*/ 490 w 562"/>
                  <a:gd name="T73" fmla="*/ 1366 h 1829"/>
                  <a:gd name="T74" fmla="*/ 504 w 562"/>
                  <a:gd name="T75" fmla="*/ 1460 h 1829"/>
                  <a:gd name="T76" fmla="*/ 517 w 562"/>
                  <a:gd name="T77" fmla="*/ 1549 h 1829"/>
                  <a:gd name="T78" fmla="*/ 531 w 562"/>
                  <a:gd name="T79" fmla="*/ 1633 h 1829"/>
                  <a:gd name="T80" fmla="*/ 539 w 562"/>
                  <a:gd name="T81" fmla="*/ 1709 h 1829"/>
                  <a:gd name="T82" fmla="*/ 553 w 562"/>
                  <a:gd name="T83" fmla="*/ 1785 h 182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2"/>
                  <a:gd name="T127" fmla="*/ 0 h 1829"/>
                  <a:gd name="T128" fmla="*/ 562 w 562"/>
                  <a:gd name="T129" fmla="*/ 1829 h 182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2" h="1829">
                    <a:moveTo>
                      <a:pt x="0" y="1046"/>
                    </a:moveTo>
                    <a:lnTo>
                      <a:pt x="5" y="1010"/>
                    </a:lnTo>
                    <a:lnTo>
                      <a:pt x="9" y="979"/>
                    </a:lnTo>
                    <a:lnTo>
                      <a:pt x="14" y="944"/>
                    </a:lnTo>
                    <a:lnTo>
                      <a:pt x="18" y="913"/>
                    </a:lnTo>
                    <a:lnTo>
                      <a:pt x="23" y="881"/>
                    </a:lnTo>
                    <a:lnTo>
                      <a:pt x="27" y="846"/>
                    </a:lnTo>
                    <a:lnTo>
                      <a:pt x="32" y="815"/>
                    </a:lnTo>
                    <a:lnTo>
                      <a:pt x="36" y="783"/>
                    </a:lnTo>
                    <a:lnTo>
                      <a:pt x="41" y="752"/>
                    </a:lnTo>
                    <a:lnTo>
                      <a:pt x="45" y="721"/>
                    </a:lnTo>
                    <a:lnTo>
                      <a:pt x="49" y="690"/>
                    </a:lnTo>
                    <a:lnTo>
                      <a:pt x="54" y="659"/>
                    </a:lnTo>
                    <a:lnTo>
                      <a:pt x="58" y="628"/>
                    </a:lnTo>
                    <a:lnTo>
                      <a:pt x="63" y="597"/>
                    </a:lnTo>
                    <a:lnTo>
                      <a:pt x="67" y="570"/>
                    </a:lnTo>
                    <a:lnTo>
                      <a:pt x="72" y="539"/>
                    </a:lnTo>
                    <a:lnTo>
                      <a:pt x="76" y="512"/>
                    </a:lnTo>
                    <a:lnTo>
                      <a:pt x="81" y="485"/>
                    </a:lnTo>
                    <a:lnTo>
                      <a:pt x="85" y="454"/>
                    </a:lnTo>
                    <a:lnTo>
                      <a:pt x="90" y="428"/>
                    </a:lnTo>
                    <a:lnTo>
                      <a:pt x="94" y="401"/>
                    </a:lnTo>
                    <a:lnTo>
                      <a:pt x="98" y="379"/>
                    </a:lnTo>
                    <a:lnTo>
                      <a:pt x="103" y="352"/>
                    </a:lnTo>
                    <a:lnTo>
                      <a:pt x="107" y="330"/>
                    </a:lnTo>
                    <a:lnTo>
                      <a:pt x="112" y="303"/>
                    </a:lnTo>
                    <a:lnTo>
                      <a:pt x="116" y="281"/>
                    </a:lnTo>
                    <a:lnTo>
                      <a:pt x="121" y="258"/>
                    </a:lnTo>
                    <a:lnTo>
                      <a:pt x="125" y="236"/>
                    </a:lnTo>
                    <a:lnTo>
                      <a:pt x="130" y="218"/>
                    </a:lnTo>
                    <a:lnTo>
                      <a:pt x="134" y="196"/>
                    </a:lnTo>
                    <a:lnTo>
                      <a:pt x="139" y="178"/>
                    </a:lnTo>
                    <a:lnTo>
                      <a:pt x="143" y="161"/>
                    </a:lnTo>
                    <a:lnTo>
                      <a:pt x="147" y="143"/>
                    </a:lnTo>
                    <a:lnTo>
                      <a:pt x="152" y="129"/>
                    </a:lnTo>
                    <a:lnTo>
                      <a:pt x="156" y="112"/>
                    </a:lnTo>
                    <a:lnTo>
                      <a:pt x="161" y="98"/>
                    </a:lnTo>
                    <a:lnTo>
                      <a:pt x="165" y="85"/>
                    </a:lnTo>
                    <a:lnTo>
                      <a:pt x="170" y="72"/>
                    </a:lnTo>
                    <a:lnTo>
                      <a:pt x="174" y="58"/>
                    </a:lnTo>
                    <a:lnTo>
                      <a:pt x="179" y="49"/>
                    </a:lnTo>
                    <a:lnTo>
                      <a:pt x="183" y="40"/>
                    </a:lnTo>
                    <a:lnTo>
                      <a:pt x="188" y="31"/>
                    </a:lnTo>
                    <a:lnTo>
                      <a:pt x="192" y="23"/>
                    </a:lnTo>
                    <a:lnTo>
                      <a:pt x="196" y="18"/>
                    </a:lnTo>
                    <a:lnTo>
                      <a:pt x="201" y="9"/>
                    </a:lnTo>
                    <a:lnTo>
                      <a:pt x="205" y="5"/>
                    </a:lnTo>
                    <a:lnTo>
                      <a:pt x="210" y="5"/>
                    </a:lnTo>
                    <a:lnTo>
                      <a:pt x="214" y="0"/>
                    </a:lnTo>
                    <a:lnTo>
                      <a:pt x="219" y="0"/>
                    </a:lnTo>
                    <a:lnTo>
                      <a:pt x="223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7" y="5"/>
                    </a:lnTo>
                    <a:lnTo>
                      <a:pt x="241" y="5"/>
                    </a:lnTo>
                    <a:lnTo>
                      <a:pt x="245" y="9"/>
                    </a:lnTo>
                    <a:lnTo>
                      <a:pt x="250" y="18"/>
                    </a:lnTo>
                    <a:lnTo>
                      <a:pt x="254" y="23"/>
                    </a:lnTo>
                    <a:lnTo>
                      <a:pt x="259" y="31"/>
                    </a:lnTo>
                    <a:lnTo>
                      <a:pt x="263" y="40"/>
                    </a:lnTo>
                    <a:lnTo>
                      <a:pt x="268" y="49"/>
                    </a:lnTo>
                    <a:lnTo>
                      <a:pt x="272" y="58"/>
                    </a:lnTo>
                    <a:lnTo>
                      <a:pt x="277" y="72"/>
                    </a:lnTo>
                    <a:lnTo>
                      <a:pt x="281" y="85"/>
                    </a:lnTo>
                    <a:lnTo>
                      <a:pt x="286" y="98"/>
                    </a:lnTo>
                    <a:lnTo>
                      <a:pt x="290" y="112"/>
                    </a:lnTo>
                    <a:lnTo>
                      <a:pt x="294" y="129"/>
                    </a:lnTo>
                    <a:lnTo>
                      <a:pt x="299" y="143"/>
                    </a:lnTo>
                    <a:lnTo>
                      <a:pt x="303" y="161"/>
                    </a:lnTo>
                    <a:lnTo>
                      <a:pt x="308" y="178"/>
                    </a:lnTo>
                    <a:lnTo>
                      <a:pt x="312" y="196"/>
                    </a:lnTo>
                    <a:lnTo>
                      <a:pt x="317" y="218"/>
                    </a:lnTo>
                    <a:lnTo>
                      <a:pt x="321" y="236"/>
                    </a:lnTo>
                    <a:lnTo>
                      <a:pt x="326" y="258"/>
                    </a:lnTo>
                    <a:lnTo>
                      <a:pt x="330" y="281"/>
                    </a:lnTo>
                    <a:lnTo>
                      <a:pt x="335" y="303"/>
                    </a:lnTo>
                    <a:lnTo>
                      <a:pt x="339" y="330"/>
                    </a:lnTo>
                    <a:lnTo>
                      <a:pt x="343" y="352"/>
                    </a:lnTo>
                    <a:lnTo>
                      <a:pt x="348" y="379"/>
                    </a:lnTo>
                    <a:lnTo>
                      <a:pt x="352" y="401"/>
                    </a:lnTo>
                    <a:lnTo>
                      <a:pt x="357" y="428"/>
                    </a:lnTo>
                    <a:lnTo>
                      <a:pt x="361" y="454"/>
                    </a:lnTo>
                    <a:lnTo>
                      <a:pt x="366" y="485"/>
                    </a:lnTo>
                    <a:lnTo>
                      <a:pt x="370" y="512"/>
                    </a:lnTo>
                    <a:lnTo>
                      <a:pt x="375" y="539"/>
                    </a:lnTo>
                    <a:lnTo>
                      <a:pt x="379" y="570"/>
                    </a:lnTo>
                    <a:lnTo>
                      <a:pt x="384" y="597"/>
                    </a:lnTo>
                    <a:lnTo>
                      <a:pt x="388" y="628"/>
                    </a:lnTo>
                    <a:lnTo>
                      <a:pt x="392" y="659"/>
                    </a:lnTo>
                    <a:lnTo>
                      <a:pt x="397" y="690"/>
                    </a:lnTo>
                    <a:lnTo>
                      <a:pt x="401" y="721"/>
                    </a:lnTo>
                    <a:lnTo>
                      <a:pt x="406" y="752"/>
                    </a:lnTo>
                    <a:lnTo>
                      <a:pt x="410" y="783"/>
                    </a:lnTo>
                    <a:lnTo>
                      <a:pt x="415" y="815"/>
                    </a:lnTo>
                    <a:lnTo>
                      <a:pt x="419" y="846"/>
                    </a:lnTo>
                    <a:lnTo>
                      <a:pt x="424" y="881"/>
                    </a:lnTo>
                    <a:lnTo>
                      <a:pt x="428" y="913"/>
                    </a:lnTo>
                    <a:lnTo>
                      <a:pt x="433" y="944"/>
                    </a:lnTo>
                    <a:lnTo>
                      <a:pt x="437" y="979"/>
                    </a:lnTo>
                    <a:lnTo>
                      <a:pt x="441" y="1010"/>
                    </a:lnTo>
                    <a:lnTo>
                      <a:pt x="446" y="1046"/>
                    </a:lnTo>
                    <a:lnTo>
                      <a:pt x="450" y="1077"/>
                    </a:lnTo>
                    <a:lnTo>
                      <a:pt x="455" y="1108"/>
                    </a:lnTo>
                    <a:lnTo>
                      <a:pt x="459" y="1144"/>
                    </a:lnTo>
                    <a:lnTo>
                      <a:pt x="464" y="1175"/>
                    </a:lnTo>
                    <a:lnTo>
                      <a:pt x="468" y="1206"/>
                    </a:lnTo>
                    <a:lnTo>
                      <a:pt x="473" y="1242"/>
                    </a:lnTo>
                    <a:lnTo>
                      <a:pt x="477" y="1273"/>
                    </a:lnTo>
                    <a:lnTo>
                      <a:pt x="482" y="1304"/>
                    </a:lnTo>
                    <a:lnTo>
                      <a:pt x="486" y="1335"/>
                    </a:lnTo>
                    <a:lnTo>
                      <a:pt x="490" y="1366"/>
                    </a:lnTo>
                    <a:lnTo>
                      <a:pt x="495" y="1398"/>
                    </a:lnTo>
                    <a:lnTo>
                      <a:pt x="499" y="1429"/>
                    </a:lnTo>
                    <a:lnTo>
                      <a:pt x="504" y="1460"/>
                    </a:lnTo>
                    <a:lnTo>
                      <a:pt x="508" y="1491"/>
                    </a:lnTo>
                    <a:lnTo>
                      <a:pt x="513" y="1518"/>
                    </a:lnTo>
                    <a:lnTo>
                      <a:pt x="517" y="1549"/>
                    </a:lnTo>
                    <a:lnTo>
                      <a:pt x="522" y="1576"/>
                    </a:lnTo>
                    <a:lnTo>
                      <a:pt x="526" y="1602"/>
                    </a:lnTo>
                    <a:lnTo>
                      <a:pt x="531" y="1633"/>
                    </a:lnTo>
                    <a:lnTo>
                      <a:pt x="531" y="1660"/>
                    </a:lnTo>
                    <a:lnTo>
                      <a:pt x="535" y="1687"/>
                    </a:lnTo>
                    <a:lnTo>
                      <a:pt x="539" y="1709"/>
                    </a:lnTo>
                    <a:lnTo>
                      <a:pt x="544" y="1736"/>
                    </a:lnTo>
                    <a:lnTo>
                      <a:pt x="548" y="1758"/>
                    </a:lnTo>
                    <a:lnTo>
                      <a:pt x="553" y="1785"/>
                    </a:lnTo>
                    <a:lnTo>
                      <a:pt x="557" y="1807"/>
                    </a:lnTo>
                    <a:lnTo>
                      <a:pt x="562" y="1829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7" name="Freeform 289"/>
              <p:cNvSpPr>
                <a:spLocks/>
              </p:cNvSpPr>
              <p:nvPr/>
            </p:nvSpPr>
            <p:spPr bwMode="auto">
              <a:xfrm>
                <a:off x="2303" y="1391"/>
                <a:ext cx="561" cy="2092"/>
              </a:xfrm>
              <a:custGeom>
                <a:avLst/>
                <a:gdLst>
                  <a:gd name="T0" fmla="*/ 9 w 561"/>
                  <a:gd name="T1" fmla="*/ 1869 h 2092"/>
                  <a:gd name="T2" fmla="*/ 22 w 561"/>
                  <a:gd name="T3" fmla="*/ 1927 h 2092"/>
                  <a:gd name="T4" fmla="*/ 35 w 561"/>
                  <a:gd name="T5" fmla="*/ 1976 h 2092"/>
                  <a:gd name="T6" fmla="*/ 49 w 561"/>
                  <a:gd name="T7" fmla="*/ 2016 h 2092"/>
                  <a:gd name="T8" fmla="*/ 62 w 561"/>
                  <a:gd name="T9" fmla="*/ 2047 h 2092"/>
                  <a:gd name="T10" fmla="*/ 75 w 561"/>
                  <a:gd name="T11" fmla="*/ 2069 h 2092"/>
                  <a:gd name="T12" fmla="*/ 89 w 561"/>
                  <a:gd name="T13" fmla="*/ 2083 h 2092"/>
                  <a:gd name="T14" fmla="*/ 102 w 561"/>
                  <a:gd name="T15" fmla="*/ 2092 h 2092"/>
                  <a:gd name="T16" fmla="*/ 116 w 561"/>
                  <a:gd name="T17" fmla="*/ 2083 h 2092"/>
                  <a:gd name="T18" fmla="*/ 129 w 561"/>
                  <a:gd name="T19" fmla="*/ 2069 h 2092"/>
                  <a:gd name="T20" fmla="*/ 142 w 561"/>
                  <a:gd name="T21" fmla="*/ 2047 h 2092"/>
                  <a:gd name="T22" fmla="*/ 156 w 561"/>
                  <a:gd name="T23" fmla="*/ 2016 h 2092"/>
                  <a:gd name="T24" fmla="*/ 169 w 561"/>
                  <a:gd name="T25" fmla="*/ 1976 h 2092"/>
                  <a:gd name="T26" fmla="*/ 182 w 561"/>
                  <a:gd name="T27" fmla="*/ 1927 h 2092"/>
                  <a:gd name="T28" fmla="*/ 196 w 561"/>
                  <a:gd name="T29" fmla="*/ 1869 h 2092"/>
                  <a:gd name="T30" fmla="*/ 209 w 561"/>
                  <a:gd name="T31" fmla="*/ 1807 h 2092"/>
                  <a:gd name="T32" fmla="*/ 222 w 561"/>
                  <a:gd name="T33" fmla="*/ 1736 h 2092"/>
                  <a:gd name="T34" fmla="*/ 236 w 561"/>
                  <a:gd name="T35" fmla="*/ 1660 h 2092"/>
                  <a:gd name="T36" fmla="*/ 249 w 561"/>
                  <a:gd name="T37" fmla="*/ 1576 h 2092"/>
                  <a:gd name="T38" fmla="*/ 263 w 561"/>
                  <a:gd name="T39" fmla="*/ 1491 h 2092"/>
                  <a:gd name="T40" fmla="*/ 276 w 561"/>
                  <a:gd name="T41" fmla="*/ 1398 h 2092"/>
                  <a:gd name="T42" fmla="*/ 289 w 561"/>
                  <a:gd name="T43" fmla="*/ 1304 h 2092"/>
                  <a:gd name="T44" fmla="*/ 303 w 561"/>
                  <a:gd name="T45" fmla="*/ 1206 h 2092"/>
                  <a:gd name="T46" fmla="*/ 316 w 561"/>
                  <a:gd name="T47" fmla="*/ 1108 h 2092"/>
                  <a:gd name="T48" fmla="*/ 329 w 561"/>
                  <a:gd name="T49" fmla="*/ 1010 h 2092"/>
                  <a:gd name="T50" fmla="*/ 343 w 561"/>
                  <a:gd name="T51" fmla="*/ 913 h 2092"/>
                  <a:gd name="T52" fmla="*/ 356 w 561"/>
                  <a:gd name="T53" fmla="*/ 815 h 2092"/>
                  <a:gd name="T54" fmla="*/ 369 w 561"/>
                  <a:gd name="T55" fmla="*/ 721 h 2092"/>
                  <a:gd name="T56" fmla="*/ 383 w 561"/>
                  <a:gd name="T57" fmla="*/ 628 h 2092"/>
                  <a:gd name="T58" fmla="*/ 396 w 561"/>
                  <a:gd name="T59" fmla="*/ 539 h 2092"/>
                  <a:gd name="T60" fmla="*/ 410 w 561"/>
                  <a:gd name="T61" fmla="*/ 454 h 2092"/>
                  <a:gd name="T62" fmla="*/ 423 w 561"/>
                  <a:gd name="T63" fmla="*/ 379 h 2092"/>
                  <a:gd name="T64" fmla="*/ 436 w 561"/>
                  <a:gd name="T65" fmla="*/ 303 h 2092"/>
                  <a:gd name="T66" fmla="*/ 450 w 561"/>
                  <a:gd name="T67" fmla="*/ 236 h 2092"/>
                  <a:gd name="T68" fmla="*/ 463 w 561"/>
                  <a:gd name="T69" fmla="*/ 178 h 2092"/>
                  <a:gd name="T70" fmla="*/ 476 w 561"/>
                  <a:gd name="T71" fmla="*/ 129 h 2092"/>
                  <a:gd name="T72" fmla="*/ 490 w 561"/>
                  <a:gd name="T73" fmla="*/ 85 h 2092"/>
                  <a:gd name="T74" fmla="*/ 499 w 561"/>
                  <a:gd name="T75" fmla="*/ 49 h 2092"/>
                  <a:gd name="T76" fmla="*/ 512 w 561"/>
                  <a:gd name="T77" fmla="*/ 23 h 2092"/>
                  <a:gd name="T78" fmla="*/ 525 w 561"/>
                  <a:gd name="T79" fmla="*/ 5 h 2092"/>
                  <a:gd name="T80" fmla="*/ 539 w 561"/>
                  <a:gd name="T81" fmla="*/ 0 h 2092"/>
                  <a:gd name="T82" fmla="*/ 552 w 561"/>
                  <a:gd name="T83" fmla="*/ 0 h 209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92"/>
                  <a:gd name="T128" fmla="*/ 561 w 561"/>
                  <a:gd name="T129" fmla="*/ 2092 h 209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92">
                    <a:moveTo>
                      <a:pt x="0" y="1829"/>
                    </a:moveTo>
                    <a:lnTo>
                      <a:pt x="4" y="1851"/>
                    </a:lnTo>
                    <a:lnTo>
                      <a:pt x="9" y="1869"/>
                    </a:lnTo>
                    <a:lnTo>
                      <a:pt x="13" y="1891"/>
                    </a:lnTo>
                    <a:lnTo>
                      <a:pt x="18" y="1909"/>
                    </a:lnTo>
                    <a:lnTo>
                      <a:pt x="22" y="1927"/>
                    </a:lnTo>
                    <a:lnTo>
                      <a:pt x="26" y="1945"/>
                    </a:lnTo>
                    <a:lnTo>
                      <a:pt x="31" y="1958"/>
                    </a:lnTo>
                    <a:lnTo>
                      <a:pt x="35" y="1976"/>
                    </a:lnTo>
                    <a:lnTo>
                      <a:pt x="40" y="1989"/>
                    </a:lnTo>
                    <a:lnTo>
                      <a:pt x="44" y="2003"/>
                    </a:lnTo>
                    <a:lnTo>
                      <a:pt x="49" y="2016"/>
                    </a:lnTo>
                    <a:lnTo>
                      <a:pt x="53" y="2029"/>
                    </a:lnTo>
                    <a:lnTo>
                      <a:pt x="58" y="2038"/>
                    </a:lnTo>
                    <a:lnTo>
                      <a:pt x="62" y="2047"/>
                    </a:lnTo>
                    <a:lnTo>
                      <a:pt x="67" y="2056"/>
                    </a:lnTo>
                    <a:lnTo>
                      <a:pt x="71" y="2065"/>
                    </a:lnTo>
                    <a:lnTo>
                      <a:pt x="75" y="2069"/>
                    </a:lnTo>
                    <a:lnTo>
                      <a:pt x="80" y="2078"/>
                    </a:lnTo>
                    <a:lnTo>
                      <a:pt x="84" y="2083"/>
                    </a:lnTo>
                    <a:lnTo>
                      <a:pt x="89" y="2083"/>
                    </a:lnTo>
                    <a:lnTo>
                      <a:pt x="93" y="2087"/>
                    </a:lnTo>
                    <a:lnTo>
                      <a:pt x="98" y="2087"/>
                    </a:lnTo>
                    <a:lnTo>
                      <a:pt x="102" y="2092"/>
                    </a:lnTo>
                    <a:lnTo>
                      <a:pt x="107" y="2087"/>
                    </a:lnTo>
                    <a:lnTo>
                      <a:pt x="111" y="2087"/>
                    </a:lnTo>
                    <a:lnTo>
                      <a:pt x="116" y="2083"/>
                    </a:lnTo>
                    <a:lnTo>
                      <a:pt x="120" y="2083"/>
                    </a:lnTo>
                    <a:lnTo>
                      <a:pt x="124" y="2078"/>
                    </a:lnTo>
                    <a:lnTo>
                      <a:pt x="129" y="2069"/>
                    </a:lnTo>
                    <a:lnTo>
                      <a:pt x="133" y="2065"/>
                    </a:lnTo>
                    <a:lnTo>
                      <a:pt x="138" y="2056"/>
                    </a:lnTo>
                    <a:lnTo>
                      <a:pt x="142" y="2047"/>
                    </a:lnTo>
                    <a:lnTo>
                      <a:pt x="147" y="2038"/>
                    </a:lnTo>
                    <a:lnTo>
                      <a:pt x="151" y="2029"/>
                    </a:lnTo>
                    <a:lnTo>
                      <a:pt x="156" y="2016"/>
                    </a:lnTo>
                    <a:lnTo>
                      <a:pt x="160" y="2003"/>
                    </a:lnTo>
                    <a:lnTo>
                      <a:pt x="165" y="1989"/>
                    </a:lnTo>
                    <a:lnTo>
                      <a:pt x="169" y="1976"/>
                    </a:lnTo>
                    <a:lnTo>
                      <a:pt x="173" y="1958"/>
                    </a:lnTo>
                    <a:lnTo>
                      <a:pt x="178" y="1945"/>
                    </a:lnTo>
                    <a:lnTo>
                      <a:pt x="182" y="1927"/>
                    </a:lnTo>
                    <a:lnTo>
                      <a:pt x="187" y="1909"/>
                    </a:lnTo>
                    <a:lnTo>
                      <a:pt x="191" y="1891"/>
                    </a:lnTo>
                    <a:lnTo>
                      <a:pt x="196" y="1869"/>
                    </a:lnTo>
                    <a:lnTo>
                      <a:pt x="200" y="1851"/>
                    </a:lnTo>
                    <a:lnTo>
                      <a:pt x="205" y="1829"/>
                    </a:lnTo>
                    <a:lnTo>
                      <a:pt x="209" y="1807"/>
                    </a:lnTo>
                    <a:lnTo>
                      <a:pt x="214" y="1785"/>
                    </a:lnTo>
                    <a:lnTo>
                      <a:pt x="218" y="1758"/>
                    </a:lnTo>
                    <a:lnTo>
                      <a:pt x="222" y="1736"/>
                    </a:lnTo>
                    <a:lnTo>
                      <a:pt x="227" y="1709"/>
                    </a:lnTo>
                    <a:lnTo>
                      <a:pt x="231" y="1687"/>
                    </a:lnTo>
                    <a:lnTo>
                      <a:pt x="236" y="1660"/>
                    </a:lnTo>
                    <a:lnTo>
                      <a:pt x="240" y="1633"/>
                    </a:lnTo>
                    <a:lnTo>
                      <a:pt x="245" y="1602"/>
                    </a:lnTo>
                    <a:lnTo>
                      <a:pt x="249" y="1576"/>
                    </a:lnTo>
                    <a:lnTo>
                      <a:pt x="254" y="1549"/>
                    </a:lnTo>
                    <a:lnTo>
                      <a:pt x="258" y="1518"/>
                    </a:lnTo>
                    <a:lnTo>
                      <a:pt x="263" y="1491"/>
                    </a:lnTo>
                    <a:lnTo>
                      <a:pt x="267" y="1460"/>
                    </a:lnTo>
                    <a:lnTo>
                      <a:pt x="271" y="1429"/>
                    </a:lnTo>
                    <a:lnTo>
                      <a:pt x="276" y="1398"/>
                    </a:lnTo>
                    <a:lnTo>
                      <a:pt x="280" y="1366"/>
                    </a:lnTo>
                    <a:lnTo>
                      <a:pt x="285" y="1335"/>
                    </a:lnTo>
                    <a:lnTo>
                      <a:pt x="289" y="1304"/>
                    </a:lnTo>
                    <a:lnTo>
                      <a:pt x="294" y="1273"/>
                    </a:lnTo>
                    <a:lnTo>
                      <a:pt x="298" y="1242"/>
                    </a:lnTo>
                    <a:lnTo>
                      <a:pt x="303" y="1206"/>
                    </a:lnTo>
                    <a:lnTo>
                      <a:pt x="307" y="1175"/>
                    </a:lnTo>
                    <a:lnTo>
                      <a:pt x="312" y="1144"/>
                    </a:lnTo>
                    <a:lnTo>
                      <a:pt x="316" y="1108"/>
                    </a:lnTo>
                    <a:lnTo>
                      <a:pt x="320" y="1077"/>
                    </a:lnTo>
                    <a:lnTo>
                      <a:pt x="325" y="1042"/>
                    </a:lnTo>
                    <a:lnTo>
                      <a:pt x="329" y="1010"/>
                    </a:lnTo>
                    <a:lnTo>
                      <a:pt x="334" y="979"/>
                    </a:lnTo>
                    <a:lnTo>
                      <a:pt x="338" y="944"/>
                    </a:lnTo>
                    <a:lnTo>
                      <a:pt x="343" y="913"/>
                    </a:lnTo>
                    <a:lnTo>
                      <a:pt x="347" y="881"/>
                    </a:lnTo>
                    <a:lnTo>
                      <a:pt x="352" y="846"/>
                    </a:lnTo>
                    <a:lnTo>
                      <a:pt x="356" y="815"/>
                    </a:lnTo>
                    <a:lnTo>
                      <a:pt x="361" y="783"/>
                    </a:lnTo>
                    <a:lnTo>
                      <a:pt x="365" y="752"/>
                    </a:lnTo>
                    <a:lnTo>
                      <a:pt x="369" y="721"/>
                    </a:lnTo>
                    <a:lnTo>
                      <a:pt x="374" y="690"/>
                    </a:lnTo>
                    <a:lnTo>
                      <a:pt x="378" y="659"/>
                    </a:lnTo>
                    <a:lnTo>
                      <a:pt x="383" y="628"/>
                    </a:lnTo>
                    <a:lnTo>
                      <a:pt x="387" y="597"/>
                    </a:lnTo>
                    <a:lnTo>
                      <a:pt x="392" y="570"/>
                    </a:lnTo>
                    <a:lnTo>
                      <a:pt x="396" y="539"/>
                    </a:lnTo>
                    <a:lnTo>
                      <a:pt x="401" y="512"/>
                    </a:lnTo>
                    <a:lnTo>
                      <a:pt x="405" y="485"/>
                    </a:lnTo>
                    <a:lnTo>
                      <a:pt x="410" y="454"/>
                    </a:lnTo>
                    <a:lnTo>
                      <a:pt x="414" y="428"/>
                    </a:lnTo>
                    <a:lnTo>
                      <a:pt x="418" y="401"/>
                    </a:lnTo>
                    <a:lnTo>
                      <a:pt x="423" y="379"/>
                    </a:lnTo>
                    <a:lnTo>
                      <a:pt x="427" y="352"/>
                    </a:lnTo>
                    <a:lnTo>
                      <a:pt x="432" y="330"/>
                    </a:lnTo>
                    <a:lnTo>
                      <a:pt x="436" y="303"/>
                    </a:lnTo>
                    <a:lnTo>
                      <a:pt x="441" y="281"/>
                    </a:lnTo>
                    <a:lnTo>
                      <a:pt x="445" y="258"/>
                    </a:lnTo>
                    <a:lnTo>
                      <a:pt x="450" y="236"/>
                    </a:lnTo>
                    <a:lnTo>
                      <a:pt x="454" y="218"/>
                    </a:lnTo>
                    <a:lnTo>
                      <a:pt x="459" y="196"/>
                    </a:lnTo>
                    <a:lnTo>
                      <a:pt x="463" y="178"/>
                    </a:lnTo>
                    <a:lnTo>
                      <a:pt x="467" y="161"/>
                    </a:lnTo>
                    <a:lnTo>
                      <a:pt x="472" y="143"/>
                    </a:lnTo>
                    <a:lnTo>
                      <a:pt x="476" y="129"/>
                    </a:lnTo>
                    <a:lnTo>
                      <a:pt x="481" y="112"/>
                    </a:lnTo>
                    <a:lnTo>
                      <a:pt x="485" y="98"/>
                    </a:lnTo>
                    <a:lnTo>
                      <a:pt x="490" y="85"/>
                    </a:lnTo>
                    <a:lnTo>
                      <a:pt x="494" y="72"/>
                    </a:lnTo>
                    <a:lnTo>
                      <a:pt x="499" y="58"/>
                    </a:lnTo>
                    <a:lnTo>
                      <a:pt x="499" y="49"/>
                    </a:lnTo>
                    <a:lnTo>
                      <a:pt x="503" y="40"/>
                    </a:lnTo>
                    <a:lnTo>
                      <a:pt x="508" y="31"/>
                    </a:lnTo>
                    <a:lnTo>
                      <a:pt x="512" y="23"/>
                    </a:lnTo>
                    <a:lnTo>
                      <a:pt x="516" y="18"/>
                    </a:lnTo>
                    <a:lnTo>
                      <a:pt x="521" y="9"/>
                    </a:lnTo>
                    <a:lnTo>
                      <a:pt x="525" y="5"/>
                    </a:lnTo>
                    <a:lnTo>
                      <a:pt x="530" y="5"/>
                    </a:lnTo>
                    <a:lnTo>
                      <a:pt x="534" y="0"/>
                    </a:lnTo>
                    <a:lnTo>
                      <a:pt x="539" y="0"/>
                    </a:lnTo>
                    <a:lnTo>
                      <a:pt x="543" y="0"/>
                    </a:lnTo>
                    <a:lnTo>
                      <a:pt x="548" y="0"/>
                    </a:lnTo>
                    <a:lnTo>
                      <a:pt x="552" y="0"/>
                    </a:lnTo>
                    <a:lnTo>
                      <a:pt x="557" y="5"/>
                    </a:lnTo>
                    <a:lnTo>
                      <a:pt x="561" y="5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8" name="Freeform 290"/>
              <p:cNvSpPr>
                <a:spLocks/>
              </p:cNvSpPr>
              <p:nvPr/>
            </p:nvSpPr>
            <p:spPr bwMode="auto">
              <a:xfrm>
                <a:off x="2864" y="1396"/>
                <a:ext cx="561" cy="2087"/>
              </a:xfrm>
              <a:custGeom>
                <a:avLst/>
                <a:gdLst>
                  <a:gd name="T0" fmla="*/ 9 w 561"/>
                  <a:gd name="T1" fmla="*/ 13 h 2087"/>
                  <a:gd name="T2" fmla="*/ 22 w 561"/>
                  <a:gd name="T3" fmla="*/ 35 h 2087"/>
                  <a:gd name="T4" fmla="*/ 36 w 561"/>
                  <a:gd name="T5" fmla="*/ 67 h 2087"/>
                  <a:gd name="T6" fmla="*/ 49 w 561"/>
                  <a:gd name="T7" fmla="*/ 107 h 2087"/>
                  <a:gd name="T8" fmla="*/ 62 w 561"/>
                  <a:gd name="T9" fmla="*/ 156 h 2087"/>
                  <a:gd name="T10" fmla="*/ 76 w 561"/>
                  <a:gd name="T11" fmla="*/ 213 h 2087"/>
                  <a:gd name="T12" fmla="*/ 89 w 561"/>
                  <a:gd name="T13" fmla="*/ 276 h 2087"/>
                  <a:gd name="T14" fmla="*/ 102 w 561"/>
                  <a:gd name="T15" fmla="*/ 347 h 2087"/>
                  <a:gd name="T16" fmla="*/ 116 w 561"/>
                  <a:gd name="T17" fmla="*/ 423 h 2087"/>
                  <a:gd name="T18" fmla="*/ 129 w 561"/>
                  <a:gd name="T19" fmla="*/ 507 h 2087"/>
                  <a:gd name="T20" fmla="*/ 143 w 561"/>
                  <a:gd name="T21" fmla="*/ 592 h 2087"/>
                  <a:gd name="T22" fmla="*/ 156 w 561"/>
                  <a:gd name="T23" fmla="*/ 685 h 2087"/>
                  <a:gd name="T24" fmla="*/ 169 w 561"/>
                  <a:gd name="T25" fmla="*/ 778 h 2087"/>
                  <a:gd name="T26" fmla="*/ 183 w 561"/>
                  <a:gd name="T27" fmla="*/ 876 h 2087"/>
                  <a:gd name="T28" fmla="*/ 196 w 561"/>
                  <a:gd name="T29" fmla="*/ 974 h 2087"/>
                  <a:gd name="T30" fmla="*/ 209 w 561"/>
                  <a:gd name="T31" fmla="*/ 1072 h 2087"/>
                  <a:gd name="T32" fmla="*/ 223 w 561"/>
                  <a:gd name="T33" fmla="*/ 1170 h 2087"/>
                  <a:gd name="T34" fmla="*/ 236 w 561"/>
                  <a:gd name="T35" fmla="*/ 1268 h 2087"/>
                  <a:gd name="T36" fmla="*/ 249 w 561"/>
                  <a:gd name="T37" fmla="*/ 1361 h 2087"/>
                  <a:gd name="T38" fmla="*/ 263 w 561"/>
                  <a:gd name="T39" fmla="*/ 1455 h 2087"/>
                  <a:gd name="T40" fmla="*/ 276 w 561"/>
                  <a:gd name="T41" fmla="*/ 1544 h 2087"/>
                  <a:gd name="T42" fmla="*/ 289 w 561"/>
                  <a:gd name="T43" fmla="*/ 1628 h 2087"/>
                  <a:gd name="T44" fmla="*/ 303 w 561"/>
                  <a:gd name="T45" fmla="*/ 1704 h 2087"/>
                  <a:gd name="T46" fmla="*/ 316 w 561"/>
                  <a:gd name="T47" fmla="*/ 1780 h 2087"/>
                  <a:gd name="T48" fmla="*/ 330 w 561"/>
                  <a:gd name="T49" fmla="*/ 1846 h 2087"/>
                  <a:gd name="T50" fmla="*/ 343 w 561"/>
                  <a:gd name="T51" fmla="*/ 1904 h 2087"/>
                  <a:gd name="T52" fmla="*/ 356 w 561"/>
                  <a:gd name="T53" fmla="*/ 1953 h 2087"/>
                  <a:gd name="T54" fmla="*/ 370 w 561"/>
                  <a:gd name="T55" fmla="*/ 1998 h 2087"/>
                  <a:gd name="T56" fmla="*/ 383 w 561"/>
                  <a:gd name="T57" fmla="*/ 2033 h 2087"/>
                  <a:gd name="T58" fmla="*/ 396 w 561"/>
                  <a:gd name="T59" fmla="*/ 2060 h 2087"/>
                  <a:gd name="T60" fmla="*/ 410 w 561"/>
                  <a:gd name="T61" fmla="*/ 2078 h 2087"/>
                  <a:gd name="T62" fmla="*/ 423 w 561"/>
                  <a:gd name="T63" fmla="*/ 2082 h 2087"/>
                  <a:gd name="T64" fmla="*/ 436 w 561"/>
                  <a:gd name="T65" fmla="*/ 2082 h 2087"/>
                  <a:gd name="T66" fmla="*/ 450 w 561"/>
                  <a:gd name="T67" fmla="*/ 2073 h 2087"/>
                  <a:gd name="T68" fmla="*/ 463 w 561"/>
                  <a:gd name="T69" fmla="*/ 2051 h 2087"/>
                  <a:gd name="T70" fmla="*/ 472 w 561"/>
                  <a:gd name="T71" fmla="*/ 2024 h 2087"/>
                  <a:gd name="T72" fmla="*/ 485 w 561"/>
                  <a:gd name="T73" fmla="*/ 1984 h 2087"/>
                  <a:gd name="T74" fmla="*/ 499 w 561"/>
                  <a:gd name="T75" fmla="*/ 1940 h 2087"/>
                  <a:gd name="T76" fmla="*/ 512 w 561"/>
                  <a:gd name="T77" fmla="*/ 1886 h 2087"/>
                  <a:gd name="T78" fmla="*/ 526 w 561"/>
                  <a:gd name="T79" fmla="*/ 1824 h 2087"/>
                  <a:gd name="T80" fmla="*/ 539 w 561"/>
                  <a:gd name="T81" fmla="*/ 1753 h 2087"/>
                  <a:gd name="T82" fmla="*/ 552 w 561"/>
                  <a:gd name="T83" fmla="*/ 1682 h 208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1"/>
                  <a:gd name="T127" fmla="*/ 0 h 2087"/>
                  <a:gd name="T128" fmla="*/ 561 w 561"/>
                  <a:gd name="T129" fmla="*/ 2087 h 208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1" h="2087">
                    <a:moveTo>
                      <a:pt x="0" y="0"/>
                    </a:moveTo>
                    <a:lnTo>
                      <a:pt x="4" y="4"/>
                    </a:lnTo>
                    <a:lnTo>
                      <a:pt x="9" y="13"/>
                    </a:lnTo>
                    <a:lnTo>
                      <a:pt x="13" y="18"/>
                    </a:lnTo>
                    <a:lnTo>
                      <a:pt x="18" y="26"/>
                    </a:lnTo>
                    <a:lnTo>
                      <a:pt x="22" y="35"/>
                    </a:lnTo>
                    <a:lnTo>
                      <a:pt x="27" y="44"/>
                    </a:lnTo>
                    <a:lnTo>
                      <a:pt x="31" y="53"/>
                    </a:lnTo>
                    <a:lnTo>
                      <a:pt x="36" y="67"/>
                    </a:lnTo>
                    <a:lnTo>
                      <a:pt x="40" y="80"/>
                    </a:lnTo>
                    <a:lnTo>
                      <a:pt x="45" y="93"/>
                    </a:lnTo>
                    <a:lnTo>
                      <a:pt x="49" y="107"/>
                    </a:lnTo>
                    <a:lnTo>
                      <a:pt x="53" y="124"/>
                    </a:lnTo>
                    <a:lnTo>
                      <a:pt x="58" y="138"/>
                    </a:lnTo>
                    <a:lnTo>
                      <a:pt x="62" y="156"/>
                    </a:lnTo>
                    <a:lnTo>
                      <a:pt x="67" y="173"/>
                    </a:lnTo>
                    <a:lnTo>
                      <a:pt x="71" y="191"/>
                    </a:lnTo>
                    <a:lnTo>
                      <a:pt x="76" y="213"/>
                    </a:lnTo>
                    <a:lnTo>
                      <a:pt x="80" y="231"/>
                    </a:lnTo>
                    <a:lnTo>
                      <a:pt x="85" y="253"/>
                    </a:lnTo>
                    <a:lnTo>
                      <a:pt x="89" y="276"/>
                    </a:lnTo>
                    <a:lnTo>
                      <a:pt x="94" y="298"/>
                    </a:lnTo>
                    <a:lnTo>
                      <a:pt x="98" y="325"/>
                    </a:lnTo>
                    <a:lnTo>
                      <a:pt x="102" y="347"/>
                    </a:lnTo>
                    <a:lnTo>
                      <a:pt x="107" y="374"/>
                    </a:lnTo>
                    <a:lnTo>
                      <a:pt x="111" y="396"/>
                    </a:lnTo>
                    <a:lnTo>
                      <a:pt x="116" y="423"/>
                    </a:lnTo>
                    <a:lnTo>
                      <a:pt x="120" y="449"/>
                    </a:lnTo>
                    <a:lnTo>
                      <a:pt x="125" y="480"/>
                    </a:lnTo>
                    <a:lnTo>
                      <a:pt x="129" y="507"/>
                    </a:lnTo>
                    <a:lnTo>
                      <a:pt x="134" y="534"/>
                    </a:lnTo>
                    <a:lnTo>
                      <a:pt x="138" y="565"/>
                    </a:lnTo>
                    <a:lnTo>
                      <a:pt x="143" y="592"/>
                    </a:lnTo>
                    <a:lnTo>
                      <a:pt x="147" y="623"/>
                    </a:lnTo>
                    <a:lnTo>
                      <a:pt x="151" y="654"/>
                    </a:lnTo>
                    <a:lnTo>
                      <a:pt x="156" y="685"/>
                    </a:lnTo>
                    <a:lnTo>
                      <a:pt x="160" y="716"/>
                    </a:lnTo>
                    <a:lnTo>
                      <a:pt x="165" y="747"/>
                    </a:lnTo>
                    <a:lnTo>
                      <a:pt x="169" y="778"/>
                    </a:lnTo>
                    <a:lnTo>
                      <a:pt x="174" y="810"/>
                    </a:lnTo>
                    <a:lnTo>
                      <a:pt x="178" y="841"/>
                    </a:lnTo>
                    <a:lnTo>
                      <a:pt x="183" y="876"/>
                    </a:lnTo>
                    <a:lnTo>
                      <a:pt x="187" y="908"/>
                    </a:lnTo>
                    <a:lnTo>
                      <a:pt x="191" y="939"/>
                    </a:lnTo>
                    <a:lnTo>
                      <a:pt x="196" y="974"/>
                    </a:lnTo>
                    <a:lnTo>
                      <a:pt x="200" y="1005"/>
                    </a:lnTo>
                    <a:lnTo>
                      <a:pt x="205" y="1037"/>
                    </a:lnTo>
                    <a:lnTo>
                      <a:pt x="209" y="1072"/>
                    </a:lnTo>
                    <a:lnTo>
                      <a:pt x="214" y="1103"/>
                    </a:lnTo>
                    <a:lnTo>
                      <a:pt x="218" y="1139"/>
                    </a:lnTo>
                    <a:lnTo>
                      <a:pt x="223" y="1170"/>
                    </a:lnTo>
                    <a:lnTo>
                      <a:pt x="227" y="1201"/>
                    </a:lnTo>
                    <a:lnTo>
                      <a:pt x="232" y="1237"/>
                    </a:lnTo>
                    <a:lnTo>
                      <a:pt x="236" y="1268"/>
                    </a:lnTo>
                    <a:lnTo>
                      <a:pt x="240" y="1299"/>
                    </a:lnTo>
                    <a:lnTo>
                      <a:pt x="245" y="1330"/>
                    </a:lnTo>
                    <a:lnTo>
                      <a:pt x="249" y="1361"/>
                    </a:lnTo>
                    <a:lnTo>
                      <a:pt x="254" y="1393"/>
                    </a:lnTo>
                    <a:lnTo>
                      <a:pt x="258" y="1424"/>
                    </a:lnTo>
                    <a:lnTo>
                      <a:pt x="263" y="1455"/>
                    </a:lnTo>
                    <a:lnTo>
                      <a:pt x="267" y="1486"/>
                    </a:lnTo>
                    <a:lnTo>
                      <a:pt x="272" y="1513"/>
                    </a:lnTo>
                    <a:lnTo>
                      <a:pt x="276" y="1544"/>
                    </a:lnTo>
                    <a:lnTo>
                      <a:pt x="281" y="1571"/>
                    </a:lnTo>
                    <a:lnTo>
                      <a:pt x="285" y="1597"/>
                    </a:lnTo>
                    <a:lnTo>
                      <a:pt x="289" y="1628"/>
                    </a:lnTo>
                    <a:lnTo>
                      <a:pt x="294" y="1655"/>
                    </a:lnTo>
                    <a:lnTo>
                      <a:pt x="298" y="1682"/>
                    </a:lnTo>
                    <a:lnTo>
                      <a:pt x="303" y="1704"/>
                    </a:lnTo>
                    <a:lnTo>
                      <a:pt x="307" y="1731"/>
                    </a:lnTo>
                    <a:lnTo>
                      <a:pt x="312" y="1753"/>
                    </a:lnTo>
                    <a:lnTo>
                      <a:pt x="316" y="1780"/>
                    </a:lnTo>
                    <a:lnTo>
                      <a:pt x="321" y="1802"/>
                    </a:lnTo>
                    <a:lnTo>
                      <a:pt x="325" y="1824"/>
                    </a:lnTo>
                    <a:lnTo>
                      <a:pt x="330" y="1846"/>
                    </a:lnTo>
                    <a:lnTo>
                      <a:pt x="334" y="1864"/>
                    </a:lnTo>
                    <a:lnTo>
                      <a:pt x="338" y="1886"/>
                    </a:lnTo>
                    <a:lnTo>
                      <a:pt x="343" y="1904"/>
                    </a:lnTo>
                    <a:lnTo>
                      <a:pt x="347" y="1922"/>
                    </a:lnTo>
                    <a:lnTo>
                      <a:pt x="352" y="1940"/>
                    </a:lnTo>
                    <a:lnTo>
                      <a:pt x="356" y="1953"/>
                    </a:lnTo>
                    <a:lnTo>
                      <a:pt x="361" y="1971"/>
                    </a:lnTo>
                    <a:lnTo>
                      <a:pt x="365" y="1984"/>
                    </a:lnTo>
                    <a:lnTo>
                      <a:pt x="370" y="1998"/>
                    </a:lnTo>
                    <a:lnTo>
                      <a:pt x="374" y="2011"/>
                    </a:lnTo>
                    <a:lnTo>
                      <a:pt x="379" y="2024"/>
                    </a:lnTo>
                    <a:lnTo>
                      <a:pt x="383" y="2033"/>
                    </a:lnTo>
                    <a:lnTo>
                      <a:pt x="387" y="2042"/>
                    </a:lnTo>
                    <a:lnTo>
                      <a:pt x="392" y="2051"/>
                    </a:lnTo>
                    <a:lnTo>
                      <a:pt x="396" y="2060"/>
                    </a:lnTo>
                    <a:lnTo>
                      <a:pt x="401" y="2064"/>
                    </a:lnTo>
                    <a:lnTo>
                      <a:pt x="405" y="2073"/>
                    </a:lnTo>
                    <a:lnTo>
                      <a:pt x="410" y="2078"/>
                    </a:lnTo>
                    <a:lnTo>
                      <a:pt x="414" y="2078"/>
                    </a:lnTo>
                    <a:lnTo>
                      <a:pt x="419" y="2082"/>
                    </a:lnTo>
                    <a:lnTo>
                      <a:pt x="423" y="2082"/>
                    </a:lnTo>
                    <a:lnTo>
                      <a:pt x="428" y="2087"/>
                    </a:lnTo>
                    <a:lnTo>
                      <a:pt x="432" y="2082"/>
                    </a:lnTo>
                    <a:lnTo>
                      <a:pt x="436" y="2082"/>
                    </a:lnTo>
                    <a:lnTo>
                      <a:pt x="441" y="2078"/>
                    </a:lnTo>
                    <a:lnTo>
                      <a:pt x="445" y="2078"/>
                    </a:lnTo>
                    <a:lnTo>
                      <a:pt x="450" y="2073"/>
                    </a:lnTo>
                    <a:lnTo>
                      <a:pt x="454" y="2064"/>
                    </a:lnTo>
                    <a:lnTo>
                      <a:pt x="459" y="2060"/>
                    </a:lnTo>
                    <a:lnTo>
                      <a:pt x="463" y="2051"/>
                    </a:lnTo>
                    <a:lnTo>
                      <a:pt x="468" y="2042"/>
                    </a:lnTo>
                    <a:lnTo>
                      <a:pt x="468" y="2033"/>
                    </a:lnTo>
                    <a:lnTo>
                      <a:pt x="472" y="2024"/>
                    </a:lnTo>
                    <a:lnTo>
                      <a:pt x="477" y="2011"/>
                    </a:lnTo>
                    <a:lnTo>
                      <a:pt x="481" y="1998"/>
                    </a:lnTo>
                    <a:lnTo>
                      <a:pt x="485" y="1984"/>
                    </a:lnTo>
                    <a:lnTo>
                      <a:pt x="490" y="1971"/>
                    </a:lnTo>
                    <a:lnTo>
                      <a:pt x="494" y="1953"/>
                    </a:lnTo>
                    <a:lnTo>
                      <a:pt x="499" y="1940"/>
                    </a:lnTo>
                    <a:lnTo>
                      <a:pt x="503" y="1922"/>
                    </a:lnTo>
                    <a:lnTo>
                      <a:pt x="508" y="1904"/>
                    </a:lnTo>
                    <a:lnTo>
                      <a:pt x="512" y="1886"/>
                    </a:lnTo>
                    <a:lnTo>
                      <a:pt x="517" y="1864"/>
                    </a:lnTo>
                    <a:lnTo>
                      <a:pt x="521" y="1846"/>
                    </a:lnTo>
                    <a:lnTo>
                      <a:pt x="526" y="1824"/>
                    </a:lnTo>
                    <a:lnTo>
                      <a:pt x="530" y="1802"/>
                    </a:lnTo>
                    <a:lnTo>
                      <a:pt x="534" y="1780"/>
                    </a:lnTo>
                    <a:lnTo>
                      <a:pt x="539" y="1753"/>
                    </a:lnTo>
                    <a:lnTo>
                      <a:pt x="543" y="1731"/>
                    </a:lnTo>
                    <a:lnTo>
                      <a:pt x="548" y="1704"/>
                    </a:lnTo>
                    <a:lnTo>
                      <a:pt x="552" y="1682"/>
                    </a:lnTo>
                    <a:lnTo>
                      <a:pt x="557" y="1655"/>
                    </a:lnTo>
                    <a:lnTo>
                      <a:pt x="561" y="1628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9" name="Freeform 291"/>
              <p:cNvSpPr>
                <a:spLocks/>
              </p:cNvSpPr>
              <p:nvPr/>
            </p:nvSpPr>
            <p:spPr bwMode="auto">
              <a:xfrm>
                <a:off x="3425" y="1391"/>
                <a:ext cx="526" cy="1633"/>
              </a:xfrm>
              <a:custGeom>
                <a:avLst/>
                <a:gdLst>
                  <a:gd name="T0" fmla="*/ 5 w 526"/>
                  <a:gd name="T1" fmla="*/ 1602 h 1633"/>
                  <a:gd name="T2" fmla="*/ 14 w 526"/>
                  <a:gd name="T3" fmla="*/ 1549 h 1633"/>
                  <a:gd name="T4" fmla="*/ 22 w 526"/>
                  <a:gd name="T5" fmla="*/ 1491 h 1633"/>
                  <a:gd name="T6" fmla="*/ 31 w 526"/>
                  <a:gd name="T7" fmla="*/ 1429 h 1633"/>
                  <a:gd name="T8" fmla="*/ 40 w 526"/>
                  <a:gd name="T9" fmla="*/ 1366 h 1633"/>
                  <a:gd name="T10" fmla="*/ 49 w 526"/>
                  <a:gd name="T11" fmla="*/ 1304 h 1633"/>
                  <a:gd name="T12" fmla="*/ 58 w 526"/>
                  <a:gd name="T13" fmla="*/ 1242 h 1633"/>
                  <a:gd name="T14" fmla="*/ 67 w 526"/>
                  <a:gd name="T15" fmla="*/ 1175 h 1633"/>
                  <a:gd name="T16" fmla="*/ 76 w 526"/>
                  <a:gd name="T17" fmla="*/ 1108 h 1633"/>
                  <a:gd name="T18" fmla="*/ 85 w 526"/>
                  <a:gd name="T19" fmla="*/ 1046 h 1633"/>
                  <a:gd name="T20" fmla="*/ 94 w 526"/>
                  <a:gd name="T21" fmla="*/ 979 h 1633"/>
                  <a:gd name="T22" fmla="*/ 103 w 526"/>
                  <a:gd name="T23" fmla="*/ 913 h 1633"/>
                  <a:gd name="T24" fmla="*/ 112 w 526"/>
                  <a:gd name="T25" fmla="*/ 846 h 1633"/>
                  <a:gd name="T26" fmla="*/ 120 w 526"/>
                  <a:gd name="T27" fmla="*/ 783 h 1633"/>
                  <a:gd name="T28" fmla="*/ 129 w 526"/>
                  <a:gd name="T29" fmla="*/ 721 h 1633"/>
                  <a:gd name="T30" fmla="*/ 138 w 526"/>
                  <a:gd name="T31" fmla="*/ 659 h 1633"/>
                  <a:gd name="T32" fmla="*/ 147 w 526"/>
                  <a:gd name="T33" fmla="*/ 597 h 1633"/>
                  <a:gd name="T34" fmla="*/ 156 w 526"/>
                  <a:gd name="T35" fmla="*/ 539 h 1633"/>
                  <a:gd name="T36" fmla="*/ 165 w 526"/>
                  <a:gd name="T37" fmla="*/ 485 h 1633"/>
                  <a:gd name="T38" fmla="*/ 174 w 526"/>
                  <a:gd name="T39" fmla="*/ 428 h 1633"/>
                  <a:gd name="T40" fmla="*/ 183 w 526"/>
                  <a:gd name="T41" fmla="*/ 379 h 1633"/>
                  <a:gd name="T42" fmla="*/ 192 w 526"/>
                  <a:gd name="T43" fmla="*/ 330 h 1633"/>
                  <a:gd name="T44" fmla="*/ 201 w 526"/>
                  <a:gd name="T45" fmla="*/ 281 h 1633"/>
                  <a:gd name="T46" fmla="*/ 210 w 526"/>
                  <a:gd name="T47" fmla="*/ 236 h 1633"/>
                  <a:gd name="T48" fmla="*/ 218 w 526"/>
                  <a:gd name="T49" fmla="*/ 196 h 1633"/>
                  <a:gd name="T50" fmla="*/ 227 w 526"/>
                  <a:gd name="T51" fmla="*/ 161 h 1633"/>
                  <a:gd name="T52" fmla="*/ 236 w 526"/>
                  <a:gd name="T53" fmla="*/ 129 h 1633"/>
                  <a:gd name="T54" fmla="*/ 245 w 526"/>
                  <a:gd name="T55" fmla="*/ 98 h 1633"/>
                  <a:gd name="T56" fmla="*/ 254 w 526"/>
                  <a:gd name="T57" fmla="*/ 72 h 1633"/>
                  <a:gd name="T58" fmla="*/ 263 w 526"/>
                  <a:gd name="T59" fmla="*/ 49 h 1633"/>
                  <a:gd name="T60" fmla="*/ 272 w 526"/>
                  <a:gd name="T61" fmla="*/ 31 h 1633"/>
                  <a:gd name="T62" fmla="*/ 281 w 526"/>
                  <a:gd name="T63" fmla="*/ 18 h 1633"/>
                  <a:gd name="T64" fmla="*/ 290 w 526"/>
                  <a:gd name="T65" fmla="*/ 5 h 1633"/>
                  <a:gd name="T66" fmla="*/ 299 w 526"/>
                  <a:gd name="T67" fmla="*/ 0 h 1633"/>
                  <a:gd name="T68" fmla="*/ 308 w 526"/>
                  <a:gd name="T69" fmla="*/ 0 h 1633"/>
                  <a:gd name="T70" fmla="*/ 316 w 526"/>
                  <a:gd name="T71" fmla="*/ 0 h 1633"/>
                  <a:gd name="T72" fmla="*/ 325 w 526"/>
                  <a:gd name="T73" fmla="*/ 5 h 1633"/>
                  <a:gd name="T74" fmla="*/ 334 w 526"/>
                  <a:gd name="T75" fmla="*/ 18 h 1633"/>
                  <a:gd name="T76" fmla="*/ 343 w 526"/>
                  <a:gd name="T77" fmla="*/ 31 h 1633"/>
                  <a:gd name="T78" fmla="*/ 352 w 526"/>
                  <a:gd name="T79" fmla="*/ 49 h 1633"/>
                  <a:gd name="T80" fmla="*/ 361 w 526"/>
                  <a:gd name="T81" fmla="*/ 72 h 1633"/>
                  <a:gd name="T82" fmla="*/ 370 w 526"/>
                  <a:gd name="T83" fmla="*/ 98 h 1633"/>
                  <a:gd name="T84" fmla="*/ 379 w 526"/>
                  <a:gd name="T85" fmla="*/ 129 h 1633"/>
                  <a:gd name="T86" fmla="*/ 388 w 526"/>
                  <a:gd name="T87" fmla="*/ 161 h 1633"/>
                  <a:gd name="T88" fmla="*/ 397 w 526"/>
                  <a:gd name="T89" fmla="*/ 196 h 1633"/>
                  <a:gd name="T90" fmla="*/ 406 w 526"/>
                  <a:gd name="T91" fmla="*/ 236 h 1633"/>
                  <a:gd name="T92" fmla="*/ 414 w 526"/>
                  <a:gd name="T93" fmla="*/ 281 h 1633"/>
                  <a:gd name="T94" fmla="*/ 423 w 526"/>
                  <a:gd name="T95" fmla="*/ 330 h 1633"/>
                  <a:gd name="T96" fmla="*/ 432 w 526"/>
                  <a:gd name="T97" fmla="*/ 379 h 1633"/>
                  <a:gd name="T98" fmla="*/ 437 w 526"/>
                  <a:gd name="T99" fmla="*/ 428 h 1633"/>
                  <a:gd name="T100" fmla="*/ 446 w 526"/>
                  <a:gd name="T101" fmla="*/ 485 h 1633"/>
                  <a:gd name="T102" fmla="*/ 455 w 526"/>
                  <a:gd name="T103" fmla="*/ 539 h 1633"/>
                  <a:gd name="T104" fmla="*/ 463 w 526"/>
                  <a:gd name="T105" fmla="*/ 597 h 1633"/>
                  <a:gd name="T106" fmla="*/ 472 w 526"/>
                  <a:gd name="T107" fmla="*/ 659 h 1633"/>
                  <a:gd name="T108" fmla="*/ 481 w 526"/>
                  <a:gd name="T109" fmla="*/ 721 h 1633"/>
                  <a:gd name="T110" fmla="*/ 490 w 526"/>
                  <a:gd name="T111" fmla="*/ 783 h 1633"/>
                  <a:gd name="T112" fmla="*/ 499 w 526"/>
                  <a:gd name="T113" fmla="*/ 846 h 1633"/>
                  <a:gd name="T114" fmla="*/ 508 w 526"/>
                  <a:gd name="T115" fmla="*/ 913 h 1633"/>
                  <a:gd name="T116" fmla="*/ 517 w 526"/>
                  <a:gd name="T117" fmla="*/ 979 h 1633"/>
                  <a:gd name="T118" fmla="*/ 526 w 526"/>
                  <a:gd name="T119" fmla="*/ 1042 h 163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26"/>
                  <a:gd name="T181" fmla="*/ 0 h 1633"/>
                  <a:gd name="T182" fmla="*/ 526 w 526"/>
                  <a:gd name="T183" fmla="*/ 1633 h 163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26" h="1633">
                    <a:moveTo>
                      <a:pt x="0" y="1633"/>
                    </a:moveTo>
                    <a:lnTo>
                      <a:pt x="5" y="1602"/>
                    </a:lnTo>
                    <a:lnTo>
                      <a:pt x="9" y="1576"/>
                    </a:lnTo>
                    <a:lnTo>
                      <a:pt x="14" y="1549"/>
                    </a:lnTo>
                    <a:lnTo>
                      <a:pt x="18" y="1518"/>
                    </a:lnTo>
                    <a:lnTo>
                      <a:pt x="22" y="1491"/>
                    </a:lnTo>
                    <a:lnTo>
                      <a:pt x="27" y="1460"/>
                    </a:lnTo>
                    <a:lnTo>
                      <a:pt x="31" y="1429"/>
                    </a:lnTo>
                    <a:lnTo>
                      <a:pt x="36" y="1398"/>
                    </a:lnTo>
                    <a:lnTo>
                      <a:pt x="40" y="1366"/>
                    </a:lnTo>
                    <a:lnTo>
                      <a:pt x="45" y="1335"/>
                    </a:lnTo>
                    <a:lnTo>
                      <a:pt x="49" y="1304"/>
                    </a:lnTo>
                    <a:lnTo>
                      <a:pt x="54" y="1273"/>
                    </a:lnTo>
                    <a:lnTo>
                      <a:pt x="58" y="1242"/>
                    </a:lnTo>
                    <a:lnTo>
                      <a:pt x="63" y="1206"/>
                    </a:lnTo>
                    <a:lnTo>
                      <a:pt x="67" y="1175"/>
                    </a:lnTo>
                    <a:lnTo>
                      <a:pt x="71" y="1144"/>
                    </a:lnTo>
                    <a:lnTo>
                      <a:pt x="76" y="1108"/>
                    </a:lnTo>
                    <a:lnTo>
                      <a:pt x="80" y="1077"/>
                    </a:lnTo>
                    <a:lnTo>
                      <a:pt x="85" y="1046"/>
                    </a:lnTo>
                    <a:lnTo>
                      <a:pt x="89" y="1010"/>
                    </a:lnTo>
                    <a:lnTo>
                      <a:pt x="94" y="979"/>
                    </a:lnTo>
                    <a:lnTo>
                      <a:pt x="98" y="944"/>
                    </a:lnTo>
                    <a:lnTo>
                      <a:pt x="103" y="913"/>
                    </a:lnTo>
                    <a:lnTo>
                      <a:pt x="107" y="881"/>
                    </a:lnTo>
                    <a:lnTo>
                      <a:pt x="112" y="846"/>
                    </a:lnTo>
                    <a:lnTo>
                      <a:pt x="116" y="815"/>
                    </a:lnTo>
                    <a:lnTo>
                      <a:pt x="120" y="783"/>
                    </a:lnTo>
                    <a:lnTo>
                      <a:pt x="125" y="752"/>
                    </a:lnTo>
                    <a:lnTo>
                      <a:pt x="129" y="721"/>
                    </a:lnTo>
                    <a:lnTo>
                      <a:pt x="134" y="690"/>
                    </a:lnTo>
                    <a:lnTo>
                      <a:pt x="138" y="659"/>
                    </a:lnTo>
                    <a:lnTo>
                      <a:pt x="143" y="628"/>
                    </a:lnTo>
                    <a:lnTo>
                      <a:pt x="147" y="597"/>
                    </a:lnTo>
                    <a:lnTo>
                      <a:pt x="152" y="570"/>
                    </a:lnTo>
                    <a:lnTo>
                      <a:pt x="156" y="539"/>
                    </a:lnTo>
                    <a:lnTo>
                      <a:pt x="161" y="512"/>
                    </a:lnTo>
                    <a:lnTo>
                      <a:pt x="165" y="485"/>
                    </a:lnTo>
                    <a:lnTo>
                      <a:pt x="169" y="454"/>
                    </a:lnTo>
                    <a:lnTo>
                      <a:pt x="174" y="428"/>
                    </a:lnTo>
                    <a:lnTo>
                      <a:pt x="178" y="401"/>
                    </a:lnTo>
                    <a:lnTo>
                      <a:pt x="183" y="379"/>
                    </a:lnTo>
                    <a:lnTo>
                      <a:pt x="187" y="352"/>
                    </a:lnTo>
                    <a:lnTo>
                      <a:pt x="192" y="330"/>
                    </a:lnTo>
                    <a:lnTo>
                      <a:pt x="196" y="303"/>
                    </a:lnTo>
                    <a:lnTo>
                      <a:pt x="201" y="281"/>
                    </a:lnTo>
                    <a:lnTo>
                      <a:pt x="205" y="258"/>
                    </a:lnTo>
                    <a:lnTo>
                      <a:pt x="210" y="236"/>
                    </a:lnTo>
                    <a:lnTo>
                      <a:pt x="214" y="218"/>
                    </a:lnTo>
                    <a:lnTo>
                      <a:pt x="218" y="196"/>
                    </a:lnTo>
                    <a:lnTo>
                      <a:pt x="223" y="178"/>
                    </a:lnTo>
                    <a:lnTo>
                      <a:pt x="227" y="161"/>
                    </a:lnTo>
                    <a:lnTo>
                      <a:pt x="232" y="143"/>
                    </a:lnTo>
                    <a:lnTo>
                      <a:pt x="236" y="129"/>
                    </a:lnTo>
                    <a:lnTo>
                      <a:pt x="241" y="112"/>
                    </a:lnTo>
                    <a:lnTo>
                      <a:pt x="245" y="98"/>
                    </a:lnTo>
                    <a:lnTo>
                      <a:pt x="250" y="85"/>
                    </a:lnTo>
                    <a:lnTo>
                      <a:pt x="254" y="72"/>
                    </a:lnTo>
                    <a:lnTo>
                      <a:pt x="259" y="58"/>
                    </a:lnTo>
                    <a:lnTo>
                      <a:pt x="263" y="49"/>
                    </a:lnTo>
                    <a:lnTo>
                      <a:pt x="267" y="40"/>
                    </a:lnTo>
                    <a:lnTo>
                      <a:pt x="272" y="31"/>
                    </a:lnTo>
                    <a:lnTo>
                      <a:pt x="276" y="23"/>
                    </a:lnTo>
                    <a:lnTo>
                      <a:pt x="281" y="18"/>
                    </a:lnTo>
                    <a:lnTo>
                      <a:pt x="285" y="9"/>
                    </a:lnTo>
                    <a:lnTo>
                      <a:pt x="290" y="5"/>
                    </a:lnTo>
                    <a:lnTo>
                      <a:pt x="294" y="5"/>
                    </a:lnTo>
                    <a:lnTo>
                      <a:pt x="299" y="0"/>
                    </a:lnTo>
                    <a:lnTo>
                      <a:pt x="303" y="0"/>
                    </a:lnTo>
                    <a:lnTo>
                      <a:pt x="308" y="0"/>
                    </a:lnTo>
                    <a:lnTo>
                      <a:pt x="312" y="0"/>
                    </a:lnTo>
                    <a:lnTo>
                      <a:pt x="316" y="0"/>
                    </a:lnTo>
                    <a:lnTo>
                      <a:pt x="321" y="5"/>
                    </a:lnTo>
                    <a:lnTo>
                      <a:pt x="325" y="5"/>
                    </a:lnTo>
                    <a:lnTo>
                      <a:pt x="330" y="9"/>
                    </a:lnTo>
                    <a:lnTo>
                      <a:pt x="334" y="18"/>
                    </a:lnTo>
                    <a:lnTo>
                      <a:pt x="339" y="23"/>
                    </a:lnTo>
                    <a:lnTo>
                      <a:pt x="343" y="31"/>
                    </a:lnTo>
                    <a:lnTo>
                      <a:pt x="348" y="40"/>
                    </a:lnTo>
                    <a:lnTo>
                      <a:pt x="352" y="49"/>
                    </a:lnTo>
                    <a:lnTo>
                      <a:pt x="357" y="58"/>
                    </a:lnTo>
                    <a:lnTo>
                      <a:pt x="361" y="72"/>
                    </a:lnTo>
                    <a:lnTo>
                      <a:pt x="365" y="85"/>
                    </a:lnTo>
                    <a:lnTo>
                      <a:pt x="370" y="98"/>
                    </a:lnTo>
                    <a:lnTo>
                      <a:pt x="374" y="112"/>
                    </a:lnTo>
                    <a:lnTo>
                      <a:pt x="379" y="129"/>
                    </a:lnTo>
                    <a:lnTo>
                      <a:pt x="383" y="143"/>
                    </a:lnTo>
                    <a:lnTo>
                      <a:pt x="388" y="161"/>
                    </a:lnTo>
                    <a:lnTo>
                      <a:pt x="392" y="178"/>
                    </a:lnTo>
                    <a:lnTo>
                      <a:pt x="397" y="196"/>
                    </a:lnTo>
                    <a:lnTo>
                      <a:pt x="401" y="218"/>
                    </a:lnTo>
                    <a:lnTo>
                      <a:pt x="406" y="236"/>
                    </a:lnTo>
                    <a:lnTo>
                      <a:pt x="410" y="258"/>
                    </a:lnTo>
                    <a:lnTo>
                      <a:pt x="414" y="281"/>
                    </a:lnTo>
                    <a:lnTo>
                      <a:pt x="419" y="303"/>
                    </a:lnTo>
                    <a:lnTo>
                      <a:pt x="423" y="330"/>
                    </a:lnTo>
                    <a:lnTo>
                      <a:pt x="428" y="352"/>
                    </a:lnTo>
                    <a:lnTo>
                      <a:pt x="432" y="379"/>
                    </a:lnTo>
                    <a:lnTo>
                      <a:pt x="437" y="401"/>
                    </a:lnTo>
                    <a:lnTo>
                      <a:pt x="437" y="428"/>
                    </a:lnTo>
                    <a:lnTo>
                      <a:pt x="441" y="454"/>
                    </a:lnTo>
                    <a:lnTo>
                      <a:pt x="446" y="485"/>
                    </a:lnTo>
                    <a:lnTo>
                      <a:pt x="450" y="512"/>
                    </a:lnTo>
                    <a:lnTo>
                      <a:pt x="455" y="539"/>
                    </a:lnTo>
                    <a:lnTo>
                      <a:pt x="459" y="570"/>
                    </a:lnTo>
                    <a:lnTo>
                      <a:pt x="463" y="597"/>
                    </a:lnTo>
                    <a:lnTo>
                      <a:pt x="468" y="628"/>
                    </a:lnTo>
                    <a:lnTo>
                      <a:pt x="472" y="659"/>
                    </a:lnTo>
                    <a:lnTo>
                      <a:pt x="477" y="690"/>
                    </a:lnTo>
                    <a:lnTo>
                      <a:pt x="481" y="721"/>
                    </a:lnTo>
                    <a:lnTo>
                      <a:pt x="486" y="752"/>
                    </a:lnTo>
                    <a:lnTo>
                      <a:pt x="490" y="783"/>
                    </a:lnTo>
                    <a:lnTo>
                      <a:pt x="495" y="815"/>
                    </a:lnTo>
                    <a:lnTo>
                      <a:pt x="499" y="846"/>
                    </a:lnTo>
                    <a:lnTo>
                      <a:pt x="504" y="881"/>
                    </a:lnTo>
                    <a:lnTo>
                      <a:pt x="508" y="913"/>
                    </a:lnTo>
                    <a:lnTo>
                      <a:pt x="512" y="944"/>
                    </a:lnTo>
                    <a:lnTo>
                      <a:pt x="517" y="979"/>
                    </a:lnTo>
                    <a:lnTo>
                      <a:pt x="521" y="1010"/>
                    </a:lnTo>
                    <a:lnTo>
                      <a:pt x="526" y="1042"/>
                    </a:lnTo>
                  </a:path>
                </a:pathLst>
              </a:custGeom>
              <a:noFill/>
              <a:ln w="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108" name="Text Box 294"/>
          <p:cNvSpPr txBox="1">
            <a:spLocks noChangeArrowheads="1"/>
          </p:cNvSpPr>
          <p:nvPr/>
        </p:nvSpPr>
        <p:spPr bwMode="auto">
          <a:xfrm>
            <a:off x="685800" y="22098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accent1"/>
                </a:solidFill>
              </a:rPr>
              <a:t>L1 CARRIER 1575.42 MHz</a:t>
            </a:r>
          </a:p>
        </p:txBody>
      </p:sp>
      <p:grpSp>
        <p:nvGrpSpPr>
          <p:cNvPr id="46109" name="Group 295"/>
          <p:cNvGrpSpPr>
            <a:grpSpLocks/>
          </p:cNvGrpSpPr>
          <p:nvPr/>
        </p:nvGrpSpPr>
        <p:grpSpPr bwMode="auto">
          <a:xfrm>
            <a:off x="5715000" y="1752600"/>
            <a:ext cx="152400" cy="152400"/>
            <a:chOff x="3024" y="2976"/>
            <a:chExt cx="96" cy="96"/>
          </a:xfrm>
        </p:grpSpPr>
        <p:sp>
          <p:nvSpPr>
            <p:cNvPr id="46130" name="Oval 296"/>
            <p:cNvSpPr>
              <a:spLocks noChangeArrowheads="1"/>
            </p:cNvSpPr>
            <p:nvPr/>
          </p:nvSpPr>
          <p:spPr bwMode="auto">
            <a:xfrm>
              <a:off x="3024" y="297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31" name="Group 297"/>
            <p:cNvGrpSpPr>
              <a:grpSpLocks/>
            </p:cNvGrpSpPr>
            <p:nvPr/>
          </p:nvGrpSpPr>
          <p:grpSpPr bwMode="auto">
            <a:xfrm rot="2700000">
              <a:off x="3024" y="2976"/>
              <a:ext cx="96" cy="96"/>
              <a:chOff x="3024" y="2976"/>
              <a:chExt cx="96" cy="96"/>
            </a:xfrm>
          </p:grpSpPr>
          <p:sp>
            <p:nvSpPr>
              <p:cNvPr id="46132" name="Line 298"/>
              <p:cNvSpPr>
                <a:spLocks noChangeShapeType="1"/>
              </p:cNvSpPr>
              <p:nvPr/>
            </p:nvSpPr>
            <p:spPr bwMode="auto">
              <a:xfrm>
                <a:off x="3072" y="297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3" name="Line 299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110" name="Line 302"/>
          <p:cNvSpPr>
            <a:spLocks noChangeShapeType="1"/>
          </p:cNvSpPr>
          <p:nvPr/>
        </p:nvSpPr>
        <p:spPr bwMode="auto">
          <a:xfrm flipV="1">
            <a:off x="3962400" y="1828800"/>
            <a:ext cx="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Line 303"/>
          <p:cNvSpPr>
            <a:spLocks noChangeShapeType="1"/>
          </p:cNvSpPr>
          <p:nvPr/>
        </p:nvSpPr>
        <p:spPr bwMode="auto">
          <a:xfrm>
            <a:off x="3962400" y="1828800"/>
            <a:ext cx="381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Text Box 304"/>
          <p:cNvSpPr txBox="1">
            <a:spLocks noChangeArrowheads="1"/>
          </p:cNvSpPr>
          <p:nvPr/>
        </p:nvSpPr>
        <p:spPr bwMode="auto">
          <a:xfrm>
            <a:off x="4343400" y="1676400"/>
            <a:ext cx="9906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90 deg shift</a:t>
            </a:r>
          </a:p>
        </p:txBody>
      </p:sp>
      <p:sp>
        <p:nvSpPr>
          <p:cNvPr id="46113" name="Line 305"/>
          <p:cNvSpPr>
            <a:spLocks noChangeShapeType="1"/>
          </p:cNvSpPr>
          <p:nvPr/>
        </p:nvSpPr>
        <p:spPr bwMode="auto">
          <a:xfrm>
            <a:off x="4800600" y="2819400"/>
            <a:ext cx="381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Line 306"/>
          <p:cNvSpPr>
            <a:spLocks noChangeShapeType="1"/>
          </p:cNvSpPr>
          <p:nvPr/>
        </p:nvSpPr>
        <p:spPr bwMode="auto">
          <a:xfrm>
            <a:off x="762000" y="2209800"/>
            <a:ext cx="449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5" name="Line 307"/>
          <p:cNvSpPr>
            <a:spLocks noChangeShapeType="1"/>
          </p:cNvSpPr>
          <p:nvPr/>
        </p:nvSpPr>
        <p:spPr bwMode="auto">
          <a:xfrm>
            <a:off x="52578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6" name="Line 308"/>
          <p:cNvSpPr>
            <a:spLocks noChangeShapeType="1"/>
          </p:cNvSpPr>
          <p:nvPr/>
        </p:nvSpPr>
        <p:spPr bwMode="auto">
          <a:xfrm>
            <a:off x="58674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7" name="Text Box 309"/>
          <p:cNvSpPr txBox="1">
            <a:spLocks noChangeArrowheads="1"/>
          </p:cNvSpPr>
          <p:nvPr/>
        </p:nvSpPr>
        <p:spPr bwMode="auto">
          <a:xfrm>
            <a:off x="6248400" y="26670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latin typeface="Symbol" charset="0"/>
              </a:rPr>
              <a:t>S</a:t>
            </a:r>
          </a:p>
        </p:txBody>
      </p:sp>
      <p:sp>
        <p:nvSpPr>
          <p:cNvPr id="46118" name="Line 310"/>
          <p:cNvSpPr>
            <a:spLocks noChangeShapeType="1"/>
          </p:cNvSpPr>
          <p:nvPr/>
        </p:nvSpPr>
        <p:spPr bwMode="auto">
          <a:xfrm>
            <a:off x="5334000" y="1828800"/>
            <a:ext cx="381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Line 311"/>
          <p:cNvSpPr>
            <a:spLocks noChangeShapeType="1"/>
          </p:cNvSpPr>
          <p:nvPr/>
        </p:nvSpPr>
        <p:spPr bwMode="auto">
          <a:xfrm flipH="1">
            <a:off x="5334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0" name="Line 314"/>
          <p:cNvSpPr>
            <a:spLocks noChangeShapeType="1"/>
          </p:cNvSpPr>
          <p:nvPr/>
        </p:nvSpPr>
        <p:spPr bwMode="auto">
          <a:xfrm>
            <a:off x="58674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1" name="Line 315"/>
          <p:cNvSpPr>
            <a:spLocks noChangeShapeType="1"/>
          </p:cNvSpPr>
          <p:nvPr/>
        </p:nvSpPr>
        <p:spPr bwMode="auto">
          <a:xfrm>
            <a:off x="64008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Text Box 328"/>
          <p:cNvSpPr txBox="1">
            <a:spLocks noChangeArrowheads="1"/>
          </p:cNvSpPr>
          <p:nvPr/>
        </p:nvSpPr>
        <p:spPr bwMode="auto">
          <a:xfrm>
            <a:off x="6858000" y="35052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latin typeface="Symbol" charset="0"/>
              </a:rPr>
              <a:t>S</a:t>
            </a:r>
          </a:p>
        </p:txBody>
      </p:sp>
      <p:sp>
        <p:nvSpPr>
          <p:cNvPr id="46123" name="Line 330"/>
          <p:cNvSpPr>
            <a:spLocks noChangeShapeType="1"/>
          </p:cNvSpPr>
          <p:nvPr/>
        </p:nvSpPr>
        <p:spPr bwMode="auto">
          <a:xfrm>
            <a:off x="58674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4" name="Line 331"/>
          <p:cNvSpPr>
            <a:spLocks noChangeShapeType="1"/>
          </p:cNvSpPr>
          <p:nvPr/>
        </p:nvSpPr>
        <p:spPr bwMode="auto">
          <a:xfrm>
            <a:off x="65532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5" name="Line 332"/>
          <p:cNvSpPr>
            <a:spLocks noChangeShapeType="1"/>
          </p:cNvSpPr>
          <p:nvPr/>
        </p:nvSpPr>
        <p:spPr bwMode="auto">
          <a:xfrm>
            <a:off x="7010400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6" name="Line 333"/>
          <p:cNvSpPr>
            <a:spLocks noChangeShapeType="1"/>
          </p:cNvSpPr>
          <p:nvPr/>
        </p:nvSpPr>
        <p:spPr bwMode="auto">
          <a:xfrm flipV="1">
            <a:off x="7010400" y="3810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7" name="Line 334"/>
          <p:cNvSpPr>
            <a:spLocks noChangeShapeType="1"/>
          </p:cNvSpPr>
          <p:nvPr/>
        </p:nvSpPr>
        <p:spPr bwMode="auto">
          <a:xfrm>
            <a:off x="71628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8" name="Line 336"/>
          <p:cNvSpPr>
            <a:spLocks noChangeShapeType="1"/>
          </p:cNvSpPr>
          <p:nvPr/>
        </p:nvSpPr>
        <p:spPr bwMode="auto">
          <a:xfrm flipV="1">
            <a:off x="76200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9" name="AutoShape 337"/>
          <p:cNvSpPr>
            <a:spLocks noChangeArrowheads="1"/>
          </p:cNvSpPr>
          <p:nvPr/>
        </p:nvSpPr>
        <p:spPr bwMode="auto">
          <a:xfrm flipV="1">
            <a:off x="74676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179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PROPERTIES OF CODES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Protect against interference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Reduce noise effects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Permit many signals to be transmitted at the same frequency without interfering (known as : code division multiple access - CDMA) 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Permit high resolution ranging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Enable communications security (known as : low probability of detection - LPD)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Key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characteristics of codes are their type, length, chip rate.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PRN CODES (pseudo random noise codes)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GPS, a pseudo random noise code used to modulate a carrier tone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Types of modulation: amplitude (AM), frequency (FM), phase (PM)</a:t>
            </a:r>
          </a:p>
        </p:txBody>
      </p:sp>
      <p:pic>
        <p:nvPicPr>
          <p:cNvPr id="20485" name="Picture 4" descr="GP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868863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981200" y="6553200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Leick, GPS principles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BE64F4F5-78D6-754F-ADD3-786B83D846A1}" type="slidenum">
              <a:rPr lang="en-US" sz="900">
                <a:latin typeface="Comic Sans MS" charset="0"/>
              </a:rPr>
              <a:pPr eaLnBrk="1" hangingPunct="1"/>
              <a:t>6</a:t>
            </a:fld>
            <a:endParaRPr lang="en-US" sz="900">
              <a:latin typeface="Comic Sans MS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PRN CODES (pseudo random noise codes)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GPS uses BPSK - (Biphase phase-shift keying) sequence of "1's" and 0's" that specify when phase of carrier should be reversed (1) or left alone (0).  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Can consider as a sequence of </a:t>
            </a:r>
            <a:r>
              <a:rPr lang="en-US" sz="1800" b="1">
                <a:latin typeface="Arial" charset="0"/>
                <a:ea typeface="ＭＳ Ｐゴシック" charset="0"/>
                <a:cs typeface="ＭＳ Ｐゴシック" charset="0"/>
              </a:rPr>
              <a:t>0's and 1's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1800" b="1">
                <a:latin typeface="Arial" charset="0"/>
                <a:ea typeface="ＭＳ Ｐゴシック" charset="0"/>
                <a:cs typeface="ＭＳ Ｐゴシック" charset="0"/>
              </a:rPr>
              <a:t>1 and -1's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In terms of phase-shift keying, 0 corresponds to "don't shift" and 1 corresponds to "shift"  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In terms of digital amplitude modulation, multiplying by a "1" leaves the carrier alone (i.e don't shift) and multiplying by a "-1" inverts it (i.e. shifts it by 180 deg).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These codes enable a GPS receiver to measure the transit time of a signal from a GPS satellite to the receiver antenna.   </a:t>
            </a:r>
          </a:p>
          <a:p>
            <a:pPr>
              <a:lnSpc>
                <a:spcPct val="110000"/>
              </a:lnSpc>
            </a:pPr>
            <a:r>
              <a:rPr lang="en-US" sz="1800" b="1">
                <a:latin typeface="Arial" charset="0"/>
                <a:ea typeface="ＭＳ Ｐゴシック" charset="0"/>
                <a:cs typeface="ＭＳ Ｐゴシック" charset="0"/>
              </a:rPr>
              <a:t>Reference - 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Spread Spectrum Systems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, Robert C. Dixon, Wiley 1984.</a:t>
            </a:r>
            <a:endParaRPr lang="en-US" sz="1800" u="sng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A4E1F7EF-44EF-CE4F-B2F0-0025CDD44A52}" type="slidenum">
              <a:rPr lang="en-US" sz="900">
                <a:latin typeface="Comic Sans MS" charset="0"/>
              </a:rPr>
              <a:pPr eaLnBrk="1" hangingPunct="1"/>
              <a:t>7</a:t>
            </a:fld>
            <a:endParaRPr lang="en-US" sz="900">
              <a:latin typeface="Comic Sans MS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CORRELATION FUNCTION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Rxy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latin typeface="Symbol" charset="2"/>
                <a:ea typeface="ＭＳ Ｐゴシック" charset="0"/>
                <a:cs typeface="Symbol" charset="2"/>
              </a:rPr>
              <a:t>τ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251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Correspondence between a code and a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phase-shifted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replica of another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code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Cross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correlation – correspondence between different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codes: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Rxy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latin typeface="Symbol" charset="2"/>
                <a:ea typeface="ＭＳ Ｐゴシック" charset="0"/>
                <a:cs typeface="Symbol" charset="2"/>
              </a:rPr>
              <a:t>τ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Autocorrelation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- correspondence of code w/phase shifted version of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itself Rx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latin typeface="Symbol" charset="2"/>
                <a:ea typeface="ＭＳ Ｐゴシック" charset="0"/>
                <a:cs typeface="Symbol" charset="2"/>
              </a:rPr>
              <a:t>τ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Simple idea: Compare shifted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code replica with the original reference. 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Number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of bits which agree minus the number of bits which disagree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is the correlation. 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Note: these equations should be NORMALIZED.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202572"/>
              </p:ext>
            </p:extLst>
          </p:nvPr>
        </p:nvGraphicFramePr>
        <p:xfrm>
          <a:off x="82753" y="3886200"/>
          <a:ext cx="9061247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3" imgW="4076700" imgH="889000" progId="Equation.3">
                  <p:embed/>
                </p:oleObj>
              </mc:Choice>
              <mc:Fallback>
                <p:oleObj name="Equation" r:id="rId3" imgW="4076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3" y="3886200"/>
                        <a:ext cx="9061247" cy="1985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D67D69A0-A833-6448-AEDB-183CBA721FA9}" type="slidenum">
              <a:rPr lang="en-US" sz="900">
                <a:latin typeface="Comic Sans MS" charset="0"/>
              </a:rPr>
              <a:pPr eaLnBrk="1" hangingPunct="1"/>
              <a:t>8</a:t>
            </a:fld>
            <a:endParaRPr lang="en-US" sz="900">
              <a:latin typeface="Comic Sans MS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CORRELATION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CALCULATION -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423863" y="2438400"/>
            <a:ext cx="8262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Courier" charset="0"/>
              </a:rPr>
              <a:t>100111101110100010011011111111101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457200" y="3124200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Courier" charset="0"/>
              </a:rPr>
              <a:t>000010001010011100001110010010001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457200" y="3048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517525" y="4010025"/>
            <a:ext cx="794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Every time the numbers agree, add 1. 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533400" y="4572000"/>
            <a:ext cx="794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Every time the numbers disagree, subtract 1.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55661C5C-FDA2-7C4F-8A95-E28046C992E9}" type="slidenum">
              <a:rPr lang="en-US" sz="900">
                <a:latin typeface="Comic Sans MS" charset="0"/>
              </a:rPr>
              <a:pPr eaLnBrk="1" hangingPunct="1"/>
              <a:t>9</a:t>
            </a:fld>
            <a:endParaRPr lang="en-US" sz="900">
              <a:latin typeface="Comic Sans MS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>
                <a:solidFill>
                  <a:schemeClr val="tx2"/>
                </a:solidFill>
              </a:rPr>
              <a:t>This example: codes for 2 different satellites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09600" y="2438400"/>
            <a:ext cx="8034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Courier" charset="0"/>
              </a:rPr>
              <a:t>1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00</a:t>
            </a:r>
            <a:r>
              <a:rPr lang="en-US" sz="2800" dirty="0">
                <a:latin typeface="Courier" charset="0"/>
              </a:rPr>
              <a:t>1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800" dirty="0">
                <a:latin typeface="Courier" charset="0"/>
              </a:rPr>
              <a:t>11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01</a:t>
            </a:r>
            <a:r>
              <a:rPr lang="en-US" sz="2800" dirty="0">
                <a:latin typeface="Courier" charset="0"/>
              </a:rPr>
              <a:t>1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10</a:t>
            </a:r>
            <a:r>
              <a:rPr lang="en-US" sz="2800" dirty="0">
                <a:latin typeface="Courier" charset="0"/>
              </a:rPr>
              <a:t>10001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00</a:t>
            </a:r>
            <a:r>
              <a:rPr lang="en-US" sz="2800" dirty="0">
                <a:latin typeface="Courier" charset="0"/>
              </a:rPr>
              <a:t>1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800" dirty="0">
                <a:latin typeface="Courier" charset="0"/>
              </a:rPr>
              <a:t>0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800" dirty="0">
                <a:latin typeface="Courier" charset="0"/>
              </a:rPr>
              <a:t>11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800" dirty="0">
                <a:latin typeface="Courier" charset="0"/>
              </a:rPr>
              <a:t>11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800" dirty="0">
                <a:latin typeface="Courier" charset="0"/>
              </a:rPr>
              <a:t>111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endParaRPr lang="en-US" sz="2800" dirty="0">
              <a:latin typeface="Courier" charset="0"/>
            </a:endParaRPr>
          </a:p>
          <a:p>
            <a:pPr eaLnBrk="0" hangingPunct="0"/>
            <a:r>
              <a:rPr lang="en-US" sz="2800" dirty="0">
                <a:latin typeface="Courier" charset="0"/>
              </a:rPr>
              <a:t>0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00</a:t>
            </a:r>
            <a:r>
              <a:rPr lang="en-US" sz="2800" dirty="0">
                <a:latin typeface="Courier" charset="0"/>
              </a:rPr>
              <a:t>0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800" dirty="0">
                <a:latin typeface="Courier" charset="0"/>
              </a:rPr>
              <a:t>00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01</a:t>
            </a:r>
            <a:r>
              <a:rPr lang="en-US" sz="2800" dirty="0">
                <a:latin typeface="Courier" charset="0"/>
              </a:rPr>
              <a:t>0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10</a:t>
            </a:r>
            <a:r>
              <a:rPr lang="en-US" sz="2800" dirty="0">
                <a:latin typeface="Courier" charset="0"/>
              </a:rPr>
              <a:t>01110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00</a:t>
            </a:r>
            <a:r>
              <a:rPr lang="en-US" sz="2800" dirty="0">
                <a:latin typeface="Courier" charset="0"/>
              </a:rPr>
              <a:t>0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800" dirty="0">
                <a:latin typeface="Courier" charset="0"/>
              </a:rPr>
              <a:t>1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800" dirty="0">
                <a:latin typeface="Courier" charset="0"/>
              </a:rPr>
              <a:t>00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800" dirty="0">
                <a:latin typeface="Courier" charset="0"/>
              </a:rPr>
              <a:t>00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r>
              <a:rPr lang="en-US" sz="2800" dirty="0">
                <a:latin typeface="Courier" charset="0"/>
              </a:rPr>
              <a:t>000</a:t>
            </a:r>
            <a:r>
              <a:rPr lang="en-US" sz="2800" dirty="0">
                <a:solidFill>
                  <a:srgbClr val="E3452C"/>
                </a:solidFill>
                <a:latin typeface="Courier" charset="0"/>
              </a:rPr>
              <a:t>1</a:t>
            </a:r>
            <a:endParaRPr lang="en-US" sz="2800" dirty="0">
              <a:latin typeface="Courier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012825" y="4106863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E3452C"/>
                </a:solidFill>
              </a:rPr>
              <a:t>14 agree</a:t>
            </a:r>
            <a:endParaRPr lang="en-US"/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990600" y="4491335"/>
            <a:ext cx="1793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19 </a:t>
            </a:r>
            <a:r>
              <a:rPr lang="en-US" dirty="0"/>
              <a:t>disagree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1066800" y="5181600"/>
            <a:ext cx="241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Total score: </a:t>
            </a:r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3962400" y="51816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Perfect agreement would be </a:t>
            </a:r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457200" y="2895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Presentation5.pptx</Template>
  <TotalTime>1911</TotalTime>
  <Words>1755</Words>
  <Application>Microsoft Macintosh PowerPoint</Application>
  <PresentationFormat>On-screen Show (4:3)</PresentationFormat>
  <Paragraphs>393</Paragraphs>
  <Slides>30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Presentation5</vt:lpstr>
      <vt:lpstr>Equation</vt:lpstr>
      <vt:lpstr>Signal Structure</vt:lpstr>
      <vt:lpstr>Outline</vt:lpstr>
      <vt:lpstr>SIGNAL COMPONENTS</vt:lpstr>
      <vt:lpstr>PROPERTIES OF CODES</vt:lpstr>
      <vt:lpstr>PRN CODES (pseudo random noise codes)</vt:lpstr>
      <vt:lpstr>PRN CODES (pseudo random noise codes)</vt:lpstr>
      <vt:lpstr>CORRELATION FUNCTION Rxy(τ)</vt:lpstr>
      <vt:lpstr>CORRELATION CALCULATION - EXAMPLES</vt:lpstr>
      <vt:lpstr>PowerPoint Presentation</vt:lpstr>
      <vt:lpstr>PowerPoint Presentation</vt:lpstr>
      <vt:lpstr>CALCULATING AUTOCORRELATION(τ)</vt:lpstr>
      <vt:lpstr>CALCULATING AUTOCORRELATION(τ)</vt:lpstr>
      <vt:lpstr>GENERATING PRN CODES</vt:lpstr>
      <vt:lpstr>GENERATING A CODE</vt:lpstr>
      <vt:lpstr>GENERATING A CODE</vt:lpstr>
      <vt:lpstr>MAXIMAL LENGTH CODES</vt:lpstr>
      <vt:lpstr>Why is maximal length code 2n -1?</vt:lpstr>
      <vt:lpstr>GPS C/A CODES  (From Misra &amp; Enge, Problem 2.1)</vt:lpstr>
      <vt:lpstr>PRN 5 CODE SEQUENCE</vt:lpstr>
      <vt:lpstr>Autocorrelation of PRN 5 C/A Code</vt:lpstr>
      <vt:lpstr>Computing a cyclic correlation</vt:lpstr>
      <vt:lpstr>Cross correlation between shifted PRN5 &amp; reference PRN 5</vt:lpstr>
      <vt:lpstr>IMPACT OF CORRELATION PROPERTIES</vt:lpstr>
      <vt:lpstr>NAVIGATION MESSAGE (from Misra &amp; Enge)</vt:lpstr>
      <vt:lpstr>SIGNAL SPECTRUM</vt:lpstr>
      <vt:lpstr>LEGACY GPS SPECTRUM</vt:lpstr>
      <vt:lpstr>PowerPoint Presentation</vt:lpstr>
      <vt:lpstr>SIGNAL POWER</vt:lpstr>
      <vt:lpstr>DECIBELS</vt:lpstr>
      <vt:lpstr>GPS LEGACY SIGNAL GENERATION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P. Axelrad</dc:creator>
  <cp:keywords/>
  <dc:description/>
  <cp:lastModifiedBy>Kristine Larson</cp:lastModifiedBy>
  <cp:revision>168</cp:revision>
  <dcterms:created xsi:type="dcterms:W3CDTF">2010-10-12T21:13:14Z</dcterms:created>
  <dcterms:modified xsi:type="dcterms:W3CDTF">2013-09-11T13:52:34Z</dcterms:modified>
  <cp:category/>
</cp:coreProperties>
</file>