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6277E-FF6F-F6AE-F953-2F62797F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312955-745D-44D1-E527-5E41295E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7F4E0-C03B-2AFE-0C81-D6554060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2691B-74C7-31EC-5ABF-D658406F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275E4-C523-264D-2738-B83F6939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0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4CA63-D80F-20C8-30F6-A460CCA7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17D29B-473F-D3EF-D5B6-381EFD784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B06D-8D53-D739-38F9-44160F14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E0DB0-B157-9F10-541D-BC1512BD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1C098-485E-CF12-85E4-E2ADDDB6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2F61B-B145-56D8-B8E5-0626655D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45D5CD-9C30-4797-7F81-DA2504EB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5257B-BD0F-4904-0239-D32FE186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7DB5C-E552-5D12-AAEB-191E7FCE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3E28A-4DDF-D96B-8FFD-7549C86C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6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D1FE4-192D-9D5F-E1CE-8CACA379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561F2-1CF2-029F-AEB4-CAC830D5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761C2-95EF-E2E4-FE9B-55FED367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2BC0DE-514C-18D8-CADD-F78BB2C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B952E-63FD-8DF5-8C8A-445007F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74723-27AD-67E1-43E2-C7027AFA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A2F817-80B6-C552-E8D6-A5EE5A79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428A7-A5F9-9757-BDD5-0AC787B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4D7DE-1440-8834-5DC9-51EE3CCD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26C43E-689C-11CC-8B38-87E4D564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4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62E1E-B303-EF7C-5160-22BF0F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8364E-5A5A-9BAE-8D6A-ED05850E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9EA01F-EA3F-1DE3-BFB1-90C08006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6921CE-0817-503B-715D-6F0C2835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54D32-AE4B-F63D-AB2A-15C5354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A456F-665A-4B88-5E7D-76C01695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8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1BE1-DDD5-514A-E678-B4D4F0D5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DF938D-A3C1-DE86-01B4-E3B77E7A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7E2EA1-2F70-9AF4-D02A-D6AFC312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8977A-1B74-F462-6D5E-6B8E1E0F6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494CFD-C5C1-95F6-4CFD-CE5B5AC7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ECC5DA-2C5E-29E2-80FB-FA474F20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629745-38B4-C9AE-8391-2A5F75ED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E2B402-20BB-879E-674B-3581A6DE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D6B20-67A6-EDA8-DB25-AB7301E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4673B9-7013-C370-8071-F0DAC17F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B7CAD8-4EBF-FC9B-4AA7-6461394E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1E7015-7799-9CFA-124B-5F816FB7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0614D9-FF2C-0413-3CCE-F673640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1EC90B-E055-A884-8790-1DE460A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412EBA-5A4C-B7B1-E24E-FA1CD478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6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6FE50-C177-94C5-C11B-6FACA1E0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2CED4-9FA6-A6B9-DABD-E4F13D9A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AB2905-F794-E178-61E8-0866B545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8AA56-E1C9-28FC-ADA7-9B835E3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5FD8AD-EC39-31FA-21D5-ADEFF7E4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B0B07B-3C9F-F0D3-DEF1-3E4C8AF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2CA0-8FC7-4DD4-4F4E-B78324FB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BAF36B-4A8A-066A-7246-DEC0B6E9E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75A83A-C0FA-0D35-C4D5-C55CB1A00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72B9C-14AA-DD12-173C-972A5D2E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EECF31-23D8-ADC7-838E-ED428D48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F4619-4A18-74EC-0FD6-2F38B418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59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3332D-F357-6608-BC7D-C9C429F0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A34000-C871-0D0E-B23F-6FB81DA8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9D189-278A-7BCC-D4E6-E12324CD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8A97-B867-4CA6-AD94-47D04B5DEA9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1D337-2ACC-BCA0-4165-FE2A789C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A91CF-AA6D-FB8B-B617-BEE964AF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5502-29B1-4BA6-B978-BAF339EE8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6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F529474F-2E99-4E2D-E2AB-5F468E9CC4DF}"/>
              </a:ext>
            </a:extLst>
          </p:cNvPr>
          <p:cNvSpPr/>
          <p:nvPr/>
        </p:nvSpPr>
        <p:spPr>
          <a:xfrm>
            <a:off x="5611671" y="787676"/>
            <a:ext cx="2880000" cy="2880000"/>
          </a:xfrm>
          <a:custGeom>
            <a:avLst/>
            <a:gdLst>
              <a:gd name="connsiteX0" fmla="*/ 1440000 w 2880000"/>
              <a:gd name="connsiteY0" fmla="*/ 1099094 h 2880000"/>
              <a:gd name="connsiteX1" fmla="*/ 1604444 w 2880000"/>
              <a:gd name="connsiteY1" fmla="*/ 1263538 h 2880000"/>
              <a:gd name="connsiteX2" fmla="*/ 1440000 w 2880000"/>
              <a:gd name="connsiteY2" fmla="*/ 1427982 h 2880000"/>
              <a:gd name="connsiteX3" fmla="*/ 1275556 w 2880000"/>
              <a:gd name="connsiteY3" fmla="*/ 1263538 h 2880000"/>
              <a:gd name="connsiteX4" fmla="*/ 1440000 w 2880000"/>
              <a:gd name="connsiteY4" fmla="*/ 1099094 h 2880000"/>
              <a:gd name="connsiteX5" fmla="*/ 1316667 w 2880000"/>
              <a:gd name="connsiteY5" fmla="*/ 723538 h 2880000"/>
              <a:gd name="connsiteX6" fmla="*/ 1278900 w 2880000"/>
              <a:gd name="connsiteY6" fmla="*/ 874607 h 2880000"/>
              <a:gd name="connsiteX7" fmla="*/ 1145372 w 2880000"/>
              <a:gd name="connsiteY7" fmla="*/ 794491 h 2880000"/>
              <a:gd name="connsiteX8" fmla="*/ 970953 w 2880000"/>
              <a:gd name="connsiteY8" fmla="*/ 968910 h 2880000"/>
              <a:gd name="connsiteX9" fmla="*/ 1051070 w 2880000"/>
              <a:gd name="connsiteY9" fmla="*/ 1102438 h 2880000"/>
              <a:gd name="connsiteX10" fmla="*/ 900000 w 2880000"/>
              <a:gd name="connsiteY10" fmla="*/ 1140205 h 2880000"/>
              <a:gd name="connsiteX11" fmla="*/ 900000 w 2880000"/>
              <a:gd name="connsiteY11" fmla="*/ 1386871 h 2880000"/>
              <a:gd name="connsiteX12" fmla="*/ 1051069 w 2880000"/>
              <a:gd name="connsiteY12" fmla="*/ 1424639 h 2880000"/>
              <a:gd name="connsiteX13" fmla="*/ 970953 w 2880000"/>
              <a:gd name="connsiteY13" fmla="*/ 1558166 h 2880000"/>
              <a:gd name="connsiteX14" fmla="*/ 1145372 w 2880000"/>
              <a:gd name="connsiteY14" fmla="*/ 1732586 h 2880000"/>
              <a:gd name="connsiteX15" fmla="*/ 1278900 w 2880000"/>
              <a:gd name="connsiteY15" fmla="*/ 1652469 h 2880000"/>
              <a:gd name="connsiteX16" fmla="*/ 1316667 w 2880000"/>
              <a:gd name="connsiteY16" fmla="*/ 1803538 h 2880000"/>
              <a:gd name="connsiteX17" fmla="*/ 1563333 w 2880000"/>
              <a:gd name="connsiteY17" fmla="*/ 1803538 h 2880000"/>
              <a:gd name="connsiteX18" fmla="*/ 1601101 w 2880000"/>
              <a:gd name="connsiteY18" fmla="*/ 1652469 h 2880000"/>
              <a:gd name="connsiteX19" fmla="*/ 1734628 w 2880000"/>
              <a:gd name="connsiteY19" fmla="*/ 1732586 h 2880000"/>
              <a:gd name="connsiteX20" fmla="*/ 1909048 w 2880000"/>
              <a:gd name="connsiteY20" fmla="*/ 1558166 h 2880000"/>
              <a:gd name="connsiteX21" fmla="*/ 1828931 w 2880000"/>
              <a:gd name="connsiteY21" fmla="*/ 1424639 h 2880000"/>
              <a:gd name="connsiteX22" fmla="*/ 1980000 w 2880000"/>
              <a:gd name="connsiteY22" fmla="*/ 1386871 h 2880000"/>
              <a:gd name="connsiteX23" fmla="*/ 1980000 w 2880000"/>
              <a:gd name="connsiteY23" fmla="*/ 1140205 h 2880000"/>
              <a:gd name="connsiteX24" fmla="*/ 1828931 w 2880000"/>
              <a:gd name="connsiteY24" fmla="*/ 1102438 h 2880000"/>
              <a:gd name="connsiteX25" fmla="*/ 1909048 w 2880000"/>
              <a:gd name="connsiteY25" fmla="*/ 968910 h 2880000"/>
              <a:gd name="connsiteX26" fmla="*/ 1734628 w 2880000"/>
              <a:gd name="connsiteY26" fmla="*/ 794491 h 2880000"/>
              <a:gd name="connsiteX27" fmla="*/ 1601101 w 2880000"/>
              <a:gd name="connsiteY27" fmla="*/ 874607 h 2880000"/>
              <a:gd name="connsiteX28" fmla="*/ 1563333 w 2880000"/>
              <a:gd name="connsiteY28" fmla="*/ 723538 h 2880000"/>
              <a:gd name="connsiteX29" fmla="*/ 1440001 w 2880000"/>
              <a:gd name="connsiteY29" fmla="*/ 0 h 2880000"/>
              <a:gd name="connsiteX30" fmla="*/ 2630082 w 2880000"/>
              <a:gd name="connsiteY30" fmla="*/ 1186532 h 2880000"/>
              <a:gd name="connsiteX31" fmla="*/ 2132933 w 2880000"/>
              <a:gd name="connsiteY31" fmla="*/ 1112855 h 2880000"/>
              <a:gd name="connsiteX32" fmla="*/ 2749090 w 2880000"/>
              <a:gd name="connsiteY32" fmla="*/ 1671327 h 2880000"/>
              <a:gd name="connsiteX33" fmla="*/ 2115511 w 2880000"/>
              <a:gd name="connsiteY33" fmla="*/ 1585967 h 2880000"/>
              <a:gd name="connsiteX34" fmla="*/ 2880000 w 2880000"/>
              <a:gd name="connsiteY34" fmla="*/ 2215892 h 2880000"/>
              <a:gd name="connsiteX35" fmla="*/ 1650936 w 2880000"/>
              <a:gd name="connsiteY35" fmla="*/ 2065357 h 2880000"/>
              <a:gd name="connsiteX36" fmla="*/ 1650936 w 2880000"/>
              <a:gd name="connsiteY36" fmla="*/ 2880000 h 2880000"/>
              <a:gd name="connsiteX37" fmla="*/ 1229065 w 2880000"/>
              <a:gd name="connsiteY37" fmla="*/ 2880000 h 2880000"/>
              <a:gd name="connsiteX38" fmla="*/ 1229065 w 2880000"/>
              <a:gd name="connsiteY38" fmla="*/ 2065357 h 2880000"/>
              <a:gd name="connsiteX39" fmla="*/ 0 w 2880000"/>
              <a:gd name="connsiteY39" fmla="*/ 2215892 h 2880000"/>
              <a:gd name="connsiteX40" fmla="*/ 764491 w 2880000"/>
              <a:gd name="connsiteY40" fmla="*/ 1585967 h 2880000"/>
              <a:gd name="connsiteX41" fmla="*/ 130908 w 2880000"/>
              <a:gd name="connsiteY41" fmla="*/ 1671327 h 2880000"/>
              <a:gd name="connsiteX42" fmla="*/ 747066 w 2880000"/>
              <a:gd name="connsiteY42" fmla="*/ 1112855 h 2880000"/>
              <a:gd name="connsiteX43" fmla="*/ 249916 w 2880000"/>
              <a:gd name="connsiteY43" fmla="*/ 1186532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0000" h="2880000">
                <a:moveTo>
                  <a:pt x="1440000" y="1099094"/>
                </a:moveTo>
                <a:cubicBezTo>
                  <a:pt x="1530820" y="1099094"/>
                  <a:pt x="1604444" y="1172718"/>
                  <a:pt x="1604444" y="1263538"/>
                </a:cubicBezTo>
                <a:cubicBezTo>
                  <a:pt x="1604444" y="1354358"/>
                  <a:pt x="1530820" y="1427982"/>
                  <a:pt x="1440000" y="1427982"/>
                </a:cubicBezTo>
                <a:cubicBezTo>
                  <a:pt x="1349180" y="1427982"/>
                  <a:pt x="1275556" y="1354358"/>
                  <a:pt x="1275556" y="1263538"/>
                </a:cubicBezTo>
                <a:cubicBezTo>
                  <a:pt x="1275556" y="1172718"/>
                  <a:pt x="1349180" y="1099094"/>
                  <a:pt x="1440000" y="1099094"/>
                </a:cubicBezTo>
                <a:close/>
                <a:moveTo>
                  <a:pt x="1316667" y="723538"/>
                </a:moveTo>
                <a:lnTo>
                  <a:pt x="1278900" y="874607"/>
                </a:lnTo>
                <a:lnTo>
                  <a:pt x="1145372" y="794491"/>
                </a:lnTo>
                <a:lnTo>
                  <a:pt x="970953" y="968910"/>
                </a:lnTo>
                <a:lnTo>
                  <a:pt x="1051070" y="1102438"/>
                </a:lnTo>
                <a:lnTo>
                  <a:pt x="900000" y="1140205"/>
                </a:lnTo>
                <a:lnTo>
                  <a:pt x="900000" y="1386871"/>
                </a:lnTo>
                <a:lnTo>
                  <a:pt x="1051069" y="1424639"/>
                </a:lnTo>
                <a:lnTo>
                  <a:pt x="970953" y="1558166"/>
                </a:lnTo>
                <a:lnTo>
                  <a:pt x="1145372" y="1732586"/>
                </a:lnTo>
                <a:lnTo>
                  <a:pt x="1278900" y="1652469"/>
                </a:lnTo>
                <a:lnTo>
                  <a:pt x="1316667" y="1803538"/>
                </a:lnTo>
                <a:lnTo>
                  <a:pt x="1563333" y="1803538"/>
                </a:lnTo>
                <a:lnTo>
                  <a:pt x="1601101" y="1652469"/>
                </a:lnTo>
                <a:lnTo>
                  <a:pt x="1734628" y="1732586"/>
                </a:lnTo>
                <a:lnTo>
                  <a:pt x="1909048" y="1558166"/>
                </a:lnTo>
                <a:lnTo>
                  <a:pt x="1828931" y="1424639"/>
                </a:lnTo>
                <a:lnTo>
                  <a:pt x="1980000" y="1386871"/>
                </a:lnTo>
                <a:lnTo>
                  <a:pt x="1980000" y="1140205"/>
                </a:lnTo>
                <a:lnTo>
                  <a:pt x="1828931" y="1102438"/>
                </a:lnTo>
                <a:lnTo>
                  <a:pt x="1909048" y="968910"/>
                </a:lnTo>
                <a:lnTo>
                  <a:pt x="1734628" y="794491"/>
                </a:lnTo>
                <a:lnTo>
                  <a:pt x="1601101" y="874607"/>
                </a:lnTo>
                <a:lnTo>
                  <a:pt x="1563333" y="723538"/>
                </a:lnTo>
                <a:close/>
                <a:moveTo>
                  <a:pt x="1440001" y="0"/>
                </a:moveTo>
                <a:lnTo>
                  <a:pt x="2630082" y="1186532"/>
                </a:lnTo>
                <a:lnTo>
                  <a:pt x="2132933" y="1112855"/>
                </a:lnTo>
                <a:lnTo>
                  <a:pt x="2749090" y="1671327"/>
                </a:lnTo>
                <a:lnTo>
                  <a:pt x="2115511" y="1585967"/>
                </a:lnTo>
                <a:lnTo>
                  <a:pt x="2880000" y="2215892"/>
                </a:lnTo>
                <a:lnTo>
                  <a:pt x="1650936" y="2065357"/>
                </a:lnTo>
                <a:lnTo>
                  <a:pt x="1650936" y="2880000"/>
                </a:lnTo>
                <a:lnTo>
                  <a:pt x="1229065" y="2880000"/>
                </a:lnTo>
                <a:lnTo>
                  <a:pt x="1229065" y="2065357"/>
                </a:lnTo>
                <a:lnTo>
                  <a:pt x="0" y="2215892"/>
                </a:lnTo>
                <a:lnTo>
                  <a:pt x="764491" y="1585967"/>
                </a:lnTo>
                <a:lnTo>
                  <a:pt x="130908" y="1671327"/>
                </a:lnTo>
                <a:lnTo>
                  <a:pt x="747066" y="1112855"/>
                </a:lnTo>
                <a:lnTo>
                  <a:pt x="249916" y="11865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AE83474-65ED-CB67-14CC-309675EB2CE4}"/>
              </a:ext>
            </a:extLst>
          </p:cNvPr>
          <p:cNvSpPr/>
          <p:nvPr/>
        </p:nvSpPr>
        <p:spPr>
          <a:xfrm>
            <a:off x="1199976" y="1629000"/>
            <a:ext cx="3600000" cy="3600000"/>
          </a:xfrm>
          <a:custGeom>
            <a:avLst/>
            <a:gdLst>
              <a:gd name="connsiteX0" fmla="*/ 1081282 w 2454510"/>
              <a:gd name="connsiteY0" fmla="*/ 0 h 2450906"/>
              <a:gd name="connsiteX1" fmla="*/ 1369624 w 2454510"/>
              <a:gd name="connsiteY1" fmla="*/ 0 h 2450906"/>
              <a:gd name="connsiteX2" fmla="*/ 1492169 w 2454510"/>
              <a:gd name="connsiteY2" fmla="*/ 252299 h 2450906"/>
              <a:gd name="connsiteX3" fmla="*/ 1719238 w 2454510"/>
              <a:gd name="connsiteY3" fmla="*/ 346010 h 2450906"/>
              <a:gd name="connsiteX4" fmla="*/ 1989559 w 2454510"/>
              <a:gd name="connsiteY4" fmla="*/ 255903 h 2450906"/>
              <a:gd name="connsiteX5" fmla="*/ 2195002 w 2454510"/>
              <a:gd name="connsiteY5" fmla="*/ 461347 h 2450906"/>
              <a:gd name="connsiteX6" fmla="*/ 2104896 w 2454510"/>
              <a:gd name="connsiteY6" fmla="*/ 731667 h 2450906"/>
              <a:gd name="connsiteX7" fmla="*/ 2198607 w 2454510"/>
              <a:gd name="connsiteY7" fmla="*/ 955132 h 2450906"/>
              <a:gd name="connsiteX8" fmla="*/ 2454510 w 2454510"/>
              <a:gd name="connsiteY8" fmla="*/ 1077678 h 2450906"/>
              <a:gd name="connsiteX9" fmla="*/ 2454510 w 2454510"/>
              <a:gd name="connsiteY9" fmla="*/ 1366020 h 2450906"/>
              <a:gd name="connsiteX10" fmla="*/ 2202211 w 2454510"/>
              <a:gd name="connsiteY10" fmla="*/ 1492169 h 2450906"/>
              <a:gd name="connsiteX11" fmla="*/ 2108500 w 2454510"/>
              <a:gd name="connsiteY11" fmla="*/ 1719238 h 2450906"/>
              <a:gd name="connsiteX12" fmla="*/ 2198607 w 2454510"/>
              <a:gd name="connsiteY12" fmla="*/ 1989559 h 2450906"/>
              <a:gd name="connsiteX13" fmla="*/ 1993163 w 2454510"/>
              <a:gd name="connsiteY13" fmla="*/ 2195002 h 2450906"/>
              <a:gd name="connsiteX14" fmla="*/ 1722842 w 2454510"/>
              <a:gd name="connsiteY14" fmla="*/ 2104896 h 2450906"/>
              <a:gd name="connsiteX15" fmla="*/ 1499378 w 2454510"/>
              <a:gd name="connsiteY15" fmla="*/ 2198607 h 2450906"/>
              <a:gd name="connsiteX16" fmla="*/ 1373228 w 2454510"/>
              <a:gd name="connsiteY16" fmla="*/ 2450906 h 2450906"/>
              <a:gd name="connsiteX17" fmla="*/ 1084886 w 2454510"/>
              <a:gd name="connsiteY17" fmla="*/ 2450906 h 2450906"/>
              <a:gd name="connsiteX18" fmla="*/ 958737 w 2454510"/>
              <a:gd name="connsiteY18" fmla="*/ 2198607 h 2450906"/>
              <a:gd name="connsiteX19" fmla="*/ 731667 w 2454510"/>
              <a:gd name="connsiteY19" fmla="*/ 2104896 h 2450906"/>
              <a:gd name="connsiteX20" fmla="*/ 461347 w 2454510"/>
              <a:gd name="connsiteY20" fmla="*/ 2195002 h 2450906"/>
              <a:gd name="connsiteX21" fmla="*/ 255903 w 2454510"/>
              <a:gd name="connsiteY21" fmla="*/ 1989559 h 2450906"/>
              <a:gd name="connsiteX22" fmla="*/ 346010 w 2454510"/>
              <a:gd name="connsiteY22" fmla="*/ 1719238 h 2450906"/>
              <a:gd name="connsiteX23" fmla="*/ 252299 w 2454510"/>
              <a:gd name="connsiteY23" fmla="*/ 1495773 h 2450906"/>
              <a:gd name="connsiteX24" fmla="*/ 0 w 2454510"/>
              <a:gd name="connsiteY24" fmla="*/ 1369624 h 2450906"/>
              <a:gd name="connsiteX25" fmla="*/ 0 w 2454510"/>
              <a:gd name="connsiteY25" fmla="*/ 1081282 h 2450906"/>
              <a:gd name="connsiteX26" fmla="*/ 252299 w 2454510"/>
              <a:gd name="connsiteY26" fmla="*/ 958737 h 2450906"/>
              <a:gd name="connsiteX27" fmla="*/ 346010 w 2454510"/>
              <a:gd name="connsiteY27" fmla="*/ 731667 h 2450906"/>
              <a:gd name="connsiteX28" fmla="*/ 255903 w 2454510"/>
              <a:gd name="connsiteY28" fmla="*/ 461347 h 2450906"/>
              <a:gd name="connsiteX29" fmla="*/ 461347 w 2454510"/>
              <a:gd name="connsiteY29" fmla="*/ 255903 h 2450906"/>
              <a:gd name="connsiteX30" fmla="*/ 731667 w 2454510"/>
              <a:gd name="connsiteY30" fmla="*/ 346010 h 2450906"/>
              <a:gd name="connsiteX31" fmla="*/ 955132 w 2454510"/>
              <a:gd name="connsiteY31" fmla="*/ 252299 h 245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54510" h="2450906">
                <a:moveTo>
                  <a:pt x="1081282" y="0"/>
                </a:moveTo>
                <a:lnTo>
                  <a:pt x="1369624" y="0"/>
                </a:lnTo>
                <a:lnTo>
                  <a:pt x="1492169" y="252299"/>
                </a:lnTo>
                <a:cubicBezTo>
                  <a:pt x="1571463" y="273925"/>
                  <a:pt x="1647153" y="306363"/>
                  <a:pt x="1719238" y="346010"/>
                </a:cubicBezTo>
                <a:lnTo>
                  <a:pt x="1989559" y="255903"/>
                </a:lnTo>
                <a:lnTo>
                  <a:pt x="2195002" y="461347"/>
                </a:lnTo>
                <a:lnTo>
                  <a:pt x="2104896" y="731667"/>
                </a:lnTo>
                <a:cubicBezTo>
                  <a:pt x="2144543" y="800149"/>
                  <a:pt x="2176981" y="875838"/>
                  <a:pt x="2198607" y="955132"/>
                </a:cubicBezTo>
                <a:lnTo>
                  <a:pt x="2454510" y="1077678"/>
                </a:lnTo>
                <a:lnTo>
                  <a:pt x="2454510" y="1366020"/>
                </a:lnTo>
                <a:lnTo>
                  <a:pt x="2202211" y="1492169"/>
                </a:lnTo>
                <a:cubicBezTo>
                  <a:pt x="2180585" y="1571463"/>
                  <a:pt x="2148147" y="1647153"/>
                  <a:pt x="2108500" y="1719238"/>
                </a:cubicBezTo>
                <a:lnTo>
                  <a:pt x="2198607" y="1989559"/>
                </a:lnTo>
                <a:lnTo>
                  <a:pt x="1993163" y="2195002"/>
                </a:lnTo>
                <a:lnTo>
                  <a:pt x="1722842" y="2104896"/>
                </a:lnTo>
                <a:cubicBezTo>
                  <a:pt x="1654361" y="2144543"/>
                  <a:pt x="1578672" y="2176981"/>
                  <a:pt x="1499378" y="2198607"/>
                </a:cubicBezTo>
                <a:lnTo>
                  <a:pt x="1373228" y="2450906"/>
                </a:lnTo>
                <a:lnTo>
                  <a:pt x="1084886" y="2450906"/>
                </a:lnTo>
                <a:lnTo>
                  <a:pt x="958737" y="2198607"/>
                </a:lnTo>
                <a:cubicBezTo>
                  <a:pt x="879443" y="2176981"/>
                  <a:pt x="803753" y="2144543"/>
                  <a:pt x="731667" y="2104896"/>
                </a:cubicBezTo>
                <a:lnTo>
                  <a:pt x="461347" y="2195002"/>
                </a:lnTo>
                <a:lnTo>
                  <a:pt x="255903" y="1989559"/>
                </a:lnTo>
                <a:lnTo>
                  <a:pt x="346010" y="1719238"/>
                </a:lnTo>
                <a:cubicBezTo>
                  <a:pt x="306363" y="1650757"/>
                  <a:pt x="273925" y="1575067"/>
                  <a:pt x="252299" y="1495773"/>
                </a:cubicBezTo>
                <a:lnTo>
                  <a:pt x="0" y="1369624"/>
                </a:lnTo>
                <a:lnTo>
                  <a:pt x="0" y="1081282"/>
                </a:lnTo>
                <a:lnTo>
                  <a:pt x="252299" y="958737"/>
                </a:lnTo>
                <a:cubicBezTo>
                  <a:pt x="273925" y="879443"/>
                  <a:pt x="306363" y="803753"/>
                  <a:pt x="346010" y="731667"/>
                </a:cubicBezTo>
                <a:lnTo>
                  <a:pt x="255903" y="461347"/>
                </a:lnTo>
                <a:lnTo>
                  <a:pt x="461347" y="255903"/>
                </a:lnTo>
                <a:lnTo>
                  <a:pt x="731667" y="346010"/>
                </a:lnTo>
                <a:cubicBezTo>
                  <a:pt x="800149" y="306363"/>
                  <a:pt x="875838" y="273925"/>
                  <a:pt x="955132" y="2522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グラフィックス 4" descr="もみの木 単色塗りつぶし">
            <a:extLst>
              <a:ext uri="{FF2B5EF4-FFF2-40B4-BE49-F238E27FC236}">
                <a16:creationId xmlns:a16="http://schemas.microsoft.com/office/drawing/2014/main" id="{A9EDCDEE-10EC-AEF4-AF72-1428D8348B3D}"/>
              </a:ext>
            </a:extLst>
          </p:cNvPr>
          <p:cNvSpPr/>
          <p:nvPr/>
        </p:nvSpPr>
        <p:spPr>
          <a:xfrm>
            <a:off x="2099976" y="2169000"/>
            <a:ext cx="1800000" cy="2520000"/>
          </a:xfrm>
          <a:custGeom>
            <a:avLst/>
            <a:gdLst>
              <a:gd name="connsiteX0" fmla="*/ 1374039 w 1374038"/>
              <a:gd name="connsiteY0" fmla="*/ 1595658 h 1950248"/>
              <a:gd name="connsiteX1" fmla="*/ 975124 w 1374038"/>
              <a:gd name="connsiteY1" fmla="*/ 975124 h 1950248"/>
              <a:gd name="connsiteX2" fmla="*/ 1218905 w 1374038"/>
              <a:gd name="connsiteY2" fmla="*/ 1041610 h 1950248"/>
              <a:gd name="connsiteX3" fmla="*/ 930801 w 1374038"/>
              <a:gd name="connsiteY3" fmla="*/ 598372 h 1950248"/>
              <a:gd name="connsiteX4" fmla="*/ 1108096 w 1374038"/>
              <a:gd name="connsiteY4" fmla="*/ 620534 h 1950248"/>
              <a:gd name="connsiteX5" fmla="*/ 687019 w 1374038"/>
              <a:gd name="connsiteY5" fmla="*/ 0 h 1950248"/>
              <a:gd name="connsiteX6" fmla="*/ 265943 w 1374038"/>
              <a:gd name="connsiteY6" fmla="*/ 620534 h 1950248"/>
              <a:gd name="connsiteX7" fmla="*/ 443238 w 1374038"/>
              <a:gd name="connsiteY7" fmla="*/ 598372 h 1950248"/>
              <a:gd name="connsiteX8" fmla="*/ 155133 w 1374038"/>
              <a:gd name="connsiteY8" fmla="*/ 1041610 h 1950248"/>
              <a:gd name="connsiteX9" fmla="*/ 398915 w 1374038"/>
              <a:gd name="connsiteY9" fmla="*/ 975124 h 1950248"/>
              <a:gd name="connsiteX10" fmla="*/ 0 w 1374038"/>
              <a:gd name="connsiteY10" fmla="*/ 1595658 h 1950248"/>
              <a:gd name="connsiteX11" fmla="*/ 598372 w 1374038"/>
              <a:gd name="connsiteY11" fmla="*/ 1484848 h 1950248"/>
              <a:gd name="connsiteX12" fmla="*/ 598372 w 1374038"/>
              <a:gd name="connsiteY12" fmla="*/ 1950249 h 1950248"/>
              <a:gd name="connsiteX13" fmla="*/ 775667 w 1374038"/>
              <a:gd name="connsiteY13" fmla="*/ 1950249 h 1950248"/>
              <a:gd name="connsiteX14" fmla="*/ 775667 w 1374038"/>
              <a:gd name="connsiteY14" fmla="*/ 1484848 h 195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4038" h="1950248">
                <a:moveTo>
                  <a:pt x="1374039" y="1595658"/>
                </a:moveTo>
                <a:lnTo>
                  <a:pt x="975124" y="975124"/>
                </a:lnTo>
                <a:lnTo>
                  <a:pt x="1218905" y="1041610"/>
                </a:lnTo>
                <a:lnTo>
                  <a:pt x="930801" y="598372"/>
                </a:lnTo>
                <a:lnTo>
                  <a:pt x="1108096" y="620534"/>
                </a:lnTo>
                <a:lnTo>
                  <a:pt x="687019" y="0"/>
                </a:lnTo>
                <a:lnTo>
                  <a:pt x="265943" y="620534"/>
                </a:lnTo>
                <a:lnTo>
                  <a:pt x="443238" y="598372"/>
                </a:lnTo>
                <a:lnTo>
                  <a:pt x="155133" y="1041610"/>
                </a:lnTo>
                <a:lnTo>
                  <a:pt x="398915" y="975124"/>
                </a:lnTo>
                <a:lnTo>
                  <a:pt x="0" y="1595658"/>
                </a:lnTo>
                <a:lnTo>
                  <a:pt x="598372" y="1484848"/>
                </a:lnTo>
                <a:lnTo>
                  <a:pt x="598372" y="1950249"/>
                </a:lnTo>
                <a:lnTo>
                  <a:pt x="775667" y="1950249"/>
                </a:lnTo>
                <a:lnTo>
                  <a:pt x="775667" y="1484848"/>
                </a:lnTo>
                <a:close/>
              </a:path>
            </a:pathLst>
          </a:custGeom>
          <a:solidFill>
            <a:srgbClr val="92D050"/>
          </a:solidFill>
          <a:ln w="22126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327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 武(SANDA Takeru)</dc:creator>
  <cp:lastModifiedBy>三田 武(SANDA Takeru)</cp:lastModifiedBy>
  <cp:revision>2</cp:revision>
  <dcterms:created xsi:type="dcterms:W3CDTF">2024-05-20T07:26:04Z</dcterms:created>
  <dcterms:modified xsi:type="dcterms:W3CDTF">2024-05-20T07:45:59Z</dcterms:modified>
</cp:coreProperties>
</file>