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AD792-1377-892D-5EF4-BE40D23B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4381F2-1A57-541A-A50D-D19119F9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73A409-C50E-F052-20C3-D8D0AD7F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78DC7-23A9-D992-ABFC-81BB169E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0842B-0941-204E-215E-1CA55D8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8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9E678-A51B-5AC4-0570-5C7C8071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CF3BA9-8267-7B46-A522-3F68AE381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B24E3-A75C-29AE-F743-D7D974E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5CA96-A76E-E06D-02D7-6B3744D5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E4B53-9206-1DE2-A102-78C1A8E3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6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9208B-F1CF-25ED-9B45-41B2C61B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615414-6907-30FC-02B7-DD858572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FEEED-D77E-0226-A2EF-77329448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99517-5FB6-5A21-2E1E-7413D23A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79FF0A-BC27-1217-76E7-2AC6ED2C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215DC-34E8-02D0-02E9-81966963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28184-4FA3-FFB1-60D3-7763319B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01FA5-E46C-3D26-DAB5-8201DD0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0FC66-7E83-8CA0-E7BA-B40DADB6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39B77-DFB3-6B0B-AE0E-FC3D2B3C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1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EA72-4EEA-9E2E-3D10-1E636311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2FEA41-7172-E937-268D-A4D61E65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458A3-4E06-E69C-BA25-F3BA03B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72D2C-A789-1A0B-C775-0E23106F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F1194-8558-1764-7048-6E7800ED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C83E2-A2B0-25C1-3E59-3DF7788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8F6AD-9824-200E-B97D-B65AE31E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82173B-B7E1-931F-2B4A-BF29967F7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8FE199-90BB-A429-051E-B56BB1E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A63182-E87D-EFC9-5378-25DBE15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84DF10-BB84-F1C0-4B94-3B2213D4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35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FCA8F-8B8F-8456-DA94-F11DF88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D65AB-1F86-095D-04D6-EFE0B3A4F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767F37-2D43-93C1-B435-AA2FCB8A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F3984E-D37D-CD01-FBAE-E16E91E82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F8370C-1727-3A3A-71B7-4B3D69A1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2405BF-F35A-7DBA-E1EC-4DB6846F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746B76-32D5-EF68-1298-88CF8B24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4E1CBF-6B85-C9B0-0B8A-048B2F0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7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5E5B9-1F8C-4D2C-A582-3CE917D1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E5187-3500-D5B7-0B44-44BEB2DA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28514-ACC2-A313-4BF5-065E59CD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53E812-75EF-39A8-8359-47C2281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15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0FE0D1-973E-CBAD-5A45-E7F2FB09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97A714-89A0-A8C0-EC5C-B4F8A54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F5F5C4-0022-0B34-3F7D-5706C519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7FFD8-CE6E-B982-6D4F-F3474BEB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37FBF-049F-C5A7-02A7-3A019D87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2405E-1112-AE44-B803-9ED75336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24309A-4920-321C-E519-10F9D6B2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25888-A609-5EC0-A2BC-A746C264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E3A05-6E35-B64D-0A3F-DD005EB9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DB09A-1238-F06F-4448-AE1608E3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561D47-50D7-DBB2-CD01-E3E86A8A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71B6FC-D853-0FCF-197F-EF2405E5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6E83D-05CF-54B1-3F7A-20DAF29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8EE580-F24C-A891-5BC3-F6986E98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89FC21-36B3-CA21-5683-D51EBAAB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8089D1-D06B-B221-A0D3-122CFF74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29596-6F82-B7E8-59DF-1B4584D6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5BE0F-3F12-FFC2-50EE-4BEA1A6D8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CF1D3-8E3B-48CF-B828-D0B97BE7F4C1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43532C-EB68-28D4-AA24-25ECFD15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90B3-2BE6-E174-36EC-0DAAB028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4374-97AA-477E-A7F5-956132473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5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8A94C7D-D685-291C-A674-FAFBA12454B0}"/>
              </a:ext>
            </a:extLst>
          </p:cNvPr>
          <p:cNvSpPr/>
          <p:nvPr/>
        </p:nvSpPr>
        <p:spPr>
          <a:xfrm>
            <a:off x="2469629" y="951722"/>
            <a:ext cx="1800000" cy="1800000"/>
          </a:xfrm>
          <a:prstGeom prst="round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52CF98-3BE3-7696-EEA3-3061EFD73D95}"/>
              </a:ext>
            </a:extLst>
          </p:cNvPr>
          <p:cNvSpPr txBox="1"/>
          <p:nvPr/>
        </p:nvSpPr>
        <p:spPr>
          <a:xfrm>
            <a:off x="2590731" y="940334"/>
            <a:ext cx="831600" cy="93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7200" b="1" dirty="0">
                <a:latin typeface="EPSON ゴシック W7" panose="02000609000000000000" pitchFamily="1" charset="-128"/>
                <a:ea typeface="EPSON ゴシック W7" panose="02000609000000000000" pitchFamily="1" charset="-128"/>
              </a:rPr>
              <a:t>半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1D1426-5848-08C0-9B60-A1B272FF478A}"/>
              </a:ext>
            </a:extLst>
          </p:cNvPr>
          <p:cNvSpPr txBox="1"/>
          <p:nvPr/>
        </p:nvSpPr>
        <p:spPr>
          <a:xfrm>
            <a:off x="3273736" y="1745015"/>
            <a:ext cx="831600" cy="93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1" lang="ja-JP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PSON ゴシック W7" panose="02000609000000000000" pitchFamily="1" charset="-128"/>
                <a:ea typeface="EPSON ゴシック W7" panose="02000609000000000000" pitchFamily="1" charset="-128"/>
                <a:cs typeface="+mn-cs"/>
              </a:rPr>
              <a:t>全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64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EPSON ゴシック W7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 武(SANDA Takeru)</dc:creator>
  <cp:lastModifiedBy>三田 武(SANDA Takeru)</cp:lastModifiedBy>
  <cp:revision>2</cp:revision>
  <dcterms:created xsi:type="dcterms:W3CDTF">2024-02-09T05:33:31Z</dcterms:created>
  <dcterms:modified xsi:type="dcterms:W3CDTF">2024-02-09T05:46:53Z</dcterms:modified>
</cp:coreProperties>
</file>