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300" d="100"/>
          <a:sy n="300" d="100"/>
        </p:scale>
        <p:origin x="-11430" y="-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8E185-2F70-3E5D-A8FF-4CB6892B5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D25B5D-B48B-D385-1E0B-C534A98C8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AF7A8B-3C11-3D31-79C8-DB3DEAE8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843D2-3382-E3E7-C7AA-088CA256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2575FF-8534-7D53-0505-5FD7CFAB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28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A2147-736A-D80F-0482-DB4542D6C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AABADB-D4A4-64CB-41C9-492BB395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C3E4B1-BB24-6DFD-A829-A71D17F0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EF70AF-4DA6-36D3-3A98-A103A457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D11268-040B-53FD-844F-52D2682B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98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B0546E-BA1A-1F04-A633-C5D584357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C3062D-33B7-5132-7010-A98326533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54C467-54B3-CAA8-E8E4-52DCA22F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4E591-4E3A-E54C-5C10-6591C01F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755288-2C0E-4D88-A5DF-8F95D418C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689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52AAA-0BEB-F035-E2BA-5FAF540F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BC4FFC-B7B4-AB5A-2CC1-21E9D633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A804E5-0D36-5990-5648-690B9E59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357825-55FD-F4FA-495F-04789470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320BAA-1139-0A33-0BE0-1C584E1A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05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86D2D-9775-74D0-2F78-C3B732E4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427ED0-5331-4D31-B8E9-C088D61B9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F1AF3C-EB7D-3AFE-876A-48D7D275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D56582-8311-87C4-0BAD-068A9279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E89CD4-8DB9-B672-AAE8-6365D6F2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777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DDCD7-82BC-A270-3D2E-B4958FDA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0A525F-BEC2-7F60-C743-E3B90CDEC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F42215-55E5-36A5-3EF4-DE6A61D6E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D62C39-6864-1F15-D210-ABFB5046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F1E60B-6CC0-6FB7-947E-FC86774E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615BA1-D64A-0C4E-5F02-BF011A6B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26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2AC79-53F4-2BC3-DF3D-832AA72F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C2AF25-0C19-4213-AD34-3C9A8D18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AAF8DD-FD59-DFCD-4B4D-2E230FC52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D3905EC-D548-BDBF-B6E7-654A53A7D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EF4107-FFF8-425F-9365-5A40279D1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41BC2B6-D15F-6CC4-30A4-366D490C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88CD8F-6416-091E-DCC1-1DEBC87D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D4CE30-76A7-8757-CCA9-05E6430B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0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E5B06D-BB21-E05D-03FA-BCB55348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FBF3C0-5B12-3BCC-DBB8-CEA5FA37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3EDC3D-DFE2-9150-4A78-7AEC83BF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6B1447-F5F6-74FE-0B13-CEBCE3B3B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58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0E47FE-788A-8D6E-F9EC-9DAFB0A3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DD00212-48B0-563C-101C-38A06B83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C967C8-BACC-6C66-DA4F-71946E1D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05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51CF4-D9DD-62BD-560C-188D82BA7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93066F-62D4-36F6-B1AD-8ADDA457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41A81D-B583-2820-4D35-99893C2CC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21CAC9-ABE7-E0F2-FCE1-4F861D3D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C2D472-0289-47F8-5597-E653EEA0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C8A0A2-9FFA-3C35-E391-3A57B100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53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066868-DE9D-5CBF-D64D-33FBFF63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FB652F9-E46D-870E-5A21-25E213CAAF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C69C3-A5AD-8B29-2819-2BFC19AC7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1038F0-9A10-4415-0B16-C1B1029D5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E16DD-6B71-BF7F-291B-4D27A43B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E18EBC-73C5-2FF0-2956-A7B53D72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406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2F36BD-CE94-BD2E-8254-42CE2580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00AAA2-61DC-1DD6-7FBE-31FE9232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424176-06A9-A10B-6F15-B0DF26EAC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07981-97CF-4007-A62A-1F46C1665447}" type="datetimeFigureOut">
              <a:rPr kumimoji="1" lang="ja-JP" altLang="en-US" smtClean="0"/>
              <a:t>2024/4/26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CEFD90-D143-16BF-23F0-124C876FA8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B85628-E5EB-8D04-B34B-D7CFEC878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BB85-75D6-4AFF-8B0C-6E32EFBB43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57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058C2E2-821A-421F-79F2-8A308475521E}"/>
              </a:ext>
            </a:extLst>
          </p:cNvPr>
          <p:cNvGrpSpPr/>
          <p:nvPr/>
        </p:nvGrpSpPr>
        <p:grpSpPr>
          <a:xfrm>
            <a:off x="2640562" y="1363878"/>
            <a:ext cx="3600000" cy="3600000"/>
            <a:chOff x="2640562" y="1363878"/>
            <a:chExt cx="3600000" cy="3600000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F83EEFA0-5D77-D390-2D92-B575CF2B55D9}"/>
                </a:ext>
              </a:extLst>
            </p:cNvPr>
            <p:cNvSpPr/>
            <p:nvPr/>
          </p:nvSpPr>
          <p:spPr>
            <a:xfrm>
              <a:off x="2640562" y="1363878"/>
              <a:ext cx="3600000" cy="3600000"/>
            </a:xfrm>
            <a:prstGeom prst="roundRect">
              <a:avLst/>
            </a:prstGeom>
            <a:solidFill>
              <a:srgbClr val="FF0000"/>
            </a:solidFill>
            <a:ln w="254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ja-JP" altLang="en-US" sz="9600" b="1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47A08E6-CEEC-5257-0DD6-4759C7B396E2}"/>
                </a:ext>
              </a:extLst>
            </p:cNvPr>
            <p:cNvSpPr txBox="1"/>
            <p:nvPr/>
          </p:nvSpPr>
          <p:spPr>
            <a:xfrm>
              <a:off x="3286400" y="1363878"/>
              <a:ext cx="2308324" cy="3600000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algn="ctr"/>
              <a:r>
                <a:rPr kumimoji="1" lang="ja-JP" altLang="en-US" sz="13800" b="1" dirty="0">
                  <a:latin typeface="HGS行書体" panose="03000600000000000000" pitchFamily="66" charset="-128"/>
                  <a:ea typeface="HGS行書体" panose="03000600000000000000" pitchFamily="66" charset="-128"/>
                </a:rPr>
                <a:t>小班</a:t>
              </a: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8D1428-9204-ABA9-2224-C68C6063C815}"/>
              </a:ext>
            </a:extLst>
          </p:cNvPr>
          <p:cNvSpPr txBox="1"/>
          <p:nvPr/>
        </p:nvSpPr>
        <p:spPr>
          <a:xfrm>
            <a:off x="7905750" y="1590675"/>
            <a:ext cx="64633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b="1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outerShdw dist="38100" dir="4200000" algn="tl" rotWithShape="0">
                    <a:prstClr val="black"/>
                  </a:outerShdw>
                </a:effectLst>
                <a:latin typeface="EPSON Pゴシック W7" panose="02000600000000000000" pitchFamily="2" charset="-128"/>
                <a:ea typeface="EPSON Pゴシック W7" panose="02000600000000000000" pitchFamily="2" charset="-128"/>
              </a:defRPr>
            </a:lvl1pPr>
          </a:lstStyle>
          <a:p>
            <a:r>
              <a:rPr lang="ja-JP" altLang="en-US" dirty="0"/>
              <a:t>小班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253C19-2CFB-A593-2E16-AC801500E583}"/>
              </a:ext>
            </a:extLst>
          </p:cNvPr>
          <p:cNvSpPr txBox="1"/>
          <p:nvPr/>
        </p:nvSpPr>
        <p:spPr>
          <a:xfrm>
            <a:off x="7674917" y="1885950"/>
            <a:ext cx="1039067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n>
                  <a:solidFill>
                    <a:srgbClr val="FFFF00"/>
                  </a:solidFill>
                </a:ln>
                <a:solidFill>
                  <a:srgbClr val="FF0000"/>
                </a:solidFill>
                <a:effectLst>
                  <a:outerShdw dist="38100" dir="4200000" algn="tl" rotWithShape="0">
                    <a:prstClr val="black"/>
                  </a:outerShdw>
                </a:effectLst>
                <a:latin typeface="EPSON Pゴシック W7" panose="02000600000000000000" pitchFamily="2" charset="-128"/>
                <a:ea typeface="EPSON Pゴシック W7" panose="02000600000000000000" pitchFamily="2" charset="-128"/>
              </a:rPr>
              <a:t>ジャンプ</a:t>
            </a:r>
          </a:p>
        </p:txBody>
      </p:sp>
    </p:spTree>
    <p:extLst>
      <p:ext uri="{BB962C8B-B14F-4D97-AF65-F5344CB8AC3E}">
        <p14:creationId xmlns:p14="http://schemas.microsoft.com/office/powerpoint/2010/main" val="106456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EPSON Pゴシック W7</vt:lpstr>
      <vt:lpstr>HGS行書体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三田 武(SANDA Takeru)</dc:creator>
  <cp:lastModifiedBy>三田 武(SANDA Takeru)</cp:lastModifiedBy>
  <cp:revision>4</cp:revision>
  <dcterms:created xsi:type="dcterms:W3CDTF">2024-02-05T05:13:30Z</dcterms:created>
  <dcterms:modified xsi:type="dcterms:W3CDTF">2024-04-26T08:19:24Z</dcterms:modified>
</cp:coreProperties>
</file>